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4"/>
  </p:sldMasterIdLst>
  <p:notesMasterIdLst>
    <p:notesMasterId r:id="rId9"/>
  </p:notesMasterIdLst>
  <p:handoutMasterIdLst>
    <p:handoutMasterId r:id="rId10"/>
  </p:handoutMasterIdLst>
  <p:sldIdLst>
    <p:sldId id="4081" r:id="rId5"/>
    <p:sldId id="4082" r:id="rId6"/>
    <p:sldId id="4087" r:id="rId7"/>
    <p:sldId id="4085" r:id="rId8"/>
  </p:sldIdLst>
  <p:sldSz cx="12192000" cy="6858000"/>
  <p:notesSz cx="6858000" cy="9144000"/>
  <p:defaultTextStyle>
    <a:defPPr>
      <a:defRPr lang="en-US"/>
    </a:defPPr>
    <a:lvl1pPr marL="0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70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40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09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278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848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418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987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557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50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2"/>
  </p:normalViewPr>
  <p:slideViewPr>
    <p:cSldViewPr snapToGrid="0">
      <p:cViewPr varScale="1">
        <p:scale>
          <a:sx n="114" d="100"/>
          <a:sy n="114" d="100"/>
        </p:scale>
        <p:origin x="664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5385495A-AEE7-4F0C-8CC8-70C4561260C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52C51CF-DF97-4E5A-98C1-A73C738020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02FC9C-778A-4A51-A338-4D73F66E4216}" type="datetimeFigureOut">
              <a:rPr lang="fi-FI" smtClean="0"/>
              <a:t>14.10.2025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14473A6-8E50-4C9E-8033-2FC12FFB46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C6197CD-8AFA-4860-B71B-A42E924EDA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66D29-3C79-45D4-A11D-548DDB07015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55851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F7A7D-8F37-4CE0-A6E9-3B740CC9A5B9}" type="datetimeFigureOut">
              <a:rPr lang="fi-FI" smtClean="0"/>
              <a:t>14.10.2025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5AC2C-45D9-4FDD-BD06-29A443215FF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9758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05AC2C-45D9-4FDD-BD06-29A443215FF6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9848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9360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9360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E1D1294-7B37-4BB3-8B82-48B18E7BCE6E}" type="datetime1">
              <a:rPr lang="fi-FI" smtClean="0"/>
              <a:t>14.10.2025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grpSp>
        <p:nvGrpSpPr>
          <p:cNvPr id="5" name="Kuva 9" descr="Fintraffic logo">
            <a:extLst>
              <a:ext uri="{FF2B5EF4-FFF2-40B4-BE49-F238E27FC236}">
                <a16:creationId xmlns:a16="http://schemas.microsoft.com/office/drawing/2014/main" id="{70F3C1A4-3115-48F0-AF97-578D0D378A71}"/>
              </a:ext>
            </a:extLst>
          </p:cNvPr>
          <p:cNvGrpSpPr/>
          <p:nvPr/>
        </p:nvGrpSpPr>
        <p:grpSpPr bwMode="black">
          <a:xfrm>
            <a:off x="781050" y="364332"/>
            <a:ext cx="1896835" cy="311121"/>
            <a:chOff x="781050" y="364332"/>
            <a:chExt cx="1896835" cy="311121"/>
          </a:xfrm>
        </p:grpSpPr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0C2F7AC3-3ED8-40B7-9749-8F67273F6D17}"/>
                </a:ext>
              </a:extLst>
            </p:cNvPr>
            <p:cNvSpPr/>
            <p:nvPr/>
          </p:nvSpPr>
          <p:spPr bwMode="black">
            <a:xfrm>
              <a:off x="1399177" y="393369"/>
              <a:ext cx="158220" cy="239118"/>
            </a:xfrm>
            <a:custGeom>
              <a:avLst/>
              <a:gdLst>
                <a:gd name="connsiteX0" fmla="*/ 154005 w 158220"/>
                <a:gd name="connsiteY0" fmla="*/ 0 h 239118"/>
                <a:gd name="connsiteX1" fmla="*/ 4290 w 158220"/>
                <a:gd name="connsiteY1" fmla="*/ 0 h 239118"/>
                <a:gd name="connsiteX2" fmla="*/ 0 w 158220"/>
                <a:gd name="connsiteY2" fmla="*/ 4222 h 239118"/>
                <a:gd name="connsiteX3" fmla="*/ 0 w 158220"/>
                <a:gd name="connsiteY3" fmla="*/ 234970 h 239118"/>
                <a:gd name="connsiteX4" fmla="*/ 4290 w 158220"/>
                <a:gd name="connsiteY4" fmla="*/ 239119 h 239118"/>
                <a:gd name="connsiteX5" fmla="*/ 45840 w 158220"/>
                <a:gd name="connsiteY5" fmla="*/ 239119 h 239118"/>
                <a:gd name="connsiteX6" fmla="*/ 50055 w 158220"/>
                <a:gd name="connsiteY6" fmla="*/ 234970 h 239118"/>
                <a:gd name="connsiteX7" fmla="*/ 50055 w 158220"/>
                <a:gd name="connsiteY7" fmla="*/ 143486 h 239118"/>
                <a:gd name="connsiteX8" fmla="*/ 52238 w 158220"/>
                <a:gd name="connsiteY8" fmla="*/ 141412 h 239118"/>
                <a:gd name="connsiteX9" fmla="*/ 142112 w 158220"/>
                <a:gd name="connsiteY9" fmla="*/ 141412 h 239118"/>
                <a:gd name="connsiteX10" fmla="*/ 146327 w 158220"/>
                <a:gd name="connsiteY10" fmla="*/ 137264 h 239118"/>
                <a:gd name="connsiteX11" fmla="*/ 146327 w 158220"/>
                <a:gd name="connsiteY11" fmla="*/ 105855 h 239118"/>
                <a:gd name="connsiteX12" fmla="*/ 142112 w 158220"/>
                <a:gd name="connsiteY12" fmla="*/ 101707 h 239118"/>
                <a:gd name="connsiteX13" fmla="*/ 52238 w 158220"/>
                <a:gd name="connsiteY13" fmla="*/ 101707 h 239118"/>
                <a:gd name="connsiteX14" fmla="*/ 50055 w 158220"/>
                <a:gd name="connsiteY14" fmla="*/ 99633 h 239118"/>
                <a:gd name="connsiteX15" fmla="*/ 50055 w 158220"/>
                <a:gd name="connsiteY15" fmla="*/ 42001 h 239118"/>
                <a:gd name="connsiteX16" fmla="*/ 52238 w 158220"/>
                <a:gd name="connsiteY16" fmla="*/ 39927 h 239118"/>
                <a:gd name="connsiteX17" fmla="*/ 154005 w 158220"/>
                <a:gd name="connsiteY17" fmla="*/ 39927 h 239118"/>
                <a:gd name="connsiteX18" fmla="*/ 158220 w 158220"/>
                <a:gd name="connsiteY18" fmla="*/ 35779 h 239118"/>
                <a:gd name="connsiteX19" fmla="*/ 158220 w 158220"/>
                <a:gd name="connsiteY19" fmla="*/ 4222 h 239118"/>
                <a:gd name="connsiteX20" fmla="*/ 154005 w 158220"/>
                <a:gd name="connsiteY20" fmla="*/ 0 h 23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8220" h="239118">
                  <a:moveTo>
                    <a:pt x="154005" y="0"/>
                  </a:moveTo>
                  <a:lnTo>
                    <a:pt x="4290" y="0"/>
                  </a:lnTo>
                  <a:cubicBezTo>
                    <a:pt x="1937" y="40"/>
                    <a:pt x="40" y="1907"/>
                    <a:pt x="0" y="4222"/>
                  </a:cubicBezTo>
                  <a:lnTo>
                    <a:pt x="0" y="234970"/>
                  </a:lnTo>
                  <a:cubicBezTo>
                    <a:pt x="41" y="237273"/>
                    <a:pt x="1950" y="239119"/>
                    <a:pt x="4290" y="239119"/>
                  </a:cubicBezTo>
                  <a:lnTo>
                    <a:pt x="45840" y="239119"/>
                  </a:lnTo>
                  <a:cubicBezTo>
                    <a:pt x="48168" y="239119"/>
                    <a:pt x="50055" y="237262"/>
                    <a:pt x="50055" y="234970"/>
                  </a:cubicBezTo>
                  <a:lnTo>
                    <a:pt x="50055" y="143486"/>
                  </a:lnTo>
                  <a:cubicBezTo>
                    <a:pt x="50096" y="142329"/>
                    <a:pt x="51062" y="141411"/>
                    <a:pt x="52238" y="141412"/>
                  </a:cubicBezTo>
                  <a:lnTo>
                    <a:pt x="142112" y="141412"/>
                  </a:lnTo>
                  <a:cubicBezTo>
                    <a:pt x="144438" y="141412"/>
                    <a:pt x="146327" y="139555"/>
                    <a:pt x="146327" y="137264"/>
                  </a:cubicBezTo>
                  <a:lnTo>
                    <a:pt x="146327" y="105855"/>
                  </a:lnTo>
                  <a:cubicBezTo>
                    <a:pt x="146327" y="103564"/>
                    <a:pt x="144438" y="101707"/>
                    <a:pt x="142112" y="101707"/>
                  </a:cubicBezTo>
                  <a:lnTo>
                    <a:pt x="52238" y="101707"/>
                  </a:lnTo>
                  <a:cubicBezTo>
                    <a:pt x="51062" y="101708"/>
                    <a:pt x="50096" y="100790"/>
                    <a:pt x="50055" y="99633"/>
                  </a:cubicBezTo>
                  <a:lnTo>
                    <a:pt x="50055" y="42001"/>
                  </a:lnTo>
                  <a:cubicBezTo>
                    <a:pt x="50096" y="40844"/>
                    <a:pt x="51062" y="39927"/>
                    <a:pt x="52238" y="39927"/>
                  </a:cubicBezTo>
                  <a:lnTo>
                    <a:pt x="154005" y="39927"/>
                  </a:lnTo>
                  <a:cubicBezTo>
                    <a:pt x="156331" y="39927"/>
                    <a:pt x="158220" y="38070"/>
                    <a:pt x="158220" y="35779"/>
                  </a:cubicBezTo>
                  <a:lnTo>
                    <a:pt x="158220" y="4222"/>
                  </a:lnTo>
                  <a:cubicBezTo>
                    <a:pt x="158220" y="1919"/>
                    <a:pt x="156346" y="40"/>
                    <a:pt x="154005" y="0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Vapaamuotoinen: Muoto 8">
              <a:extLst>
                <a:ext uri="{FF2B5EF4-FFF2-40B4-BE49-F238E27FC236}">
                  <a16:creationId xmlns:a16="http://schemas.microsoft.com/office/drawing/2014/main" id="{1CDBC2A9-BA06-4873-A698-3D9E906277EC}"/>
                </a:ext>
              </a:extLst>
            </p:cNvPr>
            <p:cNvSpPr/>
            <p:nvPr/>
          </p:nvSpPr>
          <p:spPr bwMode="black">
            <a:xfrm>
              <a:off x="1655551" y="451467"/>
              <a:ext cx="155293" cy="181022"/>
            </a:xfrm>
            <a:custGeom>
              <a:avLst/>
              <a:gdLst>
                <a:gd name="connsiteX0" fmla="*/ 98756 w 155293"/>
                <a:gd name="connsiteY0" fmla="*/ 53 h 181022"/>
                <a:gd name="connsiteX1" fmla="*/ 48851 w 155293"/>
                <a:gd name="connsiteY1" fmla="*/ 31906 h 181022"/>
                <a:gd name="connsiteX2" fmla="*/ 46141 w 155293"/>
                <a:gd name="connsiteY2" fmla="*/ 33123 h 181022"/>
                <a:gd name="connsiteX3" fmla="*/ 45087 w 155293"/>
                <a:gd name="connsiteY3" fmla="*/ 32276 h 181022"/>
                <a:gd name="connsiteX4" fmla="*/ 29431 w 155293"/>
                <a:gd name="connsiteY4" fmla="*/ 6424 h 181022"/>
                <a:gd name="connsiteX5" fmla="*/ 23936 w 155293"/>
                <a:gd name="connsiteY5" fmla="*/ 3312 h 181022"/>
                <a:gd name="connsiteX6" fmla="*/ 4215 w 155293"/>
                <a:gd name="connsiteY6" fmla="*/ 3312 h 181022"/>
                <a:gd name="connsiteX7" fmla="*/ 0 w 155293"/>
                <a:gd name="connsiteY7" fmla="*/ 7535 h 181022"/>
                <a:gd name="connsiteX8" fmla="*/ 0 w 155293"/>
                <a:gd name="connsiteY8" fmla="*/ 176873 h 181022"/>
                <a:gd name="connsiteX9" fmla="*/ 4215 w 155293"/>
                <a:gd name="connsiteY9" fmla="*/ 181022 h 181022"/>
                <a:gd name="connsiteX10" fmla="*/ 43808 w 155293"/>
                <a:gd name="connsiteY10" fmla="*/ 181022 h 181022"/>
                <a:gd name="connsiteX11" fmla="*/ 48098 w 155293"/>
                <a:gd name="connsiteY11" fmla="*/ 176948 h 181022"/>
                <a:gd name="connsiteX12" fmla="*/ 48098 w 155293"/>
                <a:gd name="connsiteY12" fmla="*/ 176873 h 181022"/>
                <a:gd name="connsiteX13" fmla="*/ 48098 w 155293"/>
                <a:gd name="connsiteY13" fmla="*/ 80574 h 181022"/>
                <a:gd name="connsiteX14" fmla="*/ 78207 w 155293"/>
                <a:gd name="connsiteY14" fmla="*/ 38795 h 181022"/>
                <a:gd name="connsiteX15" fmla="*/ 107111 w 155293"/>
                <a:gd name="connsiteY15" fmla="*/ 80130 h 181022"/>
                <a:gd name="connsiteX16" fmla="*/ 107111 w 155293"/>
                <a:gd name="connsiteY16" fmla="*/ 176873 h 181022"/>
                <a:gd name="connsiteX17" fmla="*/ 111326 w 155293"/>
                <a:gd name="connsiteY17" fmla="*/ 181022 h 181022"/>
                <a:gd name="connsiteX18" fmla="*/ 151069 w 155293"/>
                <a:gd name="connsiteY18" fmla="*/ 181022 h 181022"/>
                <a:gd name="connsiteX19" fmla="*/ 155285 w 155293"/>
                <a:gd name="connsiteY19" fmla="*/ 176873 h 181022"/>
                <a:gd name="connsiteX20" fmla="*/ 155285 w 155293"/>
                <a:gd name="connsiteY20" fmla="*/ 66277 h 181022"/>
                <a:gd name="connsiteX21" fmla="*/ 98756 w 155293"/>
                <a:gd name="connsiteY21" fmla="*/ 53 h 181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5293" h="181022">
                  <a:moveTo>
                    <a:pt x="98756" y="53"/>
                  </a:moveTo>
                  <a:cubicBezTo>
                    <a:pt x="76912" y="-931"/>
                    <a:pt x="56845" y="11874"/>
                    <a:pt x="48851" y="31906"/>
                  </a:cubicBezTo>
                  <a:cubicBezTo>
                    <a:pt x="48445" y="32979"/>
                    <a:pt x="47233" y="33524"/>
                    <a:pt x="46141" y="33123"/>
                  </a:cubicBezTo>
                  <a:cubicBezTo>
                    <a:pt x="45705" y="32963"/>
                    <a:pt x="45336" y="32665"/>
                    <a:pt x="45087" y="32276"/>
                  </a:cubicBezTo>
                  <a:lnTo>
                    <a:pt x="29431" y="6424"/>
                  </a:lnTo>
                  <a:cubicBezTo>
                    <a:pt x="28279" y="4515"/>
                    <a:pt x="26194" y="3335"/>
                    <a:pt x="23936" y="3312"/>
                  </a:cubicBezTo>
                  <a:lnTo>
                    <a:pt x="4215" y="3312"/>
                  </a:lnTo>
                  <a:cubicBezTo>
                    <a:pt x="1874" y="3353"/>
                    <a:pt x="0" y="5232"/>
                    <a:pt x="0" y="7535"/>
                  </a:cubicBezTo>
                  <a:lnTo>
                    <a:pt x="0" y="176873"/>
                  </a:lnTo>
                  <a:cubicBezTo>
                    <a:pt x="0" y="179165"/>
                    <a:pt x="1889" y="181022"/>
                    <a:pt x="4215" y="181022"/>
                  </a:cubicBezTo>
                  <a:lnTo>
                    <a:pt x="43808" y="181022"/>
                  </a:lnTo>
                  <a:cubicBezTo>
                    <a:pt x="46134" y="181062"/>
                    <a:pt x="48053" y="179239"/>
                    <a:pt x="48098" y="176948"/>
                  </a:cubicBezTo>
                  <a:cubicBezTo>
                    <a:pt x="48098" y="176923"/>
                    <a:pt x="48098" y="176899"/>
                    <a:pt x="48098" y="176873"/>
                  </a:cubicBezTo>
                  <a:lnTo>
                    <a:pt x="48098" y="80574"/>
                  </a:lnTo>
                  <a:cubicBezTo>
                    <a:pt x="48098" y="48129"/>
                    <a:pt x="65034" y="38795"/>
                    <a:pt x="78207" y="38795"/>
                  </a:cubicBezTo>
                  <a:cubicBezTo>
                    <a:pt x="95519" y="38795"/>
                    <a:pt x="107111" y="48869"/>
                    <a:pt x="107111" y="80130"/>
                  </a:cubicBezTo>
                  <a:lnTo>
                    <a:pt x="107111" y="176873"/>
                  </a:lnTo>
                  <a:cubicBezTo>
                    <a:pt x="107111" y="179165"/>
                    <a:pt x="109000" y="181022"/>
                    <a:pt x="111326" y="181022"/>
                  </a:cubicBezTo>
                  <a:lnTo>
                    <a:pt x="151069" y="181022"/>
                  </a:lnTo>
                  <a:cubicBezTo>
                    <a:pt x="153395" y="181022"/>
                    <a:pt x="155285" y="179165"/>
                    <a:pt x="155285" y="176873"/>
                  </a:cubicBezTo>
                  <a:lnTo>
                    <a:pt x="155285" y="66277"/>
                  </a:lnTo>
                  <a:cubicBezTo>
                    <a:pt x="155811" y="28128"/>
                    <a:pt x="133230" y="53"/>
                    <a:pt x="98756" y="5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CF7C187C-317F-49A0-955E-7AFC4003AE10}"/>
                </a:ext>
              </a:extLst>
            </p:cNvPr>
            <p:cNvSpPr/>
            <p:nvPr/>
          </p:nvSpPr>
          <p:spPr bwMode="black">
            <a:xfrm>
              <a:off x="1820395" y="400001"/>
              <a:ext cx="107261" cy="235747"/>
            </a:xfrm>
            <a:custGeom>
              <a:avLst/>
              <a:gdLst>
                <a:gd name="connsiteX0" fmla="*/ 103573 w 107261"/>
                <a:gd name="connsiteY0" fmla="*/ 196116 h 235747"/>
                <a:gd name="connsiteX1" fmla="*/ 93035 w 107261"/>
                <a:gd name="connsiteY1" fmla="*/ 196708 h 235747"/>
                <a:gd name="connsiteX2" fmla="*/ 78357 w 107261"/>
                <a:gd name="connsiteY2" fmla="*/ 192412 h 235747"/>
                <a:gd name="connsiteX3" fmla="*/ 74518 w 107261"/>
                <a:gd name="connsiteY3" fmla="*/ 178337 h 235747"/>
                <a:gd name="connsiteX4" fmla="*/ 74518 w 107261"/>
                <a:gd name="connsiteY4" fmla="*/ 91742 h 235747"/>
                <a:gd name="connsiteX5" fmla="*/ 76551 w 107261"/>
                <a:gd name="connsiteY5" fmla="*/ 89595 h 235747"/>
                <a:gd name="connsiteX6" fmla="*/ 76626 w 107261"/>
                <a:gd name="connsiteY6" fmla="*/ 89594 h 235747"/>
                <a:gd name="connsiteX7" fmla="*/ 101165 w 107261"/>
                <a:gd name="connsiteY7" fmla="*/ 89594 h 235747"/>
                <a:gd name="connsiteX8" fmla="*/ 105380 w 107261"/>
                <a:gd name="connsiteY8" fmla="*/ 85446 h 235747"/>
                <a:gd name="connsiteX9" fmla="*/ 105380 w 107261"/>
                <a:gd name="connsiteY9" fmla="*/ 59000 h 235747"/>
                <a:gd name="connsiteX10" fmla="*/ 101165 w 107261"/>
                <a:gd name="connsiteY10" fmla="*/ 54778 h 235747"/>
                <a:gd name="connsiteX11" fmla="*/ 76626 w 107261"/>
                <a:gd name="connsiteY11" fmla="*/ 54778 h 235747"/>
                <a:gd name="connsiteX12" fmla="*/ 74518 w 107261"/>
                <a:gd name="connsiteY12" fmla="*/ 52855 h 235747"/>
                <a:gd name="connsiteX13" fmla="*/ 74518 w 107261"/>
                <a:gd name="connsiteY13" fmla="*/ 52704 h 235747"/>
                <a:gd name="connsiteX14" fmla="*/ 74518 w 107261"/>
                <a:gd name="connsiteY14" fmla="*/ 3147 h 235747"/>
                <a:gd name="connsiteX15" fmla="*/ 71244 w 107261"/>
                <a:gd name="connsiteY15" fmla="*/ 0 h 235747"/>
                <a:gd name="connsiteX16" fmla="*/ 69701 w 107261"/>
                <a:gd name="connsiteY16" fmla="*/ 406 h 235747"/>
                <a:gd name="connsiteX17" fmla="*/ 29506 w 107261"/>
                <a:gd name="connsiteY17" fmla="*/ 23592 h 235747"/>
                <a:gd name="connsiteX18" fmla="*/ 26345 w 107261"/>
                <a:gd name="connsiteY18" fmla="*/ 28999 h 235747"/>
                <a:gd name="connsiteX19" fmla="*/ 26345 w 107261"/>
                <a:gd name="connsiteY19" fmla="*/ 52926 h 235747"/>
                <a:gd name="connsiteX20" fmla="*/ 24388 w 107261"/>
                <a:gd name="connsiteY20" fmla="*/ 55000 h 235747"/>
                <a:gd name="connsiteX21" fmla="*/ 24237 w 107261"/>
                <a:gd name="connsiteY21" fmla="*/ 55000 h 235747"/>
                <a:gd name="connsiteX22" fmla="*/ 4215 w 107261"/>
                <a:gd name="connsiteY22" fmla="*/ 55000 h 235747"/>
                <a:gd name="connsiteX23" fmla="*/ 0 w 107261"/>
                <a:gd name="connsiteY23" fmla="*/ 59222 h 235747"/>
                <a:gd name="connsiteX24" fmla="*/ 0 w 107261"/>
                <a:gd name="connsiteY24" fmla="*/ 85668 h 235747"/>
                <a:gd name="connsiteX25" fmla="*/ 4215 w 107261"/>
                <a:gd name="connsiteY25" fmla="*/ 89816 h 235747"/>
                <a:gd name="connsiteX26" fmla="*/ 24237 w 107261"/>
                <a:gd name="connsiteY26" fmla="*/ 89816 h 235747"/>
                <a:gd name="connsiteX27" fmla="*/ 26345 w 107261"/>
                <a:gd name="connsiteY27" fmla="*/ 91889 h 235747"/>
                <a:gd name="connsiteX28" fmla="*/ 26345 w 107261"/>
                <a:gd name="connsiteY28" fmla="*/ 91964 h 235747"/>
                <a:gd name="connsiteX29" fmla="*/ 26345 w 107261"/>
                <a:gd name="connsiteY29" fmla="*/ 185375 h 235747"/>
                <a:gd name="connsiteX30" fmla="*/ 78056 w 107261"/>
                <a:gd name="connsiteY30" fmla="*/ 235747 h 235747"/>
                <a:gd name="connsiteX31" fmla="*/ 103347 w 107261"/>
                <a:gd name="connsiteY31" fmla="*/ 232561 h 235747"/>
                <a:gd name="connsiteX32" fmla="*/ 107262 w 107261"/>
                <a:gd name="connsiteY32" fmla="*/ 227524 h 235747"/>
                <a:gd name="connsiteX33" fmla="*/ 107262 w 107261"/>
                <a:gd name="connsiteY33" fmla="*/ 199153 h 235747"/>
                <a:gd name="connsiteX34" fmla="*/ 104236 w 107261"/>
                <a:gd name="connsiteY34" fmla="*/ 196058 h 235747"/>
                <a:gd name="connsiteX35" fmla="*/ 103573 w 107261"/>
                <a:gd name="connsiteY35" fmla="*/ 196116 h 23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07261" h="235747">
                  <a:moveTo>
                    <a:pt x="103573" y="196116"/>
                  </a:moveTo>
                  <a:cubicBezTo>
                    <a:pt x="100073" y="196517"/>
                    <a:pt x="96558" y="196715"/>
                    <a:pt x="93035" y="196708"/>
                  </a:cubicBezTo>
                  <a:cubicBezTo>
                    <a:pt x="87751" y="197351"/>
                    <a:pt x="82430" y="195794"/>
                    <a:pt x="78357" y="192412"/>
                  </a:cubicBezTo>
                  <a:cubicBezTo>
                    <a:pt x="75414" y="188321"/>
                    <a:pt x="74052" y="183329"/>
                    <a:pt x="74518" y="178337"/>
                  </a:cubicBezTo>
                  <a:lnTo>
                    <a:pt x="74518" y="91742"/>
                  </a:lnTo>
                  <a:cubicBezTo>
                    <a:pt x="74473" y="90598"/>
                    <a:pt x="75384" y="89636"/>
                    <a:pt x="76551" y="89595"/>
                  </a:cubicBezTo>
                  <a:cubicBezTo>
                    <a:pt x="76573" y="89595"/>
                    <a:pt x="76604" y="89594"/>
                    <a:pt x="76626" y="89594"/>
                  </a:cubicBezTo>
                  <a:lnTo>
                    <a:pt x="101165" y="89594"/>
                  </a:lnTo>
                  <a:cubicBezTo>
                    <a:pt x="103490" y="89594"/>
                    <a:pt x="105380" y="87737"/>
                    <a:pt x="105380" y="85446"/>
                  </a:cubicBezTo>
                  <a:lnTo>
                    <a:pt x="105380" y="59000"/>
                  </a:lnTo>
                  <a:cubicBezTo>
                    <a:pt x="105380" y="56697"/>
                    <a:pt x="103505" y="54819"/>
                    <a:pt x="101165" y="54778"/>
                  </a:cubicBezTo>
                  <a:lnTo>
                    <a:pt x="76626" y="54778"/>
                  </a:lnTo>
                  <a:cubicBezTo>
                    <a:pt x="75505" y="54819"/>
                    <a:pt x="74564" y="53959"/>
                    <a:pt x="74518" y="52855"/>
                  </a:cubicBezTo>
                  <a:cubicBezTo>
                    <a:pt x="74518" y="52805"/>
                    <a:pt x="74518" y="52754"/>
                    <a:pt x="74518" y="52704"/>
                  </a:cubicBezTo>
                  <a:lnTo>
                    <a:pt x="74518" y="3147"/>
                  </a:lnTo>
                  <a:cubicBezTo>
                    <a:pt x="74496" y="1388"/>
                    <a:pt x="73028" y="-21"/>
                    <a:pt x="71244" y="0"/>
                  </a:cubicBezTo>
                  <a:cubicBezTo>
                    <a:pt x="70702" y="7"/>
                    <a:pt x="70175" y="146"/>
                    <a:pt x="69701" y="406"/>
                  </a:cubicBezTo>
                  <a:lnTo>
                    <a:pt x="29506" y="23592"/>
                  </a:lnTo>
                  <a:cubicBezTo>
                    <a:pt x="27542" y="24707"/>
                    <a:pt x="26337" y="26770"/>
                    <a:pt x="26345" y="28999"/>
                  </a:cubicBezTo>
                  <a:lnTo>
                    <a:pt x="26345" y="52926"/>
                  </a:lnTo>
                  <a:cubicBezTo>
                    <a:pt x="26390" y="54030"/>
                    <a:pt x="25509" y="54959"/>
                    <a:pt x="24388" y="55000"/>
                  </a:cubicBezTo>
                  <a:cubicBezTo>
                    <a:pt x="24343" y="55002"/>
                    <a:pt x="24290" y="55002"/>
                    <a:pt x="24237" y="55000"/>
                  </a:cubicBezTo>
                  <a:lnTo>
                    <a:pt x="4215" y="55000"/>
                  </a:lnTo>
                  <a:cubicBezTo>
                    <a:pt x="1874" y="55041"/>
                    <a:pt x="0" y="56919"/>
                    <a:pt x="0" y="59222"/>
                  </a:cubicBezTo>
                  <a:lnTo>
                    <a:pt x="0" y="85668"/>
                  </a:lnTo>
                  <a:cubicBezTo>
                    <a:pt x="0" y="87959"/>
                    <a:pt x="1889" y="89816"/>
                    <a:pt x="4215" y="89816"/>
                  </a:cubicBezTo>
                  <a:lnTo>
                    <a:pt x="24237" y="89816"/>
                  </a:lnTo>
                  <a:cubicBezTo>
                    <a:pt x="25404" y="89815"/>
                    <a:pt x="26345" y="90744"/>
                    <a:pt x="26345" y="91889"/>
                  </a:cubicBezTo>
                  <a:cubicBezTo>
                    <a:pt x="26345" y="91914"/>
                    <a:pt x="26345" y="91939"/>
                    <a:pt x="26345" y="91964"/>
                  </a:cubicBezTo>
                  <a:lnTo>
                    <a:pt x="26345" y="185375"/>
                  </a:lnTo>
                  <a:cubicBezTo>
                    <a:pt x="27000" y="219005"/>
                    <a:pt x="44237" y="235796"/>
                    <a:pt x="78056" y="235747"/>
                  </a:cubicBezTo>
                  <a:cubicBezTo>
                    <a:pt x="86592" y="235775"/>
                    <a:pt x="95098" y="234704"/>
                    <a:pt x="103347" y="232561"/>
                  </a:cubicBezTo>
                  <a:cubicBezTo>
                    <a:pt x="105666" y="231955"/>
                    <a:pt x="107277" y="229884"/>
                    <a:pt x="107262" y="227524"/>
                  </a:cubicBezTo>
                  <a:lnTo>
                    <a:pt x="107262" y="199153"/>
                  </a:lnTo>
                  <a:cubicBezTo>
                    <a:pt x="107292" y="197476"/>
                    <a:pt x="105937" y="196090"/>
                    <a:pt x="104236" y="196058"/>
                  </a:cubicBezTo>
                  <a:cubicBezTo>
                    <a:pt x="104010" y="196054"/>
                    <a:pt x="103792" y="196073"/>
                    <a:pt x="103573" y="196116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19DEA45E-EB42-4E8A-A7E5-3C91E163DDCE}"/>
                </a:ext>
              </a:extLst>
            </p:cNvPr>
            <p:cNvSpPr/>
            <p:nvPr/>
          </p:nvSpPr>
          <p:spPr bwMode="black">
            <a:xfrm>
              <a:off x="1948732" y="452962"/>
              <a:ext cx="102293" cy="179525"/>
            </a:xfrm>
            <a:custGeom>
              <a:avLst/>
              <a:gdLst>
                <a:gd name="connsiteX0" fmla="*/ 98379 w 102293"/>
                <a:gd name="connsiteY0" fmla="*/ 261 h 179525"/>
                <a:gd name="connsiteX1" fmla="*/ 48023 w 102293"/>
                <a:gd name="connsiteY1" fmla="*/ 31077 h 179525"/>
                <a:gd name="connsiteX2" fmla="*/ 45193 w 102293"/>
                <a:gd name="connsiteY2" fmla="*/ 31995 h 179525"/>
                <a:gd name="connsiteX3" fmla="*/ 44259 w 102293"/>
                <a:gd name="connsiteY3" fmla="*/ 31077 h 179525"/>
                <a:gd name="connsiteX4" fmla="*/ 28377 w 102293"/>
                <a:gd name="connsiteY4" fmla="*/ 4854 h 179525"/>
                <a:gd name="connsiteX5" fmla="*/ 22882 w 102293"/>
                <a:gd name="connsiteY5" fmla="*/ 1742 h 179525"/>
                <a:gd name="connsiteX6" fmla="*/ 4215 w 102293"/>
                <a:gd name="connsiteY6" fmla="*/ 1742 h 179525"/>
                <a:gd name="connsiteX7" fmla="*/ 0 w 102293"/>
                <a:gd name="connsiteY7" fmla="*/ 5965 h 179525"/>
                <a:gd name="connsiteX8" fmla="*/ 0 w 102293"/>
                <a:gd name="connsiteY8" fmla="*/ 175378 h 179525"/>
                <a:gd name="connsiteX9" fmla="*/ 4215 w 102293"/>
                <a:gd name="connsiteY9" fmla="*/ 179526 h 179525"/>
                <a:gd name="connsiteX10" fmla="*/ 44184 w 102293"/>
                <a:gd name="connsiteY10" fmla="*/ 179526 h 179525"/>
                <a:gd name="connsiteX11" fmla="*/ 48399 w 102293"/>
                <a:gd name="connsiteY11" fmla="*/ 175378 h 179525"/>
                <a:gd name="connsiteX12" fmla="*/ 48399 w 102293"/>
                <a:gd name="connsiteY12" fmla="*/ 73522 h 179525"/>
                <a:gd name="connsiteX13" fmla="*/ 98154 w 102293"/>
                <a:gd name="connsiteY13" fmla="*/ 45003 h 179525"/>
                <a:gd name="connsiteX14" fmla="*/ 102136 w 102293"/>
                <a:gd name="connsiteY14" fmla="*/ 43009 h 179525"/>
                <a:gd name="connsiteX15" fmla="*/ 102294 w 102293"/>
                <a:gd name="connsiteY15" fmla="*/ 42114 h 179525"/>
                <a:gd name="connsiteX16" fmla="*/ 102294 w 102293"/>
                <a:gd name="connsiteY16" fmla="*/ 4187 h 179525"/>
                <a:gd name="connsiteX17" fmla="*/ 98379 w 102293"/>
                <a:gd name="connsiteY17" fmla="*/ 261 h 17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2293" h="179525">
                  <a:moveTo>
                    <a:pt x="98379" y="261"/>
                  </a:moveTo>
                  <a:cubicBezTo>
                    <a:pt x="88368" y="-850"/>
                    <a:pt x="62701" y="261"/>
                    <a:pt x="48023" y="31077"/>
                  </a:cubicBezTo>
                  <a:cubicBezTo>
                    <a:pt x="47496" y="32100"/>
                    <a:pt x="46232" y="32510"/>
                    <a:pt x="45193" y="31995"/>
                  </a:cubicBezTo>
                  <a:cubicBezTo>
                    <a:pt x="44786" y="31795"/>
                    <a:pt x="44463" y="31473"/>
                    <a:pt x="44259" y="31077"/>
                  </a:cubicBezTo>
                  <a:lnTo>
                    <a:pt x="28377" y="4854"/>
                  </a:lnTo>
                  <a:cubicBezTo>
                    <a:pt x="27241" y="2922"/>
                    <a:pt x="25148" y="1736"/>
                    <a:pt x="22882" y="1742"/>
                  </a:cubicBezTo>
                  <a:lnTo>
                    <a:pt x="4215" y="1742"/>
                  </a:lnTo>
                  <a:cubicBezTo>
                    <a:pt x="1874" y="1783"/>
                    <a:pt x="0" y="3662"/>
                    <a:pt x="0" y="5965"/>
                  </a:cubicBezTo>
                  <a:lnTo>
                    <a:pt x="0" y="175378"/>
                  </a:lnTo>
                  <a:cubicBezTo>
                    <a:pt x="0" y="177669"/>
                    <a:pt x="1889" y="179526"/>
                    <a:pt x="4215" y="179526"/>
                  </a:cubicBezTo>
                  <a:lnTo>
                    <a:pt x="44184" y="179526"/>
                  </a:lnTo>
                  <a:cubicBezTo>
                    <a:pt x="46510" y="179526"/>
                    <a:pt x="48399" y="177669"/>
                    <a:pt x="48399" y="175378"/>
                  </a:cubicBezTo>
                  <a:lnTo>
                    <a:pt x="48399" y="73522"/>
                  </a:lnTo>
                  <a:cubicBezTo>
                    <a:pt x="48399" y="51300"/>
                    <a:pt x="71508" y="37595"/>
                    <a:pt x="98154" y="45003"/>
                  </a:cubicBezTo>
                  <a:cubicBezTo>
                    <a:pt x="99817" y="45536"/>
                    <a:pt x="101601" y="44642"/>
                    <a:pt x="102136" y="43009"/>
                  </a:cubicBezTo>
                  <a:cubicBezTo>
                    <a:pt x="102233" y="42719"/>
                    <a:pt x="102286" y="42418"/>
                    <a:pt x="102294" y="42114"/>
                  </a:cubicBezTo>
                  <a:lnTo>
                    <a:pt x="102294" y="4187"/>
                  </a:lnTo>
                  <a:cubicBezTo>
                    <a:pt x="102218" y="2078"/>
                    <a:pt x="100517" y="375"/>
                    <a:pt x="98379" y="261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E4B28303-3EA8-4AC4-B4E6-957B68984A3F}"/>
                </a:ext>
              </a:extLst>
            </p:cNvPr>
            <p:cNvSpPr/>
            <p:nvPr/>
          </p:nvSpPr>
          <p:spPr bwMode="black">
            <a:xfrm>
              <a:off x="2055934" y="451422"/>
              <a:ext cx="158979" cy="184667"/>
            </a:xfrm>
            <a:custGeom>
              <a:avLst/>
              <a:gdLst>
                <a:gd name="connsiteX0" fmla="*/ 153312 w 158979"/>
                <a:gd name="connsiteY0" fmla="*/ 140028 h 184667"/>
                <a:gd name="connsiteX1" fmla="*/ 153312 w 158979"/>
                <a:gd name="connsiteY1" fmla="*/ 62988 h 184667"/>
                <a:gd name="connsiteX2" fmla="*/ 133741 w 158979"/>
                <a:gd name="connsiteY2" fmla="*/ 16616 h 184667"/>
                <a:gd name="connsiteX3" fmla="*/ 81051 w 158979"/>
                <a:gd name="connsiteY3" fmla="*/ 97 h 184667"/>
                <a:gd name="connsiteX4" fmla="*/ 41308 w 158979"/>
                <a:gd name="connsiteY4" fmla="*/ 7505 h 184667"/>
                <a:gd name="connsiteX5" fmla="*/ 13985 w 158979"/>
                <a:gd name="connsiteY5" fmla="*/ 28098 h 184667"/>
                <a:gd name="connsiteX6" fmla="*/ 4124 w 158979"/>
                <a:gd name="connsiteY6" fmla="*/ 53655 h 184667"/>
                <a:gd name="connsiteX7" fmla="*/ 7210 w 158979"/>
                <a:gd name="connsiteY7" fmla="*/ 56984 h 184667"/>
                <a:gd name="connsiteX8" fmla="*/ 7361 w 158979"/>
                <a:gd name="connsiteY8" fmla="*/ 56988 h 184667"/>
                <a:gd name="connsiteX9" fmla="*/ 48308 w 158979"/>
                <a:gd name="connsiteY9" fmla="*/ 56988 h 184667"/>
                <a:gd name="connsiteX10" fmla="*/ 52448 w 158979"/>
                <a:gd name="connsiteY10" fmla="*/ 53580 h 184667"/>
                <a:gd name="connsiteX11" fmla="*/ 59147 w 158979"/>
                <a:gd name="connsiteY11" fmla="*/ 41210 h 184667"/>
                <a:gd name="connsiteX12" fmla="*/ 78266 w 158979"/>
                <a:gd name="connsiteY12" fmla="*/ 35506 h 184667"/>
                <a:gd name="connsiteX13" fmla="*/ 98514 w 158979"/>
                <a:gd name="connsiteY13" fmla="*/ 42913 h 184667"/>
                <a:gd name="connsiteX14" fmla="*/ 104912 w 158979"/>
                <a:gd name="connsiteY14" fmla="*/ 62618 h 184667"/>
                <a:gd name="connsiteX15" fmla="*/ 104912 w 158979"/>
                <a:gd name="connsiteY15" fmla="*/ 70766 h 184667"/>
                <a:gd name="connsiteX16" fmla="*/ 102805 w 158979"/>
                <a:gd name="connsiteY16" fmla="*/ 72840 h 184667"/>
                <a:gd name="connsiteX17" fmla="*/ 82707 w 158979"/>
                <a:gd name="connsiteY17" fmla="*/ 72840 h 184667"/>
                <a:gd name="connsiteX18" fmla="*/ 21286 w 158979"/>
                <a:gd name="connsiteY18" fmla="*/ 88100 h 184667"/>
                <a:gd name="connsiteX19" fmla="*/ 59 w 158979"/>
                <a:gd name="connsiteY19" fmla="*/ 128546 h 184667"/>
                <a:gd name="connsiteX20" fmla="*/ 17221 w 158979"/>
                <a:gd name="connsiteY20" fmla="*/ 169362 h 184667"/>
                <a:gd name="connsiteX21" fmla="*/ 61405 w 158979"/>
                <a:gd name="connsiteY21" fmla="*/ 184622 h 184667"/>
                <a:gd name="connsiteX22" fmla="*/ 104988 w 158979"/>
                <a:gd name="connsiteY22" fmla="*/ 164769 h 184667"/>
                <a:gd name="connsiteX23" fmla="*/ 107088 w 158979"/>
                <a:gd name="connsiteY23" fmla="*/ 164417 h 184667"/>
                <a:gd name="connsiteX24" fmla="*/ 107697 w 158979"/>
                <a:gd name="connsiteY24" fmla="*/ 165362 h 184667"/>
                <a:gd name="connsiteX25" fmla="*/ 110934 w 158979"/>
                <a:gd name="connsiteY25" fmla="*/ 178103 h 184667"/>
                <a:gd name="connsiteX26" fmla="*/ 115224 w 158979"/>
                <a:gd name="connsiteY26" fmla="*/ 181436 h 184667"/>
                <a:gd name="connsiteX27" fmla="*/ 155645 w 158979"/>
                <a:gd name="connsiteY27" fmla="*/ 181436 h 184667"/>
                <a:gd name="connsiteX28" fmla="*/ 158980 w 158979"/>
                <a:gd name="connsiteY28" fmla="*/ 178198 h 184667"/>
                <a:gd name="connsiteX29" fmla="*/ 158806 w 158979"/>
                <a:gd name="connsiteY29" fmla="*/ 177140 h 184667"/>
                <a:gd name="connsiteX30" fmla="*/ 153312 w 158979"/>
                <a:gd name="connsiteY30" fmla="*/ 140028 h 184667"/>
                <a:gd name="connsiteX31" fmla="*/ 104912 w 158979"/>
                <a:gd name="connsiteY31" fmla="*/ 117064 h 184667"/>
                <a:gd name="connsiteX32" fmla="*/ 76565 w 158979"/>
                <a:gd name="connsiteY32" fmla="*/ 149446 h 184667"/>
                <a:gd name="connsiteX33" fmla="*/ 71868 w 158979"/>
                <a:gd name="connsiteY33" fmla="*/ 149435 h 184667"/>
                <a:gd name="connsiteX34" fmla="*/ 48233 w 158979"/>
                <a:gd name="connsiteY34" fmla="*/ 127731 h 184667"/>
                <a:gd name="connsiteX35" fmla="*/ 86922 w 158979"/>
                <a:gd name="connsiteY35" fmla="*/ 100249 h 184667"/>
                <a:gd name="connsiteX36" fmla="*/ 102579 w 158979"/>
                <a:gd name="connsiteY36" fmla="*/ 100249 h 184667"/>
                <a:gd name="connsiteX37" fmla="*/ 104686 w 158979"/>
                <a:gd name="connsiteY37" fmla="*/ 102323 h 18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979" h="184667">
                  <a:moveTo>
                    <a:pt x="153312" y="140028"/>
                  </a:moveTo>
                  <a:lnTo>
                    <a:pt x="153312" y="62988"/>
                  </a:lnTo>
                  <a:cubicBezTo>
                    <a:pt x="154313" y="45403"/>
                    <a:pt x="147102" y="28330"/>
                    <a:pt x="133741" y="16616"/>
                  </a:cubicBezTo>
                  <a:cubicBezTo>
                    <a:pt x="118785" y="5028"/>
                    <a:pt x="100065" y="-841"/>
                    <a:pt x="81051" y="97"/>
                  </a:cubicBezTo>
                  <a:cubicBezTo>
                    <a:pt x="67427" y="-115"/>
                    <a:pt x="53908" y="2406"/>
                    <a:pt x="41308" y="7505"/>
                  </a:cubicBezTo>
                  <a:cubicBezTo>
                    <a:pt x="30454" y="11775"/>
                    <a:pt x="21000" y="18899"/>
                    <a:pt x="13985" y="28098"/>
                  </a:cubicBezTo>
                  <a:cubicBezTo>
                    <a:pt x="8226" y="35481"/>
                    <a:pt x="4794" y="44368"/>
                    <a:pt x="4124" y="53655"/>
                  </a:cubicBezTo>
                  <a:cubicBezTo>
                    <a:pt x="4041" y="55412"/>
                    <a:pt x="5419" y="56903"/>
                    <a:pt x="7210" y="56984"/>
                  </a:cubicBezTo>
                  <a:cubicBezTo>
                    <a:pt x="7255" y="56987"/>
                    <a:pt x="7308" y="56988"/>
                    <a:pt x="7361" y="56988"/>
                  </a:cubicBezTo>
                  <a:lnTo>
                    <a:pt x="48308" y="56988"/>
                  </a:lnTo>
                  <a:cubicBezTo>
                    <a:pt x="50341" y="56984"/>
                    <a:pt x="52087" y="55551"/>
                    <a:pt x="52448" y="53580"/>
                  </a:cubicBezTo>
                  <a:cubicBezTo>
                    <a:pt x="52952" y="48754"/>
                    <a:pt x="55361" y="44315"/>
                    <a:pt x="59147" y="41210"/>
                  </a:cubicBezTo>
                  <a:cubicBezTo>
                    <a:pt x="64620" y="37109"/>
                    <a:pt x="71401" y="35084"/>
                    <a:pt x="78266" y="35506"/>
                  </a:cubicBezTo>
                  <a:cubicBezTo>
                    <a:pt x="85801" y="34882"/>
                    <a:pt x="93223" y="37598"/>
                    <a:pt x="98514" y="42913"/>
                  </a:cubicBezTo>
                  <a:cubicBezTo>
                    <a:pt x="102985" y="48512"/>
                    <a:pt x="105251" y="55506"/>
                    <a:pt x="104912" y="62618"/>
                  </a:cubicBezTo>
                  <a:lnTo>
                    <a:pt x="104912" y="70766"/>
                  </a:lnTo>
                  <a:cubicBezTo>
                    <a:pt x="104875" y="71895"/>
                    <a:pt x="103949" y="72802"/>
                    <a:pt x="102805" y="72840"/>
                  </a:cubicBezTo>
                  <a:lnTo>
                    <a:pt x="82707" y="72840"/>
                  </a:lnTo>
                  <a:cubicBezTo>
                    <a:pt x="55911" y="72840"/>
                    <a:pt x="35437" y="77927"/>
                    <a:pt x="21286" y="88100"/>
                  </a:cubicBezTo>
                  <a:cubicBezTo>
                    <a:pt x="7955" y="97389"/>
                    <a:pt x="37" y="112471"/>
                    <a:pt x="59" y="128546"/>
                  </a:cubicBezTo>
                  <a:cubicBezTo>
                    <a:pt x="-686" y="143989"/>
                    <a:pt x="5607" y="158955"/>
                    <a:pt x="17221" y="169362"/>
                  </a:cubicBezTo>
                  <a:cubicBezTo>
                    <a:pt x="29453" y="179773"/>
                    <a:pt x="45245" y="185228"/>
                    <a:pt x="61405" y="184622"/>
                  </a:cubicBezTo>
                  <a:cubicBezTo>
                    <a:pt x="78168" y="184517"/>
                    <a:pt x="94058" y="177277"/>
                    <a:pt x="104988" y="164769"/>
                  </a:cubicBezTo>
                  <a:cubicBezTo>
                    <a:pt x="105469" y="164102"/>
                    <a:pt x="106410" y="163944"/>
                    <a:pt x="107088" y="164417"/>
                  </a:cubicBezTo>
                  <a:cubicBezTo>
                    <a:pt x="107411" y="164641"/>
                    <a:pt x="107630" y="164980"/>
                    <a:pt x="107697" y="165362"/>
                  </a:cubicBezTo>
                  <a:lnTo>
                    <a:pt x="110934" y="178103"/>
                  </a:lnTo>
                  <a:cubicBezTo>
                    <a:pt x="111416" y="180051"/>
                    <a:pt x="113185" y="181426"/>
                    <a:pt x="115224" y="181436"/>
                  </a:cubicBezTo>
                  <a:lnTo>
                    <a:pt x="155645" y="181436"/>
                  </a:lnTo>
                  <a:cubicBezTo>
                    <a:pt x="157474" y="181448"/>
                    <a:pt x="158964" y="179999"/>
                    <a:pt x="158980" y="178198"/>
                  </a:cubicBezTo>
                  <a:cubicBezTo>
                    <a:pt x="158980" y="177838"/>
                    <a:pt x="158919" y="177481"/>
                    <a:pt x="158806" y="177140"/>
                  </a:cubicBezTo>
                  <a:cubicBezTo>
                    <a:pt x="155088" y="165111"/>
                    <a:pt x="153236" y="152600"/>
                    <a:pt x="153312" y="140028"/>
                  </a:cubicBezTo>
                  <a:close/>
                  <a:moveTo>
                    <a:pt x="104912" y="117064"/>
                  </a:moveTo>
                  <a:cubicBezTo>
                    <a:pt x="106169" y="133710"/>
                    <a:pt x="93479" y="148208"/>
                    <a:pt x="76565" y="149446"/>
                  </a:cubicBezTo>
                  <a:cubicBezTo>
                    <a:pt x="74999" y="149561"/>
                    <a:pt x="73434" y="149557"/>
                    <a:pt x="71868" y="149435"/>
                  </a:cubicBezTo>
                  <a:cubicBezTo>
                    <a:pt x="57868" y="149435"/>
                    <a:pt x="48233" y="142620"/>
                    <a:pt x="48233" y="127731"/>
                  </a:cubicBezTo>
                  <a:cubicBezTo>
                    <a:pt x="48233" y="112842"/>
                    <a:pt x="59825" y="100249"/>
                    <a:pt x="86922" y="100249"/>
                  </a:cubicBezTo>
                  <a:lnTo>
                    <a:pt x="102579" y="100249"/>
                  </a:lnTo>
                  <a:cubicBezTo>
                    <a:pt x="103746" y="100249"/>
                    <a:pt x="104686" y="101178"/>
                    <a:pt x="104686" y="10232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331F56B3-6D7D-44B3-A26B-992D8244A19D}"/>
                </a:ext>
              </a:extLst>
            </p:cNvPr>
            <p:cNvSpPr/>
            <p:nvPr/>
          </p:nvSpPr>
          <p:spPr bwMode="black">
            <a:xfrm>
              <a:off x="2520845" y="451569"/>
              <a:ext cx="158545" cy="184203"/>
            </a:xfrm>
            <a:custGeom>
              <a:avLst/>
              <a:gdLst>
                <a:gd name="connsiteX0" fmla="*/ 154179 w 158545"/>
                <a:gd name="connsiteY0" fmla="*/ 119509 h 184203"/>
                <a:gd name="connsiteX1" fmla="*/ 117372 w 158545"/>
                <a:gd name="connsiteY1" fmla="*/ 119509 h 184203"/>
                <a:gd name="connsiteX2" fmla="*/ 113157 w 158545"/>
                <a:gd name="connsiteY2" fmla="*/ 123287 h 184203"/>
                <a:gd name="connsiteX3" fmla="*/ 104802 w 158545"/>
                <a:gd name="connsiteY3" fmla="*/ 138695 h 184203"/>
                <a:gd name="connsiteX4" fmla="*/ 83048 w 158545"/>
                <a:gd name="connsiteY4" fmla="*/ 146103 h 184203"/>
                <a:gd name="connsiteX5" fmla="*/ 57230 w 158545"/>
                <a:gd name="connsiteY5" fmla="*/ 134102 h 184203"/>
                <a:gd name="connsiteX6" fmla="*/ 48724 w 158545"/>
                <a:gd name="connsiteY6" fmla="*/ 94620 h 184203"/>
                <a:gd name="connsiteX7" fmla="*/ 48724 w 158545"/>
                <a:gd name="connsiteY7" fmla="*/ 89657 h 184203"/>
                <a:gd name="connsiteX8" fmla="*/ 57305 w 158545"/>
                <a:gd name="connsiteY8" fmla="*/ 50470 h 184203"/>
                <a:gd name="connsiteX9" fmla="*/ 102664 w 158545"/>
                <a:gd name="connsiteY9" fmla="*/ 45243 h 184203"/>
                <a:gd name="connsiteX10" fmla="*/ 104802 w 158545"/>
                <a:gd name="connsiteY10" fmla="*/ 47063 h 184203"/>
                <a:gd name="connsiteX11" fmla="*/ 113157 w 158545"/>
                <a:gd name="connsiteY11" fmla="*/ 65730 h 184203"/>
                <a:gd name="connsiteX12" fmla="*/ 117372 w 158545"/>
                <a:gd name="connsiteY12" fmla="*/ 69582 h 184203"/>
                <a:gd name="connsiteX13" fmla="*/ 154255 w 158545"/>
                <a:gd name="connsiteY13" fmla="*/ 69582 h 184203"/>
                <a:gd name="connsiteX14" fmla="*/ 158545 w 158545"/>
                <a:gd name="connsiteY14" fmla="*/ 65362 h 184203"/>
                <a:gd name="connsiteX15" fmla="*/ 158545 w 158545"/>
                <a:gd name="connsiteY15" fmla="*/ 65211 h 184203"/>
                <a:gd name="connsiteX16" fmla="*/ 137921 w 158545"/>
                <a:gd name="connsiteY16" fmla="*/ 19062 h 184203"/>
                <a:gd name="connsiteX17" fmla="*/ 83575 w 158545"/>
                <a:gd name="connsiteY17" fmla="*/ 98 h 184203"/>
                <a:gd name="connsiteX18" fmla="*/ 22681 w 158545"/>
                <a:gd name="connsiteY18" fmla="*/ 24543 h 184203"/>
                <a:gd name="connsiteX19" fmla="*/ 99 w 158545"/>
                <a:gd name="connsiteY19" fmla="*/ 90101 h 184203"/>
                <a:gd name="connsiteX20" fmla="*/ 99 w 158545"/>
                <a:gd name="connsiteY20" fmla="*/ 93212 h 184203"/>
                <a:gd name="connsiteX21" fmla="*/ 22681 w 158545"/>
                <a:gd name="connsiteY21" fmla="*/ 159881 h 184203"/>
                <a:gd name="connsiteX22" fmla="*/ 83801 w 158545"/>
                <a:gd name="connsiteY22" fmla="*/ 184104 h 184203"/>
                <a:gd name="connsiteX23" fmla="*/ 121437 w 158545"/>
                <a:gd name="connsiteY23" fmla="*/ 175807 h 184203"/>
                <a:gd name="connsiteX24" fmla="*/ 148384 w 158545"/>
                <a:gd name="connsiteY24" fmla="*/ 152547 h 184203"/>
                <a:gd name="connsiteX25" fmla="*/ 158169 w 158545"/>
                <a:gd name="connsiteY25" fmla="*/ 123806 h 184203"/>
                <a:gd name="connsiteX26" fmla="*/ 154179 w 158545"/>
                <a:gd name="connsiteY26" fmla="*/ 119509 h 184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8545" h="184203">
                  <a:moveTo>
                    <a:pt x="154179" y="119509"/>
                  </a:moveTo>
                  <a:lnTo>
                    <a:pt x="117372" y="119509"/>
                  </a:lnTo>
                  <a:cubicBezTo>
                    <a:pt x="115196" y="119535"/>
                    <a:pt x="113382" y="121158"/>
                    <a:pt x="113157" y="123287"/>
                  </a:cubicBezTo>
                  <a:cubicBezTo>
                    <a:pt x="112351" y="129247"/>
                    <a:pt x="109386" y="134721"/>
                    <a:pt x="104802" y="138695"/>
                  </a:cubicBezTo>
                  <a:cubicBezTo>
                    <a:pt x="98750" y="143754"/>
                    <a:pt x="90982" y="146397"/>
                    <a:pt x="83048" y="146103"/>
                  </a:cubicBezTo>
                  <a:cubicBezTo>
                    <a:pt x="72909" y="146769"/>
                    <a:pt x="63146" y="142229"/>
                    <a:pt x="57230" y="134102"/>
                  </a:cubicBezTo>
                  <a:cubicBezTo>
                    <a:pt x="51607" y="126102"/>
                    <a:pt x="48777" y="112941"/>
                    <a:pt x="48724" y="94620"/>
                  </a:cubicBezTo>
                  <a:lnTo>
                    <a:pt x="48724" y="89657"/>
                  </a:lnTo>
                  <a:cubicBezTo>
                    <a:pt x="48724" y="71582"/>
                    <a:pt x="51585" y="58520"/>
                    <a:pt x="57305" y="50470"/>
                  </a:cubicBezTo>
                  <a:cubicBezTo>
                    <a:pt x="68363" y="36701"/>
                    <a:pt x="88671" y="34361"/>
                    <a:pt x="102664" y="45243"/>
                  </a:cubicBezTo>
                  <a:cubicBezTo>
                    <a:pt x="103401" y="45819"/>
                    <a:pt x="104117" y="46426"/>
                    <a:pt x="104802" y="47063"/>
                  </a:cubicBezTo>
                  <a:cubicBezTo>
                    <a:pt x="109649" y="52178"/>
                    <a:pt x="112592" y="58757"/>
                    <a:pt x="113157" y="65730"/>
                  </a:cubicBezTo>
                  <a:cubicBezTo>
                    <a:pt x="113382" y="67872"/>
                    <a:pt x="115181" y="69519"/>
                    <a:pt x="117372" y="69582"/>
                  </a:cubicBezTo>
                  <a:lnTo>
                    <a:pt x="154255" y="69582"/>
                  </a:lnTo>
                  <a:cubicBezTo>
                    <a:pt x="156626" y="69583"/>
                    <a:pt x="158545" y="67694"/>
                    <a:pt x="158545" y="65362"/>
                  </a:cubicBezTo>
                  <a:cubicBezTo>
                    <a:pt x="158545" y="65312"/>
                    <a:pt x="158545" y="65262"/>
                    <a:pt x="158545" y="65211"/>
                  </a:cubicBezTo>
                  <a:cubicBezTo>
                    <a:pt x="158131" y="47752"/>
                    <a:pt x="150717" y="31163"/>
                    <a:pt x="137921" y="19062"/>
                  </a:cubicBezTo>
                  <a:cubicBezTo>
                    <a:pt x="123025" y="5984"/>
                    <a:pt x="103514" y="-825"/>
                    <a:pt x="83575" y="98"/>
                  </a:cubicBezTo>
                  <a:cubicBezTo>
                    <a:pt x="60595" y="-1049"/>
                    <a:pt x="38284" y="7907"/>
                    <a:pt x="22681" y="24543"/>
                  </a:cubicBezTo>
                  <a:cubicBezTo>
                    <a:pt x="7062" y="42833"/>
                    <a:pt x="-1000" y="66234"/>
                    <a:pt x="99" y="90101"/>
                  </a:cubicBezTo>
                  <a:lnTo>
                    <a:pt x="99" y="93212"/>
                  </a:lnTo>
                  <a:cubicBezTo>
                    <a:pt x="99" y="121658"/>
                    <a:pt x="7626" y="143881"/>
                    <a:pt x="22681" y="159881"/>
                  </a:cubicBezTo>
                  <a:cubicBezTo>
                    <a:pt x="38450" y="176394"/>
                    <a:pt x="60805" y="185251"/>
                    <a:pt x="83801" y="184104"/>
                  </a:cubicBezTo>
                  <a:cubicBezTo>
                    <a:pt x="96830" y="184243"/>
                    <a:pt x="109709" y="181403"/>
                    <a:pt x="121437" y="175807"/>
                  </a:cubicBezTo>
                  <a:cubicBezTo>
                    <a:pt x="132434" y="170655"/>
                    <a:pt x="141760" y="162603"/>
                    <a:pt x="148384" y="152547"/>
                  </a:cubicBezTo>
                  <a:cubicBezTo>
                    <a:pt x="154067" y="143936"/>
                    <a:pt x="157431" y="134047"/>
                    <a:pt x="158169" y="123806"/>
                  </a:cubicBezTo>
                  <a:cubicBezTo>
                    <a:pt x="158252" y="121542"/>
                    <a:pt x="156475" y="119629"/>
                    <a:pt x="154179" y="119509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971FCEC-333E-4154-A8CF-06C765CADE16}"/>
                </a:ext>
              </a:extLst>
            </p:cNvPr>
            <p:cNvSpPr/>
            <p:nvPr/>
          </p:nvSpPr>
          <p:spPr bwMode="black">
            <a:xfrm>
              <a:off x="1576666" y="454779"/>
              <a:ext cx="48399" cy="177709"/>
            </a:xfrm>
            <a:custGeom>
              <a:avLst/>
              <a:gdLst>
                <a:gd name="connsiteX0" fmla="*/ 44184 w 48399"/>
                <a:gd name="connsiteY0" fmla="*/ 0 h 177709"/>
                <a:gd name="connsiteX1" fmla="*/ 48399 w 48399"/>
                <a:gd name="connsiteY1" fmla="*/ 0 h 177709"/>
                <a:gd name="connsiteX2" fmla="*/ 48399 w 48399"/>
                <a:gd name="connsiteY2" fmla="*/ 177709 h 177709"/>
                <a:gd name="connsiteX3" fmla="*/ 44184 w 48399"/>
                <a:gd name="connsiteY3" fmla="*/ 177709 h 177709"/>
                <a:gd name="connsiteX4" fmla="*/ 4215 w 48399"/>
                <a:gd name="connsiteY4" fmla="*/ 177709 h 177709"/>
                <a:gd name="connsiteX5" fmla="*/ 0 w 48399"/>
                <a:gd name="connsiteY5" fmla="*/ 177709 h 177709"/>
                <a:gd name="connsiteX6" fmla="*/ 0 w 48399"/>
                <a:gd name="connsiteY6" fmla="*/ 0 h 177709"/>
                <a:gd name="connsiteX7" fmla="*/ 4215 w 48399"/>
                <a:gd name="connsiteY7" fmla="*/ 0 h 177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399" h="177709">
                  <a:moveTo>
                    <a:pt x="44184" y="0"/>
                  </a:moveTo>
                  <a:cubicBezTo>
                    <a:pt x="46512" y="0"/>
                    <a:pt x="48399" y="0"/>
                    <a:pt x="48399" y="0"/>
                  </a:cubicBezTo>
                  <a:lnTo>
                    <a:pt x="48399" y="177709"/>
                  </a:lnTo>
                  <a:cubicBezTo>
                    <a:pt x="48399" y="177709"/>
                    <a:pt x="46512" y="177709"/>
                    <a:pt x="44184" y="177709"/>
                  </a:cubicBezTo>
                  <a:lnTo>
                    <a:pt x="4215" y="177709"/>
                  </a:lnTo>
                  <a:cubicBezTo>
                    <a:pt x="1887" y="177709"/>
                    <a:pt x="0" y="177709"/>
                    <a:pt x="0" y="177709"/>
                  </a:cubicBezTo>
                  <a:lnTo>
                    <a:pt x="0" y="0"/>
                  </a:lnTo>
                  <a:cubicBezTo>
                    <a:pt x="0" y="0"/>
                    <a:pt x="1887" y="0"/>
                    <a:pt x="4215" y="0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84FFA676-9D9C-44A6-B1E4-BAF18383A73E}"/>
                </a:ext>
              </a:extLst>
            </p:cNvPr>
            <p:cNvSpPr/>
            <p:nvPr/>
          </p:nvSpPr>
          <p:spPr bwMode="black">
            <a:xfrm>
              <a:off x="1573881" y="386332"/>
              <a:ext cx="54044" cy="53186"/>
            </a:xfrm>
            <a:custGeom>
              <a:avLst/>
              <a:gdLst>
                <a:gd name="connsiteX0" fmla="*/ 54045 w 54044"/>
                <a:gd name="connsiteY0" fmla="*/ 26593 h 53186"/>
                <a:gd name="connsiteX1" fmla="*/ 27022 w 54044"/>
                <a:gd name="connsiteY1" fmla="*/ 53187 h 53186"/>
                <a:gd name="connsiteX2" fmla="*/ 0 w 54044"/>
                <a:gd name="connsiteY2" fmla="*/ 26593 h 53186"/>
                <a:gd name="connsiteX3" fmla="*/ 27022 w 54044"/>
                <a:gd name="connsiteY3" fmla="*/ 0 h 53186"/>
                <a:gd name="connsiteX4" fmla="*/ 54045 w 54044"/>
                <a:gd name="connsiteY4" fmla="*/ 26593 h 5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44" h="53186">
                  <a:moveTo>
                    <a:pt x="54045" y="26593"/>
                  </a:moveTo>
                  <a:cubicBezTo>
                    <a:pt x="54045" y="41281"/>
                    <a:pt x="41946" y="53187"/>
                    <a:pt x="27022" y="53187"/>
                  </a:cubicBezTo>
                  <a:cubicBezTo>
                    <a:pt x="12098" y="53187"/>
                    <a:pt x="0" y="41281"/>
                    <a:pt x="0" y="26593"/>
                  </a:cubicBezTo>
                  <a:cubicBezTo>
                    <a:pt x="0" y="11906"/>
                    <a:pt x="12098" y="0"/>
                    <a:pt x="27022" y="0"/>
                  </a:cubicBezTo>
                  <a:cubicBezTo>
                    <a:pt x="41946" y="0"/>
                    <a:pt x="54045" y="11906"/>
                    <a:pt x="54045" y="2659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36D9BB1E-CA57-4555-BDBB-1D9E29840A7F}"/>
                </a:ext>
              </a:extLst>
            </p:cNvPr>
            <p:cNvSpPr/>
            <p:nvPr/>
          </p:nvSpPr>
          <p:spPr bwMode="black">
            <a:xfrm>
              <a:off x="2237735" y="376725"/>
              <a:ext cx="263713" cy="255763"/>
            </a:xfrm>
            <a:custGeom>
              <a:avLst/>
              <a:gdLst>
                <a:gd name="connsiteX0" fmla="*/ 259498 w 263713"/>
                <a:gd name="connsiteY0" fmla="*/ 78054 h 255763"/>
                <a:gd name="connsiteX1" fmla="*/ 155925 w 263713"/>
                <a:gd name="connsiteY1" fmla="*/ 78054 h 255763"/>
                <a:gd name="connsiteX2" fmla="*/ 153818 w 263713"/>
                <a:gd name="connsiteY2" fmla="*/ 76131 h 255763"/>
                <a:gd name="connsiteX3" fmla="*/ 153818 w 263713"/>
                <a:gd name="connsiteY3" fmla="*/ 75980 h 255763"/>
                <a:gd name="connsiteX4" fmla="*/ 153818 w 263713"/>
                <a:gd name="connsiteY4" fmla="*/ 63831 h 255763"/>
                <a:gd name="connsiteX5" fmla="*/ 180991 w 263713"/>
                <a:gd name="connsiteY5" fmla="*/ 38645 h 255763"/>
                <a:gd name="connsiteX6" fmla="*/ 192658 w 263713"/>
                <a:gd name="connsiteY6" fmla="*/ 39460 h 255763"/>
                <a:gd name="connsiteX7" fmla="*/ 196165 w 263713"/>
                <a:gd name="connsiteY7" fmla="*/ 36902 h 255763"/>
                <a:gd name="connsiteX8" fmla="*/ 196195 w 263713"/>
                <a:gd name="connsiteY8" fmla="*/ 36349 h 255763"/>
                <a:gd name="connsiteX9" fmla="*/ 196195 w 263713"/>
                <a:gd name="connsiteY9" fmla="*/ 6718 h 255763"/>
                <a:gd name="connsiteX10" fmla="*/ 192808 w 263713"/>
                <a:gd name="connsiteY10" fmla="*/ 2644 h 255763"/>
                <a:gd name="connsiteX11" fmla="*/ 171657 w 263713"/>
                <a:gd name="connsiteY11" fmla="*/ 126 h 255763"/>
                <a:gd name="connsiteX12" fmla="*/ 122806 w 263713"/>
                <a:gd name="connsiteY12" fmla="*/ 16571 h 255763"/>
                <a:gd name="connsiteX13" fmla="*/ 105418 w 263713"/>
                <a:gd name="connsiteY13" fmla="*/ 63016 h 255763"/>
                <a:gd name="connsiteX14" fmla="*/ 105418 w 263713"/>
                <a:gd name="connsiteY14" fmla="*/ 75980 h 255763"/>
                <a:gd name="connsiteX15" fmla="*/ 103311 w 263713"/>
                <a:gd name="connsiteY15" fmla="*/ 78054 h 255763"/>
                <a:gd name="connsiteX16" fmla="*/ 50621 w 263713"/>
                <a:gd name="connsiteY16" fmla="*/ 78054 h 255763"/>
                <a:gd name="connsiteX17" fmla="*/ 48513 w 263713"/>
                <a:gd name="connsiteY17" fmla="*/ 76131 h 255763"/>
                <a:gd name="connsiteX18" fmla="*/ 48513 w 263713"/>
                <a:gd name="connsiteY18" fmla="*/ 75980 h 255763"/>
                <a:gd name="connsiteX19" fmla="*/ 48513 w 263713"/>
                <a:gd name="connsiteY19" fmla="*/ 63831 h 255763"/>
                <a:gd name="connsiteX20" fmla="*/ 75686 w 263713"/>
                <a:gd name="connsiteY20" fmla="*/ 38645 h 255763"/>
                <a:gd name="connsiteX21" fmla="*/ 87278 w 263713"/>
                <a:gd name="connsiteY21" fmla="*/ 39460 h 255763"/>
                <a:gd name="connsiteX22" fmla="*/ 90861 w 263713"/>
                <a:gd name="connsiteY22" fmla="*/ 36825 h 255763"/>
                <a:gd name="connsiteX23" fmla="*/ 90891 w 263713"/>
                <a:gd name="connsiteY23" fmla="*/ 36349 h 255763"/>
                <a:gd name="connsiteX24" fmla="*/ 90891 w 263713"/>
                <a:gd name="connsiteY24" fmla="*/ 6718 h 255763"/>
                <a:gd name="connsiteX25" fmla="*/ 87504 w 263713"/>
                <a:gd name="connsiteY25" fmla="*/ 2644 h 255763"/>
                <a:gd name="connsiteX26" fmla="*/ 66352 w 263713"/>
                <a:gd name="connsiteY26" fmla="*/ 126 h 255763"/>
                <a:gd name="connsiteX27" fmla="*/ 17501 w 263713"/>
                <a:gd name="connsiteY27" fmla="*/ 16571 h 255763"/>
                <a:gd name="connsiteX28" fmla="*/ 114 w 263713"/>
                <a:gd name="connsiteY28" fmla="*/ 63016 h 255763"/>
                <a:gd name="connsiteX29" fmla="*/ 114 w 263713"/>
                <a:gd name="connsiteY29" fmla="*/ 251615 h 255763"/>
                <a:gd name="connsiteX30" fmla="*/ 4329 w 263713"/>
                <a:gd name="connsiteY30" fmla="*/ 255763 h 255763"/>
                <a:gd name="connsiteX31" fmla="*/ 44223 w 263713"/>
                <a:gd name="connsiteY31" fmla="*/ 255763 h 255763"/>
                <a:gd name="connsiteX32" fmla="*/ 48513 w 263713"/>
                <a:gd name="connsiteY32" fmla="*/ 251615 h 255763"/>
                <a:gd name="connsiteX33" fmla="*/ 48513 w 263713"/>
                <a:gd name="connsiteY33" fmla="*/ 115018 h 255763"/>
                <a:gd name="connsiteX34" fmla="*/ 50546 w 263713"/>
                <a:gd name="connsiteY34" fmla="*/ 112871 h 255763"/>
                <a:gd name="connsiteX35" fmla="*/ 50621 w 263713"/>
                <a:gd name="connsiteY35" fmla="*/ 112870 h 255763"/>
                <a:gd name="connsiteX36" fmla="*/ 103311 w 263713"/>
                <a:gd name="connsiteY36" fmla="*/ 112870 h 255763"/>
                <a:gd name="connsiteX37" fmla="*/ 105418 w 263713"/>
                <a:gd name="connsiteY37" fmla="*/ 115018 h 255763"/>
                <a:gd name="connsiteX38" fmla="*/ 105418 w 263713"/>
                <a:gd name="connsiteY38" fmla="*/ 251615 h 255763"/>
                <a:gd name="connsiteX39" fmla="*/ 109633 w 263713"/>
                <a:gd name="connsiteY39" fmla="*/ 255763 h 255763"/>
                <a:gd name="connsiteX40" fmla="*/ 149602 w 263713"/>
                <a:gd name="connsiteY40" fmla="*/ 255763 h 255763"/>
                <a:gd name="connsiteX41" fmla="*/ 153818 w 263713"/>
                <a:gd name="connsiteY41" fmla="*/ 251615 h 255763"/>
                <a:gd name="connsiteX42" fmla="*/ 153818 w 263713"/>
                <a:gd name="connsiteY42" fmla="*/ 115018 h 255763"/>
                <a:gd name="connsiteX43" fmla="*/ 155850 w 263713"/>
                <a:gd name="connsiteY43" fmla="*/ 112871 h 255763"/>
                <a:gd name="connsiteX44" fmla="*/ 155925 w 263713"/>
                <a:gd name="connsiteY44" fmla="*/ 112870 h 255763"/>
                <a:gd name="connsiteX45" fmla="*/ 182646 w 263713"/>
                <a:gd name="connsiteY45" fmla="*/ 112870 h 255763"/>
                <a:gd name="connsiteX46" fmla="*/ 195443 w 263713"/>
                <a:gd name="connsiteY46" fmla="*/ 109536 h 255763"/>
                <a:gd name="connsiteX47" fmla="*/ 212153 w 263713"/>
                <a:gd name="connsiteY47" fmla="*/ 100055 h 255763"/>
                <a:gd name="connsiteX48" fmla="*/ 215149 w 263713"/>
                <a:gd name="connsiteY48" fmla="*/ 100779 h 255763"/>
                <a:gd name="connsiteX49" fmla="*/ 215465 w 263713"/>
                <a:gd name="connsiteY49" fmla="*/ 101981 h 255763"/>
                <a:gd name="connsiteX50" fmla="*/ 215465 w 263713"/>
                <a:gd name="connsiteY50" fmla="*/ 251615 h 255763"/>
                <a:gd name="connsiteX51" fmla="*/ 219755 w 263713"/>
                <a:gd name="connsiteY51" fmla="*/ 255763 h 255763"/>
                <a:gd name="connsiteX52" fmla="*/ 259498 w 263713"/>
                <a:gd name="connsiteY52" fmla="*/ 255763 h 255763"/>
                <a:gd name="connsiteX53" fmla="*/ 263714 w 263713"/>
                <a:gd name="connsiteY53" fmla="*/ 251615 h 255763"/>
                <a:gd name="connsiteX54" fmla="*/ 263714 w 263713"/>
                <a:gd name="connsiteY54" fmla="*/ 82276 h 255763"/>
                <a:gd name="connsiteX55" fmla="*/ 259498 w 263713"/>
                <a:gd name="connsiteY55" fmla="*/ 78054 h 25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63713" h="255763">
                  <a:moveTo>
                    <a:pt x="259498" y="78054"/>
                  </a:moveTo>
                  <a:lnTo>
                    <a:pt x="155925" y="78054"/>
                  </a:lnTo>
                  <a:cubicBezTo>
                    <a:pt x="154804" y="78095"/>
                    <a:pt x="153863" y="77235"/>
                    <a:pt x="153818" y="76131"/>
                  </a:cubicBezTo>
                  <a:cubicBezTo>
                    <a:pt x="153818" y="76081"/>
                    <a:pt x="153818" y="76030"/>
                    <a:pt x="153818" y="75980"/>
                  </a:cubicBezTo>
                  <a:lnTo>
                    <a:pt x="153818" y="63831"/>
                  </a:lnTo>
                  <a:cubicBezTo>
                    <a:pt x="153818" y="47090"/>
                    <a:pt x="162850" y="38645"/>
                    <a:pt x="180991" y="38645"/>
                  </a:cubicBezTo>
                  <a:cubicBezTo>
                    <a:pt x="184897" y="38632"/>
                    <a:pt x="188796" y="38904"/>
                    <a:pt x="192658" y="39460"/>
                  </a:cubicBezTo>
                  <a:cubicBezTo>
                    <a:pt x="194344" y="39707"/>
                    <a:pt x="195917" y="38561"/>
                    <a:pt x="196165" y="36902"/>
                  </a:cubicBezTo>
                  <a:cubicBezTo>
                    <a:pt x="196188" y="36719"/>
                    <a:pt x="196203" y="36534"/>
                    <a:pt x="196195" y="36349"/>
                  </a:cubicBezTo>
                  <a:lnTo>
                    <a:pt x="196195" y="6718"/>
                  </a:lnTo>
                  <a:cubicBezTo>
                    <a:pt x="196173" y="4749"/>
                    <a:pt x="194765" y="3059"/>
                    <a:pt x="192808" y="2644"/>
                  </a:cubicBezTo>
                  <a:cubicBezTo>
                    <a:pt x="185861" y="1099"/>
                    <a:pt x="178778" y="255"/>
                    <a:pt x="171657" y="126"/>
                  </a:cubicBezTo>
                  <a:cubicBezTo>
                    <a:pt x="153803" y="-954"/>
                    <a:pt x="136242" y="4958"/>
                    <a:pt x="122806" y="16571"/>
                  </a:cubicBezTo>
                  <a:cubicBezTo>
                    <a:pt x="110672" y="28981"/>
                    <a:pt x="104364" y="45824"/>
                    <a:pt x="105418" y="63016"/>
                  </a:cubicBezTo>
                  <a:lnTo>
                    <a:pt x="105418" y="75980"/>
                  </a:lnTo>
                  <a:cubicBezTo>
                    <a:pt x="105418" y="77125"/>
                    <a:pt x="104477" y="78054"/>
                    <a:pt x="103311" y="78054"/>
                  </a:cubicBezTo>
                  <a:lnTo>
                    <a:pt x="50621" y="78054"/>
                  </a:lnTo>
                  <a:cubicBezTo>
                    <a:pt x="49499" y="78095"/>
                    <a:pt x="48558" y="77235"/>
                    <a:pt x="48513" y="76131"/>
                  </a:cubicBezTo>
                  <a:cubicBezTo>
                    <a:pt x="48513" y="76081"/>
                    <a:pt x="48513" y="76030"/>
                    <a:pt x="48513" y="75980"/>
                  </a:cubicBezTo>
                  <a:lnTo>
                    <a:pt x="48513" y="63831"/>
                  </a:lnTo>
                  <a:cubicBezTo>
                    <a:pt x="48513" y="47090"/>
                    <a:pt x="57546" y="38645"/>
                    <a:pt x="75686" y="38645"/>
                  </a:cubicBezTo>
                  <a:cubicBezTo>
                    <a:pt x="79563" y="38629"/>
                    <a:pt x="83439" y="38901"/>
                    <a:pt x="87278" y="39460"/>
                  </a:cubicBezTo>
                  <a:cubicBezTo>
                    <a:pt x="89009" y="39706"/>
                    <a:pt x="90612" y="38526"/>
                    <a:pt x="90861" y="36825"/>
                  </a:cubicBezTo>
                  <a:cubicBezTo>
                    <a:pt x="90883" y="36668"/>
                    <a:pt x="90891" y="36508"/>
                    <a:pt x="90891" y="36349"/>
                  </a:cubicBezTo>
                  <a:lnTo>
                    <a:pt x="90891" y="6718"/>
                  </a:lnTo>
                  <a:cubicBezTo>
                    <a:pt x="90868" y="4749"/>
                    <a:pt x="89461" y="3059"/>
                    <a:pt x="87504" y="2644"/>
                  </a:cubicBezTo>
                  <a:cubicBezTo>
                    <a:pt x="80556" y="1104"/>
                    <a:pt x="73473" y="260"/>
                    <a:pt x="66352" y="126"/>
                  </a:cubicBezTo>
                  <a:cubicBezTo>
                    <a:pt x="48498" y="-954"/>
                    <a:pt x="30937" y="4958"/>
                    <a:pt x="17501" y="16571"/>
                  </a:cubicBezTo>
                  <a:cubicBezTo>
                    <a:pt x="5368" y="28981"/>
                    <a:pt x="-940" y="45824"/>
                    <a:pt x="114" y="63016"/>
                  </a:cubicBezTo>
                  <a:lnTo>
                    <a:pt x="114" y="251615"/>
                  </a:lnTo>
                  <a:cubicBezTo>
                    <a:pt x="114" y="253906"/>
                    <a:pt x="2003" y="255763"/>
                    <a:pt x="4329" y="255763"/>
                  </a:cubicBezTo>
                  <a:lnTo>
                    <a:pt x="44223" y="255763"/>
                  </a:lnTo>
                  <a:cubicBezTo>
                    <a:pt x="46564" y="255764"/>
                    <a:pt x="48475" y="253918"/>
                    <a:pt x="48513" y="251615"/>
                  </a:cubicBezTo>
                  <a:lnTo>
                    <a:pt x="48513" y="115018"/>
                  </a:lnTo>
                  <a:cubicBezTo>
                    <a:pt x="48468" y="113874"/>
                    <a:pt x="49379" y="112912"/>
                    <a:pt x="50546" y="112871"/>
                  </a:cubicBezTo>
                  <a:cubicBezTo>
                    <a:pt x="50568" y="112871"/>
                    <a:pt x="50598" y="112870"/>
                    <a:pt x="50621" y="112870"/>
                  </a:cubicBezTo>
                  <a:lnTo>
                    <a:pt x="103311" y="112870"/>
                  </a:lnTo>
                  <a:cubicBezTo>
                    <a:pt x="104485" y="112910"/>
                    <a:pt x="105418" y="113860"/>
                    <a:pt x="105418" y="115018"/>
                  </a:cubicBezTo>
                  <a:lnTo>
                    <a:pt x="105418" y="251615"/>
                  </a:lnTo>
                  <a:cubicBezTo>
                    <a:pt x="105418" y="253906"/>
                    <a:pt x="107308" y="255763"/>
                    <a:pt x="109633" y="255763"/>
                  </a:cubicBezTo>
                  <a:lnTo>
                    <a:pt x="149602" y="255763"/>
                  </a:lnTo>
                  <a:cubicBezTo>
                    <a:pt x="151928" y="255763"/>
                    <a:pt x="153818" y="253906"/>
                    <a:pt x="153818" y="251615"/>
                  </a:cubicBezTo>
                  <a:lnTo>
                    <a:pt x="153818" y="115018"/>
                  </a:lnTo>
                  <a:cubicBezTo>
                    <a:pt x="153772" y="113874"/>
                    <a:pt x="154683" y="112912"/>
                    <a:pt x="155850" y="112871"/>
                  </a:cubicBezTo>
                  <a:cubicBezTo>
                    <a:pt x="155873" y="112871"/>
                    <a:pt x="155903" y="112870"/>
                    <a:pt x="155925" y="112870"/>
                  </a:cubicBezTo>
                  <a:lnTo>
                    <a:pt x="182646" y="112870"/>
                  </a:lnTo>
                  <a:cubicBezTo>
                    <a:pt x="187140" y="112900"/>
                    <a:pt x="191559" y="111749"/>
                    <a:pt x="195443" y="109536"/>
                  </a:cubicBezTo>
                  <a:lnTo>
                    <a:pt x="212153" y="100055"/>
                  </a:lnTo>
                  <a:cubicBezTo>
                    <a:pt x="213184" y="99440"/>
                    <a:pt x="214524" y="99764"/>
                    <a:pt x="215149" y="100779"/>
                  </a:cubicBezTo>
                  <a:cubicBezTo>
                    <a:pt x="215374" y="101141"/>
                    <a:pt x="215480" y="101558"/>
                    <a:pt x="215465" y="101981"/>
                  </a:cubicBezTo>
                  <a:lnTo>
                    <a:pt x="215465" y="251615"/>
                  </a:lnTo>
                  <a:cubicBezTo>
                    <a:pt x="215502" y="253918"/>
                    <a:pt x="217414" y="255763"/>
                    <a:pt x="219755" y="255763"/>
                  </a:cubicBezTo>
                  <a:lnTo>
                    <a:pt x="259498" y="255763"/>
                  </a:lnTo>
                  <a:cubicBezTo>
                    <a:pt x="261824" y="255763"/>
                    <a:pt x="263714" y="253906"/>
                    <a:pt x="263714" y="251615"/>
                  </a:cubicBezTo>
                  <a:lnTo>
                    <a:pt x="263714" y="82276"/>
                  </a:lnTo>
                  <a:cubicBezTo>
                    <a:pt x="263714" y="79973"/>
                    <a:pt x="261839" y="78095"/>
                    <a:pt x="259498" y="78054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801682C1-D806-4205-A949-27BC524A14BE}"/>
                </a:ext>
              </a:extLst>
            </p:cNvPr>
            <p:cNvSpPr/>
            <p:nvPr/>
          </p:nvSpPr>
          <p:spPr bwMode="black">
            <a:xfrm>
              <a:off x="2450714" y="386553"/>
              <a:ext cx="54047" cy="53187"/>
            </a:xfrm>
            <a:custGeom>
              <a:avLst/>
              <a:gdLst>
                <a:gd name="connsiteX0" fmla="*/ 26723 w 54047"/>
                <a:gd name="connsiteY0" fmla="*/ 2 h 53187"/>
                <a:gd name="connsiteX1" fmla="*/ 2 w 54047"/>
                <a:gd name="connsiteY1" fmla="*/ 26891 h 53187"/>
                <a:gd name="connsiteX2" fmla="*/ 27325 w 54047"/>
                <a:gd name="connsiteY2" fmla="*/ 53186 h 53187"/>
                <a:gd name="connsiteX3" fmla="*/ 54046 w 54047"/>
                <a:gd name="connsiteY3" fmla="*/ 26373 h 53187"/>
                <a:gd name="connsiteX4" fmla="*/ 26798 w 54047"/>
                <a:gd name="connsiteY4" fmla="*/ 1 h 53187"/>
                <a:gd name="connsiteX5" fmla="*/ 26723 w 54047"/>
                <a:gd name="connsiteY5" fmla="*/ 2 h 53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47" h="53187">
                  <a:moveTo>
                    <a:pt x="26723" y="2"/>
                  </a:moveTo>
                  <a:cubicBezTo>
                    <a:pt x="11797" y="166"/>
                    <a:pt x="-164" y="12204"/>
                    <a:pt x="2" y="26891"/>
                  </a:cubicBezTo>
                  <a:cubicBezTo>
                    <a:pt x="167" y="41577"/>
                    <a:pt x="12406" y="53349"/>
                    <a:pt x="27325" y="53186"/>
                  </a:cubicBezTo>
                  <a:cubicBezTo>
                    <a:pt x="42221" y="53021"/>
                    <a:pt x="54167" y="41030"/>
                    <a:pt x="54046" y="26373"/>
                  </a:cubicBezTo>
                  <a:cubicBezTo>
                    <a:pt x="53926" y="11686"/>
                    <a:pt x="41725" y="-121"/>
                    <a:pt x="26798" y="1"/>
                  </a:cubicBezTo>
                  <a:cubicBezTo>
                    <a:pt x="26776" y="1"/>
                    <a:pt x="26746" y="1"/>
                    <a:pt x="26723" y="2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BED2AA5-5380-435B-A846-9F005D4FC94F}"/>
                </a:ext>
              </a:extLst>
            </p:cNvPr>
            <p:cNvSpPr/>
            <p:nvPr/>
          </p:nvSpPr>
          <p:spPr bwMode="black">
            <a:xfrm>
              <a:off x="781411" y="575505"/>
              <a:ext cx="346889" cy="98341"/>
            </a:xfrm>
            <a:custGeom>
              <a:avLst/>
              <a:gdLst>
                <a:gd name="connsiteX0" fmla="*/ 252173 w 346889"/>
                <a:gd name="connsiteY0" fmla="*/ 74984 h 98341"/>
                <a:gd name="connsiteX1" fmla="*/ 148149 w 346889"/>
                <a:gd name="connsiteY1" fmla="*/ 15723 h 98341"/>
                <a:gd name="connsiteX2" fmla="*/ 126621 w 346889"/>
                <a:gd name="connsiteY2" fmla="*/ 15723 h 98341"/>
                <a:gd name="connsiteX3" fmla="*/ 94330 w 346889"/>
                <a:gd name="connsiteY3" fmla="*/ 34020 h 98341"/>
                <a:gd name="connsiteX4" fmla="*/ 72802 w 346889"/>
                <a:gd name="connsiteY4" fmla="*/ 34020 h 98341"/>
                <a:gd name="connsiteX5" fmla="*/ 13262 w 346889"/>
                <a:gd name="connsiteY5" fmla="*/ 389 h 98341"/>
                <a:gd name="connsiteX6" fmla="*/ 10402 w 346889"/>
                <a:gd name="connsiteY6" fmla="*/ 389 h 98341"/>
                <a:gd name="connsiteX7" fmla="*/ 2875 w 346889"/>
                <a:gd name="connsiteY7" fmla="*/ 4833 h 98341"/>
                <a:gd name="connsiteX8" fmla="*/ 791 w 346889"/>
                <a:gd name="connsiteY8" fmla="*/ 12635 h 98341"/>
                <a:gd name="connsiteX9" fmla="*/ 2875 w 346889"/>
                <a:gd name="connsiteY9" fmla="*/ 14686 h 98341"/>
                <a:gd name="connsiteX10" fmla="*/ 73178 w 346889"/>
                <a:gd name="connsiteY10" fmla="*/ 54613 h 98341"/>
                <a:gd name="connsiteX11" fmla="*/ 94706 w 346889"/>
                <a:gd name="connsiteY11" fmla="*/ 54613 h 98341"/>
                <a:gd name="connsiteX12" fmla="*/ 126997 w 346889"/>
                <a:gd name="connsiteY12" fmla="*/ 36242 h 98341"/>
                <a:gd name="connsiteX13" fmla="*/ 148525 w 346889"/>
                <a:gd name="connsiteY13" fmla="*/ 36242 h 98341"/>
                <a:gd name="connsiteX14" fmla="*/ 252550 w 346889"/>
                <a:gd name="connsiteY14" fmla="*/ 95503 h 98341"/>
                <a:gd name="connsiteX15" fmla="*/ 274077 w 346889"/>
                <a:gd name="connsiteY15" fmla="*/ 95503 h 98341"/>
                <a:gd name="connsiteX16" fmla="*/ 344004 w 346889"/>
                <a:gd name="connsiteY16" fmla="*/ 55502 h 98341"/>
                <a:gd name="connsiteX17" fmla="*/ 346136 w 346889"/>
                <a:gd name="connsiteY17" fmla="*/ 47822 h 98341"/>
                <a:gd name="connsiteX18" fmla="*/ 344004 w 346889"/>
                <a:gd name="connsiteY18" fmla="*/ 45724 h 98341"/>
                <a:gd name="connsiteX19" fmla="*/ 336477 w 346889"/>
                <a:gd name="connsiteY19" fmla="*/ 41205 h 98341"/>
                <a:gd name="connsiteX20" fmla="*/ 333617 w 346889"/>
                <a:gd name="connsiteY20" fmla="*/ 41205 h 98341"/>
                <a:gd name="connsiteX21" fmla="*/ 274077 w 346889"/>
                <a:gd name="connsiteY21" fmla="*/ 75058 h 98341"/>
                <a:gd name="connsiteX22" fmla="*/ 252173 w 346889"/>
                <a:gd name="connsiteY22" fmla="*/ 74984 h 98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6889" h="98341">
                  <a:moveTo>
                    <a:pt x="252173" y="74984"/>
                  </a:moveTo>
                  <a:lnTo>
                    <a:pt x="148149" y="15723"/>
                  </a:lnTo>
                  <a:cubicBezTo>
                    <a:pt x="141488" y="11938"/>
                    <a:pt x="133282" y="11938"/>
                    <a:pt x="126621" y="15723"/>
                  </a:cubicBezTo>
                  <a:lnTo>
                    <a:pt x="94330" y="34020"/>
                  </a:lnTo>
                  <a:cubicBezTo>
                    <a:pt x="87686" y="37866"/>
                    <a:pt x="79445" y="37866"/>
                    <a:pt x="72802" y="34020"/>
                  </a:cubicBezTo>
                  <a:lnTo>
                    <a:pt x="13262" y="389"/>
                  </a:lnTo>
                  <a:cubicBezTo>
                    <a:pt x="12382" y="-130"/>
                    <a:pt x="11283" y="-130"/>
                    <a:pt x="10402" y="389"/>
                  </a:cubicBezTo>
                  <a:lnTo>
                    <a:pt x="2875" y="4833"/>
                  </a:lnTo>
                  <a:cubicBezTo>
                    <a:pt x="111" y="6422"/>
                    <a:pt x="-822" y="9914"/>
                    <a:pt x="791" y="12635"/>
                  </a:cubicBezTo>
                  <a:cubicBezTo>
                    <a:pt x="1295" y="13484"/>
                    <a:pt x="2013" y="14190"/>
                    <a:pt x="2875" y="14686"/>
                  </a:cubicBezTo>
                  <a:lnTo>
                    <a:pt x="73178" y="54613"/>
                  </a:lnTo>
                  <a:cubicBezTo>
                    <a:pt x="79839" y="58397"/>
                    <a:pt x="88045" y="58397"/>
                    <a:pt x="94706" y="54613"/>
                  </a:cubicBezTo>
                  <a:lnTo>
                    <a:pt x="126997" y="36242"/>
                  </a:lnTo>
                  <a:cubicBezTo>
                    <a:pt x="133658" y="32457"/>
                    <a:pt x="141864" y="32457"/>
                    <a:pt x="148525" y="36242"/>
                  </a:cubicBezTo>
                  <a:lnTo>
                    <a:pt x="252550" y="95503"/>
                  </a:lnTo>
                  <a:cubicBezTo>
                    <a:pt x="259210" y="99288"/>
                    <a:pt x="267417" y="99288"/>
                    <a:pt x="274077" y="95503"/>
                  </a:cubicBezTo>
                  <a:lnTo>
                    <a:pt x="344004" y="55502"/>
                  </a:lnTo>
                  <a:cubicBezTo>
                    <a:pt x="346748" y="53960"/>
                    <a:pt x="347702" y="50522"/>
                    <a:pt x="346136" y="47822"/>
                  </a:cubicBezTo>
                  <a:cubicBezTo>
                    <a:pt x="345629" y="46947"/>
                    <a:pt x="344892" y="46223"/>
                    <a:pt x="344004" y="45724"/>
                  </a:cubicBezTo>
                  <a:lnTo>
                    <a:pt x="336477" y="41205"/>
                  </a:lnTo>
                  <a:cubicBezTo>
                    <a:pt x="335596" y="40686"/>
                    <a:pt x="334498" y="40686"/>
                    <a:pt x="333617" y="41205"/>
                  </a:cubicBezTo>
                  <a:lnTo>
                    <a:pt x="274077" y="75058"/>
                  </a:lnTo>
                  <a:cubicBezTo>
                    <a:pt x="267308" y="78964"/>
                    <a:pt x="258915" y="78935"/>
                    <a:pt x="252173" y="74984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34BD8C1-8594-4179-AFAE-CBE8084E246F}"/>
                </a:ext>
              </a:extLst>
            </p:cNvPr>
            <p:cNvSpPr/>
            <p:nvPr/>
          </p:nvSpPr>
          <p:spPr bwMode="black">
            <a:xfrm>
              <a:off x="781068" y="534763"/>
              <a:ext cx="490689" cy="98489"/>
            </a:xfrm>
            <a:custGeom>
              <a:avLst/>
              <a:gdLst>
                <a:gd name="connsiteX0" fmla="*/ 477051 w 490689"/>
                <a:gd name="connsiteY0" fmla="*/ 41131 h 98489"/>
                <a:gd name="connsiteX1" fmla="*/ 417586 w 490689"/>
                <a:gd name="connsiteY1" fmla="*/ 74910 h 98489"/>
                <a:gd name="connsiteX2" fmla="*/ 395983 w 490689"/>
                <a:gd name="connsiteY2" fmla="*/ 74910 h 98489"/>
                <a:gd name="connsiteX3" fmla="*/ 336444 w 490689"/>
                <a:gd name="connsiteY3" fmla="*/ 41131 h 98489"/>
                <a:gd name="connsiteX4" fmla="*/ 333584 w 490689"/>
                <a:gd name="connsiteY4" fmla="*/ 41131 h 98489"/>
                <a:gd name="connsiteX5" fmla="*/ 274044 w 490689"/>
                <a:gd name="connsiteY5" fmla="*/ 74910 h 98489"/>
                <a:gd name="connsiteX6" fmla="*/ 252517 w 490689"/>
                <a:gd name="connsiteY6" fmla="*/ 74910 h 98489"/>
                <a:gd name="connsiteX7" fmla="*/ 148492 w 490689"/>
                <a:gd name="connsiteY7" fmla="*/ 15649 h 98489"/>
                <a:gd name="connsiteX8" fmla="*/ 126964 w 490689"/>
                <a:gd name="connsiteY8" fmla="*/ 15649 h 98489"/>
                <a:gd name="connsiteX9" fmla="*/ 94673 w 490689"/>
                <a:gd name="connsiteY9" fmla="*/ 33946 h 98489"/>
                <a:gd name="connsiteX10" fmla="*/ 73145 w 490689"/>
                <a:gd name="connsiteY10" fmla="*/ 33946 h 98489"/>
                <a:gd name="connsiteX11" fmla="*/ 13606 w 490689"/>
                <a:gd name="connsiteY11" fmla="*/ 389 h 98489"/>
                <a:gd name="connsiteX12" fmla="*/ 10745 w 490689"/>
                <a:gd name="connsiteY12" fmla="*/ 389 h 98489"/>
                <a:gd name="connsiteX13" fmla="*/ 3218 w 490689"/>
                <a:gd name="connsiteY13" fmla="*/ 4833 h 98489"/>
                <a:gd name="connsiteX14" fmla="*/ 578 w 490689"/>
                <a:gd name="connsiteY14" fmla="*/ 12360 h 98489"/>
                <a:gd name="connsiteX15" fmla="*/ 2842 w 490689"/>
                <a:gd name="connsiteY15" fmla="*/ 14760 h 98489"/>
                <a:gd name="connsiteX16" fmla="*/ 73145 w 490689"/>
                <a:gd name="connsiteY16" fmla="*/ 54687 h 98489"/>
                <a:gd name="connsiteX17" fmla="*/ 94673 w 490689"/>
                <a:gd name="connsiteY17" fmla="*/ 54687 h 98489"/>
                <a:gd name="connsiteX18" fmla="*/ 126964 w 490689"/>
                <a:gd name="connsiteY18" fmla="*/ 36390 h 98489"/>
                <a:gd name="connsiteX19" fmla="*/ 148492 w 490689"/>
                <a:gd name="connsiteY19" fmla="*/ 36390 h 98489"/>
                <a:gd name="connsiteX20" fmla="*/ 252517 w 490689"/>
                <a:gd name="connsiteY20" fmla="*/ 95651 h 98489"/>
                <a:gd name="connsiteX21" fmla="*/ 274044 w 490689"/>
                <a:gd name="connsiteY21" fmla="*/ 95651 h 98489"/>
                <a:gd name="connsiteX22" fmla="*/ 333584 w 490689"/>
                <a:gd name="connsiteY22" fmla="*/ 61798 h 98489"/>
                <a:gd name="connsiteX23" fmla="*/ 336444 w 490689"/>
                <a:gd name="connsiteY23" fmla="*/ 61798 h 98489"/>
                <a:gd name="connsiteX24" fmla="*/ 395983 w 490689"/>
                <a:gd name="connsiteY24" fmla="*/ 95651 h 98489"/>
                <a:gd name="connsiteX25" fmla="*/ 417586 w 490689"/>
                <a:gd name="connsiteY25" fmla="*/ 95651 h 98489"/>
                <a:gd name="connsiteX26" fmla="*/ 487814 w 490689"/>
                <a:gd name="connsiteY26" fmla="*/ 55724 h 98489"/>
                <a:gd name="connsiteX27" fmla="*/ 489898 w 490689"/>
                <a:gd name="connsiteY27" fmla="*/ 47922 h 98489"/>
                <a:gd name="connsiteX28" fmla="*/ 487814 w 490689"/>
                <a:gd name="connsiteY28" fmla="*/ 45872 h 98489"/>
                <a:gd name="connsiteX29" fmla="*/ 480287 w 490689"/>
                <a:gd name="connsiteY29" fmla="*/ 41427 h 98489"/>
                <a:gd name="connsiteX30" fmla="*/ 477051 w 490689"/>
                <a:gd name="connsiteY30" fmla="*/ 41131 h 9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90689" h="98489">
                  <a:moveTo>
                    <a:pt x="477051" y="41131"/>
                  </a:moveTo>
                  <a:lnTo>
                    <a:pt x="417586" y="74910"/>
                  </a:lnTo>
                  <a:cubicBezTo>
                    <a:pt x="410915" y="78754"/>
                    <a:pt x="402655" y="78754"/>
                    <a:pt x="395983" y="74910"/>
                  </a:cubicBezTo>
                  <a:lnTo>
                    <a:pt x="336444" y="41131"/>
                  </a:lnTo>
                  <a:cubicBezTo>
                    <a:pt x="335563" y="40612"/>
                    <a:pt x="334464" y="40612"/>
                    <a:pt x="333584" y="41131"/>
                  </a:cubicBezTo>
                  <a:lnTo>
                    <a:pt x="274044" y="74910"/>
                  </a:lnTo>
                  <a:cubicBezTo>
                    <a:pt x="267401" y="78757"/>
                    <a:pt x="259160" y="78757"/>
                    <a:pt x="252517" y="74910"/>
                  </a:cubicBezTo>
                  <a:lnTo>
                    <a:pt x="148492" y="15649"/>
                  </a:lnTo>
                  <a:cubicBezTo>
                    <a:pt x="141831" y="11864"/>
                    <a:pt x="133625" y="11864"/>
                    <a:pt x="126964" y="15649"/>
                  </a:cubicBezTo>
                  <a:lnTo>
                    <a:pt x="94673" y="33946"/>
                  </a:lnTo>
                  <a:cubicBezTo>
                    <a:pt x="88012" y="37730"/>
                    <a:pt x="79806" y="37730"/>
                    <a:pt x="73145" y="33946"/>
                  </a:cubicBezTo>
                  <a:lnTo>
                    <a:pt x="13606" y="389"/>
                  </a:lnTo>
                  <a:cubicBezTo>
                    <a:pt x="12725" y="-130"/>
                    <a:pt x="11626" y="-130"/>
                    <a:pt x="10745" y="389"/>
                  </a:cubicBezTo>
                  <a:lnTo>
                    <a:pt x="3218" y="4833"/>
                  </a:lnTo>
                  <a:cubicBezTo>
                    <a:pt x="377" y="6194"/>
                    <a:pt x="-804" y="9564"/>
                    <a:pt x="578" y="12360"/>
                  </a:cubicBezTo>
                  <a:cubicBezTo>
                    <a:pt x="1074" y="13363"/>
                    <a:pt x="1862" y="14198"/>
                    <a:pt x="2842" y="14760"/>
                  </a:cubicBezTo>
                  <a:lnTo>
                    <a:pt x="73145" y="54687"/>
                  </a:lnTo>
                  <a:cubicBezTo>
                    <a:pt x="79806" y="58471"/>
                    <a:pt x="88012" y="58471"/>
                    <a:pt x="94673" y="54687"/>
                  </a:cubicBezTo>
                  <a:lnTo>
                    <a:pt x="126964" y="36390"/>
                  </a:lnTo>
                  <a:cubicBezTo>
                    <a:pt x="133625" y="32605"/>
                    <a:pt x="141831" y="32605"/>
                    <a:pt x="148492" y="36390"/>
                  </a:cubicBezTo>
                  <a:lnTo>
                    <a:pt x="252517" y="95651"/>
                  </a:lnTo>
                  <a:cubicBezTo>
                    <a:pt x="259177" y="99436"/>
                    <a:pt x="267383" y="99436"/>
                    <a:pt x="274044" y="95651"/>
                  </a:cubicBezTo>
                  <a:lnTo>
                    <a:pt x="333584" y="61798"/>
                  </a:lnTo>
                  <a:cubicBezTo>
                    <a:pt x="334464" y="61280"/>
                    <a:pt x="335563" y="61280"/>
                    <a:pt x="336444" y="61798"/>
                  </a:cubicBezTo>
                  <a:lnTo>
                    <a:pt x="395983" y="95651"/>
                  </a:lnTo>
                  <a:cubicBezTo>
                    <a:pt x="402671" y="99434"/>
                    <a:pt x="410898" y="99434"/>
                    <a:pt x="417586" y="95651"/>
                  </a:cubicBezTo>
                  <a:lnTo>
                    <a:pt x="487814" y="55724"/>
                  </a:lnTo>
                  <a:cubicBezTo>
                    <a:pt x="490579" y="54136"/>
                    <a:pt x="491512" y="50643"/>
                    <a:pt x="489898" y="47922"/>
                  </a:cubicBezTo>
                  <a:cubicBezTo>
                    <a:pt x="489394" y="47073"/>
                    <a:pt x="488677" y="46367"/>
                    <a:pt x="487814" y="45872"/>
                  </a:cubicBezTo>
                  <a:lnTo>
                    <a:pt x="480287" y="41427"/>
                  </a:lnTo>
                  <a:cubicBezTo>
                    <a:pt x="479367" y="40696"/>
                    <a:pt x="478092" y="40579"/>
                    <a:pt x="477051" y="41131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Vapaamuotoinen: Muoto 20">
              <a:extLst>
                <a:ext uri="{FF2B5EF4-FFF2-40B4-BE49-F238E27FC236}">
                  <a16:creationId xmlns:a16="http://schemas.microsoft.com/office/drawing/2014/main" id="{05BAEF14-C6F6-47EC-809B-FE782F085444}"/>
                </a:ext>
              </a:extLst>
            </p:cNvPr>
            <p:cNvSpPr/>
            <p:nvPr/>
          </p:nvSpPr>
          <p:spPr bwMode="black">
            <a:xfrm>
              <a:off x="781025" y="364308"/>
              <a:ext cx="490742" cy="228054"/>
            </a:xfrm>
            <a:custGeom>
              <a:avLst/>
              <a:gdLst>
                <a:gd name="connsiteX0" fmla="*/ 396027 w 490742"/>
                <a:gd name="connsiteY0" fmla="*/ 204623 h 228054"/>
                <a:gd name="connsiteX1" fmla="*/ 234645 w 490742"/>
                <a:gd name="connsiteY1" fmla="*/ 112916 h 228054"/>
                <a:gd name="connsiteX2" fmla="*/ 232818 w 490742"/>
                <a:gd name="connsiteY2" fmla="*/ 106566 h 228054"/>
                <a:gd name="connsiteX3" fmla="*/ 234645 w 490742"/>
                <a:gd name="connsiteY3" fmla="*/ 104768 h 228054"/>
                <a:gd name="connsiteX4" fmla="*/ 234645 w 490742"/>
                <a:gd name="connsiteY4" fmla="*/ 104768 h 228054"/>
                <a:gd name="connsiteX5" fmla="*/ 256173 w 490742"/>
                <a:gd name="connsiteY5" fmla="*/ 104768 h 228054"/>
                <a:gd name="connsiteX6" fmla="*/ 396027 w 490742"/>
                <a:gd name="connsiteY6" fmla="*/ 184252 h 228054"/>
                <a:gd name="connsiteX7" fmla="*/ 417630 w 490742"/>
                <a:gd name="connsiteY7" fmla="*/ 184252 h 228054"/>
                <a:gd name="connsiteX8" fmla="*/ 487858 w 490742"/>
                <a:gd name="connsiteY8" fmla="*/ 144324 h 228054"/>
                <a:gd name="connsiteX9" fmla="*/ 489989 w 490742"/>
                <a:gd name="connsiteY9" fmla="*/ 136644 h 228054"/>
                <a:gd name="connsiteX10" fmla="*/ 487858 w 490742"/>
                <a:gd name="connsiteY10" fmla="*/ 134546 h 228054"/>
                <a:gd name="connsiteX11" fmla="*/ 255947 w 490742"/>
                <a:gd name="connsiteY11" fmla="*/ 2838 h 228054"/>
                <a:gd name="connsiteX12" fmla="*/ 234419 w 490742"/>
                <a:gd name="connsiteY12" fmla="*/ 2838 h 228054"/>
                <a:gd name="connsiteX13" fmla="*/ 2885 w 490742"/>
                <a:gd name="connsiteY13" fmla="*/ 134546 h 228054"/>
                <a:gd name="connsiteX14" fmla="*/ 754 w 490742"/>
                <a:gd name="connsiteY14" fmla="*/ 142227 h 228054"/>
                <a:gd name="connsiteX15" fmla="*/ 2885 w 490742"/>
                <a:gd name="connsiteY15" fmla="*/ 144324 h 228054"/>
                <a:gd name="connsiteX16" fmla="*/ 73188 w 490742"/>
                <a:gd name="connsiteY16" fmla="*/ 184252 h 228054"/>
                <a:gd name="connsiteX17" fmla="*/ 94716 w 490742"/>
                <a:gd name="connsiteY17" fmla="*/ 184252 h 228054"/>
                <a:gd name="connsiteX18" fmla="*/ 127007 w 490742"/>
                <a:gd name="connsiteY18" fmla="*/ 165955 h 228054"/>
                <a:gd name="connsiteX19" fmla="*/ 148535 w 490742"/>
                <a:gd name="connsiteY19" fmla="*/ 165955 h 228054"/>
                <a:gd name="connsiteX20" fmla="*/ 252560 w 490742"/>
                <a:gd name="connsiteY20" fmla="*/ 225216 h 228054"/>
                <a:gd name="connsiteX21" fmla="*/ 274087 w 490742"/>
                <a:gd name="connsiteY21" fmla="*/ 225216 h 228054"/>
                <a:gd name="connsiteX22" fmla="*/ 333627 w 490742"/>
                <a:gd name="connsiteY22" fmla="*/ 191437 h 228054"/>
                <a:gd name="connsiteX23" fmla="*/ 336487 w 490742"/>
                <a:gd name="connsiteY23" fmla="*/ 191437 h 228054"/>
                <a:gd name="connsiteX24" fmla="*/ 396027 w 490742"/>
                <a:gd name="connsiteY24" fmla="*/ 225216 h 228054"/>
                <a:gd name="connsiteX25" fmla="*/ 417630 w 490742"/>
                <a:gd name="connsiteY25" fmla="*/ 225216 h 228054"/>
                <a:gd name="connsiteX26" fmla="*/ 487858 w 490742"/>
                <a:gd name="connsiteY26" fmla="*/ 185215 h 228054"/>
                <a:gd name="connsiteX27" fmla="*/ 489989 w 490742"/>
                <a:gd name="connsiteY27" fmla="*/ 177534 h 228054"/>
                <a:gd name="connsiteX28" fmla="*/ 487858 w 490742"/>
                <a:gd name="connsiteY28" fmla="*/ 175436 h 228054"/>
                <a:gd name="connsiteX29" fmla="*/ 480331 w 490742"/>
                <a:gd name="connsiteY29" fmla="*/ 170918 h 228054"/>
                <a:gd name="connsiteX30" fmla="*/ 477395 w 490742"/>
                <a:gd name="connsiteY30" fmla="*/ 170918 h 228054"/>
                <a:gd name="connsiteX31" fmla="*/ 417931 w 490742"/>
                <a:gd name="connsiteY31" fmla="*/ 204697 h 228054"/>
                <a:gd name="connsiteX32" fmla="*/ 396027 w 490742"/>
                <a:gd name="connsiteY32" fmla="*/ 204623 h 22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90742" h="228054">
                  <a:moveTo>
                    <a:pt x="396027" y="204623"/>
                  </a:moveTo>
                  <a:lnTo>
                    <a:pt x="234645" y="112916"/>
                  </a:lnTo>
                  <a:cubicBezTo>
                    <a:pt x="232359" y="111659"/>
                    <a:pt x="231541" y="108816"/>
                    <a:pt x="232818" y="106566"/>
                  </a:cubicBezTo>
                  <a:cubicBezTo>
                    <a:pt x="233246" y="105811"/>
                    <a:pt x="233879" y="105189"/>
                    <a:pt x="234645" y="104768"/>
                  </a:cubicBezTo>
                  <a:lnTo>
                    <a:pt x="234645" y="104768"/>
                  </a:lnTo>
                  <a:cubicBezTo>
                    <a:pt x="241306" y="100983"/>
                    <a:pt x="249512" y="100983"/>
                    <a:pt x="256173" y="104768"/>
                  </a:cubicBezTo>
                  <a:lnTo>
                    <a:pt x="396027" y="184252"/>
                  </a:lnTo>
                  <a:cubicBezTo>
                    <a:pt x="402715" y="188034"/>
                    <a:pt x="410942" y="188034"/>
                    <a:pt x="417630" y="184252"/>
                  </a:cubicBezTo>
                  <a:lnTo>
                    <a:pt x="487858" y="144324"/>
                  </a:lnTo>
                  <a:cubicBezTo>
                    <a:pt x="490601" y="142783"/>
                    <a:pt x="491556" y="139344"/>
                    <a:pt x="489989" y="136644"/>
                  </a:cubicBezTo>
                  <a:cubicBezTo>
                    <a:pt x="489482" y="135770"/>
                    <a:pt x="488746" y="135046"/>
                    <a:pt x="487858" y="134546"/>
                  </a:cubicBezTo>
                  <a:lnTo>
                    <a:pt x="255947" y="2838"/>
                  </a:lnTo>
                  <a:cubicBezTo>
                    <a:pt x="249286" y="-946"/>
                    <a:pt x="241080" y="-946"/>
                    <a:pt x="234419" y="2838"/>
                  </a:cubicBezTo>
                  <a:lnTo>
                    <a:pt x="2885" y="134546"/>
                  </a:lnTo>
                  <a:cubicBezTo>
                    <a:pt x="141" y="136088"/>
                    <a:pt x="-813" y="139526"/>
                    <a:pt x="754" y="142227"/>
                  </a:cubicBezTo>
                  <a:cubicBezTo>
                    <a:pt x="1261" y="143101"/>
                    <a:pt x="1997" y="143825"/>
                    <a:pt x="2885" y="144324"/>
                  </a:cubicBezTo>
                  <a:lnTo>
                    <a:pt x="73188" y="184252"/>
                  </a:lnTo>
                  <a:cubicBezTo>
                    <a:pt x="79849" y="188036"/>
                    <a:pt x="88055" y="188036"/>
                    <a:pt x="94716" y="184252"/>
                  </a:cubicBezTo>
                  <a:lnTo>
                    <a:pt x="127007" y="165955"/>
                  </a:lnTo>
                  <a:cubicBezTo>
                    <a:pt x="133651" y="162108"/>
                    <a:pt x="141892" y="162108"/>
                    <a:pt x="148535" y="165955"/>
                  </a:cubicBezTo>
                  <a:lnTo>
                    <a:pt x="252560" y="225216"/>
                  </a:lnTo>
                  <a:cubicBezTo>
                    <a:pt x="259221" y="229000"/>
                    <a:pt x="267427" y="229000"/>
                    <a:pt x="274087" y="225216"/>
                  </a:cubicBezTo>
                  <a:lnTo>
                    <a:pt x="333627" y="191437"/>
                  </a:lnTo>
                  <a:cubicBezTo>
                    <a:pt x="334508" y="190918"/>
                    <a:pt x="335607" y="190918"/>
                    <a:pt x="336487" y="191437"/>
                  </a:cubicBezTo>
                  <a:lnTo>
                    <a:pt x="396027" y="225216"/>
                  </a:lnTo>
                  <a:cubicBezTo>
                    <a:pt x="402715" y="228998"/>
                    <a:pt x="410942" y="228998"/>
                    <a:pt x="417630" y="225216"/>
                  </a:cubicBezTo>
                  <a:lnTo>
                    <a:pt x="487858" y="185215"/>
                  </a:lnTo>
                  <a:cubicBezTo>
                    <a:pt x="490601" y="183673"/>
                    <a:pt x="491556" y="180234"/>
                    <a:pt x="489989" y="177534"/>
                  </a:cubicBezTo>
                  <a:cubicBezTo>
                    <a:pt x="489482" y="176660"/>
                    <a:pt x="488746" y="175936"/>
                    <a:pt x="487858" y="175436"/>
                  </a:cubicBezTo>
                  <a:lnTo>
                    <a:pt x="480331" y="170918"/>
                  </a:lnTo>
                  <a:cubicBezTo>
                    <a:pt x="479415" y="170430"/>
                    <a:pt x="478311" y="170430"/>
                    <a:pt x="477395" y="170918"/>
                  </a:cubicBezTo>
                  <a:lnTo>
                    <a:pt x="417931" y="204697"/>
                  </a:lnTo>
                  <a:cubicBezTo>
                    <a:pt x="411153" y="208571"/>
                    <a:pt x="402778" y="208543"/>
                    <a:pt x="396027" y="20462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834688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, 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Kuvan paikkamerkki 16">
            <a:extLst>
              <a:ext uri="{FF2B5EF4-FFF2-40B4-BE49-F238E27FC236}">
                <a16:creationId xmlns:a16="http://schemas.microsoft.com/office/drawing/2014/main" id="{AAC3A1AD-5868-4E38-BE0F-85E1C750B1C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5998" y="0"/>
            <a:ext cx="6094800" cy="6858000"/>
          </a:xfrm>
          <a:custGeom>
            <a:avLst/>
            <a:gdLst>
              <a:gd name="connsiteX0" fmla="*/ 5289537 w 6094800"/>
              <a:gd name="connsiteY0" fmla="*/ 6504036 h 6858000"/>
              <a:gd name="connsiteX1" fmla="*/ 5280263 w 6094800"/>
              <a:gd name="connsiteY1" fmla="*/ 6509395 h 6858000"/>
              <a:gd name="connsiteX2" fmla="*/ 5277832 w 6094800"/>
              <a:gd name="connsiteY2" fmla="*/ 6518679 h 6858000"/>
              <a:gd name="connsiteX3" fmla="*/ 5280263 w 6094800"/>
              <a:gd name="connsiteY3" fmla="*/ 6521097 h 6858000"/>
              <a:gd name="connsiteX4" fmla="*/ 5363291 w 6094800"/>
              <a:gd name="connsiteY4" fmla="*/ 6568786 h 6858000"/>
              <a:gd name="connsiteX5" fmla="*/ 5388796 w 6094800"/>
              <a:gd name="connsiteY5" fmla="*/ 6568786 h 6858000"/>
              <a:gd name="connsiteX6" fmla="*/ 5426883 w 6094800"/>
              <a:gd name="connsiteY6" fmla="*/ 6546909 h 6858000"/>
              <a:gd name="connsiteX7" fmla="*/ 5452389 w 6094800"/>
              <a:gd name="connsiteY7" fmla="*/ 6546909 h 6858000"/>
              <a:gd name="connsiteX8" fmla="*/ 5575141 w 6094800"/>
              <a:gd name="connsiteY8" fmla="*/ 6617492 h 6858000"/>
              <a:gd name="connsiteX9" fmla="*/ 5600783 w 6094800"/>
              <a:gd name="connsiteY9" fmla="*/ 6617662 h 6858000"/>
              <a:gd name="connsiteX10" fmla="*/ 5683845 w 6094800"/>
              <a:gd name="connsiteY10" fmla="*/ 6569973 h 6858000"/>
              <a:gd name="connsiteX11" fmla="*/ 5686276 w 6094800"/>
              <a:gd name="connsiteY11" fmla="*/ 6560689 h 6858000"/>
              <a:gd name="connsiteX12" fmla="*/ 5683845 w 6094800"/>
              <a:gd name="connsiteY12" fmla="*/ 6558271 h 6858000"/>
              <a:gd name="connsiteX13" fmla="*/ 5674536 w 6094800"/>
              <a:gd name="connsiteY13" fmla="*/ 6552912 h 6858000"/>
              <a:gd name="connsiteX14" fmla="*/ 5671127 w 6094800"/>
              <a:gd name="connsiteY14" fmla="*/ 6552912 h 6858000"/>
              <a:gd name="connsiteX15" fmla="*/ 5600783 w 6094800"/>
              <a:gd name="connsiteY15" fmla="*/ 6593139 h 6858000"/>
              <a:gd name="connsiteX16" fmla="*/ 5575277 w 6094800"/>
              <a:gd name="connsiteY16" fmla="*/ 6593139 h 6858000"/>
              <a:gd name="connsiteX17" fmla="*/ 5452389 w 6094800"/>
              <a:gd name="connsiteY17" fmla="*/ 6522691 h 6858000"/>
              <a:gd name="connsiteX18" fmla="*/ 5426883 w 6094800"/>
              <a:gd name="connsiteY18" fmla="*/ 6522691 h 6858000"/>
              <a:gd name="connsiteX19" fmla="*/ 5388796 w 6094800"/>
              <a:gd name="connsiteY19" fmla="*/ 6544433 h 6858000"/>
              <a:gd name="connsiteX20" fmla="*/ 5363291 w 6094800"/>
              <a:gd name="connsiteY20" fmla="*/ 6544433 h 6858000"/>
              <a:gd name="connsiteX21" fmla="*/ 5292947 w 6094800"/>
              <a:gd name="connsiteY21" fmla="*/ 6504036 h 6858000"/>
              <a:gd name="connsiteX22" fmla="*/ 5289537 w 6094800"/>
              <a:gd name="connsiteY22" fmla="*/ 6504036 h 6858000"/>
              <a:gd name="connsiteX23" fmla="*/ 5289537 w 6094800"/>
              <a:gd name="connsiteY23" fmla="*/ 6455363 h 6858000"/>
              <a:gd name="connsiteX24" fmla="*/ 5280263 w 6094800"/>
              <a:gd name="connsiteY24" fmla="*/ 6460688 h 6858000"/>
              <a:gd name="connsiteX25" fmla="*/ 5277832 w 6094800"/>
              <a:gd name="connsiteY25" fmla="*/ 6469972 h 6858000"/>
              <a:gd name="connsiteX26" fmla="*/ 5280263 w 6094800"/>
              <a:gd name="connsiteY26" fmla="*/ 6472390 h 6858000"/>
              <a:gd name="connsiteX27" fmla="*/ 5363291 w 6094800"/>
              <a:gd name="connsiteY27" fmla="*/ 6520113 h 6858000"/>
              <a:gd name="connsiteX28" fmla="*/ 5388796 w 6094800"/>
              <a:gd name="connsiteY28" fmla="*/ 6520113 h 6858000"/>
              <a:gd name="connsiteX29" fmla="*/ 5426883 w 6094800"/>
              <a:gd name="connsiteY29" fmla="*/ 6498202 h 6858000"/>
              <a:gd name="connsiteX30" fmla="*/ 5452389 w 6094800"/>
              <a:gd name="connsiteY30" fmla="*/ 6498202 h 6858000"/>
              <a:gd name="connsiteX31" fmla="*/ 5575141 w 6094800"/>
              <a:gd name="connsiteY31" fmla="*/ 6568785 h 6858000"/>
              <a:gd name="connsiteX32" fmla="*/ 5600612 w 6094800"/>
              <a:gd name="connsiteY32" fmla="*/ 6568785 h 6858000"/>
              <a:gd name="connsiteX33" fmla="*/ 5670956 w 6094800"/>
              <a:gd name="connsiteY33" fmla="*/ 6528389 h 6858000"/>
              <a:gd name="connsiteX34" fmla="*/ 5674366 w 6094800"/>
              <a:gd name="connsiteY34" fmla="*/ 6528389 h 6858000"/>
              <a:gd name="connsiteX35" fmla="*/ 5744710 w 6094800"/>
              <a:gd name="connsiteY35" fmla="*/ 6568785 h 6858000"/>
              <a:gd name="connsiteX36" fmla="*/ 5770181 w 6094800"/>
              <a:gd name="connsiteY36" fmla="*/ 6568785 h 6858000"/>
              <a:gd name="connsiteX37" fmla="*/ 5853243 w 6094800"/>
              <a:gd name="connsiteY37" fmla="*/ 6521097 h 6858000"/>
              <a:gd name="connsiteX38" fmla="*/ 5855675 w 6094800"/>
              <a:gd name="connsiteY38" fmla="*/ 6511813 h 6858000"/>
              <a:gd name="connsiteX39" fmla="*/ 5853243 w 6094800"/>
              <a:gd name="connsiteY39" fmla="*/ 6509395 h 6858000"/>
              <a:gd name="connsiteX40" fmla="*/ 5843935 w 6094800"/>
              <a:gd name="connsiteY40" fmla="*/ 6504036 h 6858000"/>
              <a:gd name="connsiteX41" fmla="*/ 5840661 w 6094800"/>
              <a:gd name="connsiteY41" fmla="*/ 6504036 h 6858000"/>
              <a:gd name="connsiteX42" fmla="*/ 5770317 w 6094800"/>
              <a:gd name="connsiteY42" fmla="*/ 6544432 h 6858000"/>
              <a:gd name="connsiteX43" fmla="*/ 5744846 w 6094800"/>
              <a:gd name="connsiteY43" fmla="*/ 6544432 h 6858000"/>
              <a:gd name="connsiteX44" fmla="*/ 5674502 w 6094800"/>
              <a:gd name="connsiteY44" fmla="*/ 6504036 h 6858000"/>
              <a:gd name="connsiteX45" fmla="*/ 5671093 w 6094800"/>
              <a:gd name="connsiteY45" fmla="*/ 6504036 h 6858000"/>
              <a:gd name="connsiteX46" fmla="*/ 5600783 w 6094800"/>
              <a:gd name="connsiteY46" fmla="*/ 6544432 h 6858000"/>
              <a:gd name="connsiteX47" fmla="*/ 5575312 w 6094800"/>
              <a:gd name="connsiteY47" fmla="*/ 6544432 h 6858000"/>
              <a:gd name="connsiteX48" fmla="*/ 5452559 w 6094800"/>
              <a:gd name="connsiteY48" fmla="*/ 6473849 h 6858000"/>
              <a:gd name="connsiteX49" fmla="*/ 5427054 w 6094800"/>
              <a:gd name="connsiteY49" fmla="*/ 6473849 h 6858000"/>
              <a:gd name="connsiteX50" fmla="*/ 5388796 w 6094800"/>
              <a:gd name="connsiteY50" fmla="*/ 6495760 h 6858000"/>
              <a:gd name="connsiteX51" fmla="*/ 5363291 w 6094800"/>
              <a:gd name="connsiteY51" fmla="*/ 6495760 h 6858000"/>
              <a:gd name="connsiteX52" fmla="*/ 5292947 w 6094800"/>
              <a:gd name="connsiteY52" fmla="*/ 6455363 h 6858000"/>
              <a:gd name="connsiteX53" fmla="*/ 5289537 w 6094800"/>
              <a:gd name="connsiteY53" fmla="*/ 6455363 h 6858000"/>
              <a:gd name="connsiteX54" fmla="*/ 5554102 w 6094800"/>
              <a:gd name="connsiteY54" fmla="*/ 6254738 h 6858000"/>
              <a:gd name="connsiteX55" fmla="*/ 5280262 w 6094800"/>
              <a:gd name="connsiteY55" fmla="*/ 6411982 h 6858000"/>
              <a:gd name="connsiteX56" fmla="*/ 5277785 w 6094800"/>
              <a:gd name="connsiteY56" fmla="*/ 6421254 h 6858000"/>
              <a:gd name="connsiteX57" fmla="*/ 5280262 w 6094800"/>
              <a:gd name="connsiteY57" fmla="*/ 6423718 h 6858000"/>
              <a:gd name="connsiteX58" fmla="*/ 5363290 w 6094800"/>
              <a:gd name="connsiteY58" fmla="*/ 6471407 h 6858000"/>
              <a:gd name="connsiteX59" fmla="*/ 5388795 w 6094800"/>
              <a:gd name="connsiteY59" fmla="*/ 6471407 h 6858000"/>
              <a:gd name="connsiteX60" fmla="*/ 5426883 w 6094800"/>
              <a:gd name="connsiteY60" fmla="*/ 6449530 h 6858000"/>
              <a:gd name="connsiteX61" fmla="*/ 5452388 w 6094800"/>
              <a:gd name="connsiteY61" fmla="*/ 6449530 h 6858000"/>
              <a:gd name="connsiteX62" fmla="*/ 5575140 w 6094800"/>
              <a:gd name="connsiteY62" fmla="*/ 6520113 h 6858000"/>
              <a:gd name="connsiteX63" fmla="*/ 5600611 w 6094800"/>
              <a:gd name="connsiteY63" fmla="*/ 6520113 h 6858000"/>
              <a:gd name="connsiteX64" fmla="*/ 5670955 w 6094800"/>
              <a:gd name="connsiteY64" fmla="*/ 6479683 h 6858000"/>
              <a:gd name="connsiteX65" fmla="*/ 5674365 w 6094800"/>
              <a:gd name="connsiteY65" fmla="*/ 6479683 h 6858000"/>
              <a:gd name="connsiteX66" fmla="*/ 5744709 w 6094800"/>
              <a:gd name="connsiteY66" fmla="*/ 6520113 h 6858000"/>
              <a:gd name="connsiteX67" fmla="*/ 5770180 w 6094800"/>
              <a:gd name="connsiteY67" fmla="*/ 6520113 h 6858000"/>
              <a:gd name="connsiteX68" fmla="*/ 5853243 w 6094800"/>
              <a:gd name="connsiteY68" fmla="*/ 6472390 h 6858000"/>
              <a:gd name="connsiteX69" fmla="*/ 5855674 w 6094800"/>
              <a:gd name="connsiteY69" fmla="*/ 6463107 h 6858000"/>
              <a:gd name="connsiteX70" fmla="*/ 5853243 w 6094800"/>
              <a:gd name="connsiteY70" fmla="*/ 6460689 h 6858000"/>
              <a:gd name="connsiteX71" fmla="*/ 5843934 w 6094800"/>
              <a:gd name="connsiteY71" fmla="*/ 6455330 h 6858000"/>
              <a:gd name="connsiteX72" fmla="*/ 5840524 w 6094800"/>
              <a:gd name="connsiteY72" fmla="*/ 6455330 h 6858000"/>
              <a:gd name="connsiteX73" fmla="*/ 5770317 w 6094800"/>
              <a:gd name="connsiteY73" fmla="*/ 6495760 h 6858000"/>
              <a:gd name="connsiteX74" fmla="*/ 5744845 w 6094800"/>
              <a:gd name="connsiteY74" fmla="*/ 6495760 h 6858000"/>
              <a:gd name="connsiteX75" fmla="*/ 5554068 w 6094800"/>
              <a:gd name="connsiteY75" fmla="*/ 6386171 h 6858000"/>
              <a:gd name="connsiteX76" fmla="*/ 5551999 w 6094800"/>
              <a:gd name="connsiteY76" fmla="*/ 6378528 h 6858000"/>
              <a:gd name="connsiteX77" fmla="*/ 5554068 w 6094800"/>
              <a:gd name="connsiteY77" fmla="*/ 6376470 h 6858000"/>
              <a:gd name="connsiteX78" fmla="*/ 5579539 w 6094800"/>
              <a:gd name="connsiteY78" fmla="*/ 6376470 h 6858000"/>
              <a:gd name="connsiteX79" fmla="*/ 5744845 w 6094800"/>
              <a:gd name="connsiteY79" fmla="*/ 6471441 h 6858000"/>
              <a:gd name="connsiteX80" fmla="*/ 5770317 w 6094800"/>
              <a:gd name="connsiteY80" fmla="*/ 6471441 h 6858000"/>
              <a:gd name="connsiteX81" fmla="*/ 5853379 w 6094800"/>
              <a:gd name="connsiteY81" fmla="*/ 6423752 h 6858000"/>
              <a:gd name="connsiteX82" fmla="*/ 5855855 w 6094800"/>
              <a:gd name="connsiteY82" fmla="*/ 6414480 h 6858000"/>
              <a:gd name="connsiteX83" fmla="*/ 5853379 w 6094800"/>
              <a:gd name="connsiteY83" fmla="*/ 6412016 h 6858000"/>
              <a:gd name="connsiteX84" fmla="*/ 5579573 w 6094800"/>
              <a:gd name="connsiteY84" fmla="*/ 6254738 h 6858000"/>
              <a:gd name="connsiteX85" fmla="*/ 5554102 w 6094800"/>
              <a:gd name="connsiteY85" fmla="*/ 6254738 h 6858000"/>
              <a:gd name="connsiteX86" fmla="*/ 0 w 6094800"/>
              <a:gd name="connsiteY86" fmla="*/ 0 h 6858000"/>
              <a:gd name="connsiteX87" fmla="*/ 6094800 w 6094800"/>
              <a:gd name="connsiteY87" fmla="*/ 0 h 6858000"/>
              <a:gd name="connsiteX88" fmla="*/ 6094800 w 6094800"/>
              <a:gd name="connsiteY88" fmla="*/ 6858000 h 6858000"/>
              <a:gd name="connsiteX89" fmla="*/ 0 w 6094800"/>
              <a:gd name="connsiteY8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6094800" h="6858000">
                <a:moveTo>
                  <a:pt x="5289537" y="6504036"/>
                </a:moveTo>
                <a:lnTo>
                  <a:pt x="5280263" y="6509395"/>
                </a:lnTo>
                <a:cubicBezTo>
                  <a:pt x="5277014" y="6511291"/>
                  <a:pt x="5275926" y="6515448"/>
                  <a:pt x="5277832" y="6518679"/>
                </a:cubicBezTo>
                <a:cubicBezTo>
                  <a:pt x="5278421" y="6519678"/>
                  <a:pt x="5279258" y="6520511"/>
                  <a:pt x="5280263" y="6521097"/>
                </a:cubicBezTo>
                <a:lnTo>
                  <a:pt x="5363291" y="6568786"/>
                </a:lnTo>
                <a:cubicBezTo>
                  <a:pt x="5371178" y="6573332"/>
                  <a:pt x="5380909" y="6573332"/>
                  <a:pt x="5388796" y="6568786"/>
                </a:cubicBezTo>
                <a:lnTo>
                  <a:pt x="5426883" y="6546909"/>
                </a:lnTo>
                <a:cubicBezTo>
                  <a:pt x="5434771" y="6542363"/>
                  <a:pt x="5444501" y="6542363"/>
                  <a:pt x="5452389" y="6546909"/>
                </a:cubicBezTo>
                <a:lnTo>
                  <a:pt x="5575141" y="6617492"/>
                </a:lnTo>
                <a:cubicBezTo>
                  <a:pt x="5583038" y="6622122"/>
                  <a:pt x="5592824" y="6622187"/>
                  <a:pt x="5600783" y="6617662"/>
                </a:cubicBezTo>
                <a:lnTo>
                  <a:pt x="5683845" y="6569973"/>
                </a:lnTo>
                <a:cubicBezTo>
                  <a:pt x="5687095" y="6568077"/>
                  <a:pt x="5688182" y="6563921"/>
                  <a:pt x="5686276" y="6560689"/>
                </a:cubicBezTo>
                <a:cubicBezTo>
                  <a:pt x="5685686" y="6559690"/>
                  <a:pt x="5684851" y="6558858"/>
                  <a:pt x="5683845" y="6558271"/>
                </a:cubicBezTo>
                <a:lnTo>
                  <a:pt x="5674536" y="6552912"/>
                </a:lnTo>
                <a:cubicBezTo>
                  <a:pt x="5673483" y="6552306"/>
                  <a:pt x="5672180" y="6552306"/>
                  <a:pt x="5671127" y="6552912"/>
                </a:cubicBezTo>
                <a:lnTo>
                  <a:pt x="5600783" y="6593139"/>
                </a:lnTo>
                <a:cubicBezTo>
                  <a:pt x="5592889" y="6597664"/>
                  <a:pt x="5583171" y="6597664"/>
                  <a:pt x="5575277" y="6593139"/>
                </a:cubicBezTo>
                <a:lnTo>
                  <a:pt x="5452389" y="6522691"/>
                </a:lnTo>
                <a:cubicBezTo>
                  <a:pt x="5444492" y="6518180"/>
                  <a:pt x="5434781" y="6518180"/>
                  <a:pt x="5426883" y="6522691"/>
                </a:cubicBezTo>
                <a:lnTo>
                  <a:pt x="5388796" y="6544433"/>
                </a:lnTo>
                <a:cubicBezTo>
                  <a:pt x="5380909" y="6548979"/>
                  <a:pt x="5371178" y="6548979"/>
                  <a:pt x="5363291" y="6544433"/>
                </a:cubicBezTo>
                <a:lnTo>
                  <a:pt x="5292947" y="6504036"/>
                </a:lnTo>
                <a:cubicBezTo>
                  <a:pt x="5291892" y="6503431"/>
                  <a:pt x="5290592" y="6503431"/>
                  <a:pt x="5289537" y="6504036"/>
                </a:cubicBezTo>
                <a:close/>
                <a:moveTo>
                  <a:pt x="5289537" y="6455363"/>
                </a:moveTo>
                <a:lnTo>
                  <a:pt x="5280263" y="6460688"/>
                </a:lnTo>
                <a:cubicBezTo>
                  <a:pt x="5277014" y="6462584"/>
                  <a:pt x="5275926" y="6466741"/>
                  <a:pt x="5277832" y="6469972"/>
                </a:cubicBezTo>
                <a:cubicBezTo>
                  <a:pt x="5278421" y="6470971"/>
                  <a:pt x="5279258" y="6471804"/>
                  <a:pt x="5280263" y="6472390"/>
                </a:cubicBezTo>
                <a:lnTo>
                  <a:pt x="5363291" y="6520113"/>
                </a:lnTo>
                <a:cubicBezTo>
                  <a:pt x="5371188" y="6524624"/>
                  <a:pt x="5380899" y="6524624"/>
                  <a:pt x="5388796" y="6520113"/>
                </a:cubicBezTo>
                <a:lnTo>
                  <a:pt x="5426883" y="6498202"/>
                </a:lnTo>
                <a:cubicBezTo>
                  <a:pt x="5434781" y="6493691"/>
                  <a:pt x="5444492" y="6493691"/>
                  <a:pt x="5452389" y="6498202"/>
                </a:cubicBezTo>
                <a:lnTo>
                  <a:pt x="5575141" y="6568785"/>
                </a:lnTo>
                <a:cubicBezTo>
                  <a:pt x="5583016" y="6573332"/>
                  <a:pt x="5592737" y="6573332"/>
                  <a:pt x="5600612" y="6568785"/>
                </a:cubicBezTo>
                <a:lnTo>
                  <a:pt x="5670956" y="6528389"/>
                </a:lnTo>
                <a:cubicBezTo>
                  <a:pt x="5672010" y="6527783"/>
                  <a:pt x="5673312" y="6527783"/>
                  <a:pt x="5674366" y="6528389"/>
                </a:cubicBezTo>
                <a:lnTo>
                  <a:pt x="5744710" y="6568785"/>
                </a:lnTo>
                <a:cubicBezTo>
                  <a:pt x="5752586" y="6573332"/>
                  <a:pt x="5762304" y="6573332"/>
                  <a:pt x="5770181" y="6568785"/>
                </a:cubicBezTo>
                <a:lnTo>
                  <a:pt x="5853243" y="6521097"/>
                </a:lnTo>
                <a:cubicBezTo>
                  <a:pt x="5856493" y="6519201"/>
                  <a:pt x="5857581" y="6515044"/>
                  <a:pt x="5855675" y="6511813"/>
                </a:cubicBezTo>
                <a:cubicBezTo>
                  <a:pt x="5855085" y="6510814"/>
                  <a:pt x="5854249" y="6509981"/>
                  <a:pt x="5853243" y="6509395"/>
                </a:cubicBezTo>
                <a:lnTo>
                  <a:pt x="5843935" y="6504036"/>
                </a:lnTo>
                <a:cubicBezTo>
                  <a:pt x="5842915" y="6503481"/>
                  <a:pt x="5841681" y="6503481"/>
                  <a:pt x="5840661" y="6504036"/>
                </a:cubicBezTo>
                <a:lnTo>
                  <a:pt x="5770317" y="6544432"/>
                </a:lnTo>
                <a:cubicBezTo>
                  <a:pt x="5762441" y="6548979"/>
                  <a:pt x="5752723" y="6548979"/>
                  <a:pt x="5744846" y="6544432"/>
                </a:cubicBezTo>
                <a:lnTo>
                  <a:pt x="5674502" y="6504036"/>
                </a:lnTo>
                <a:cubicBezTo>
                  <a:pt x="5673449" y="6503430"/>
                  <a:pt x="5672146" y="6503430"/>
                  <a:pt x="5671093" y="6504036"/>
                </a:cubicBezTo>
                <a:lnTo>
                  <a:pt x="5600783" y="6544432"/>
                </a:lnTo>
                <a:cubicBezTo>
                  <a:pt x="5592907" y="6548979"/>
                  <a:pt x="5583187" y="6548979"/>
                  <a:pt x="5575312" y="6544432"/>
                </a:cubicBezTo>
                <a:lnTo>
                  <a:pt x="5452559" y="6473849"/>
                </a:lnTo>
                <a:cubicBezTo>
                  <a:pt x="5444662" y="6469338"/>
                  <a:pt x="5434951" y="6469338"/>
                  <a:pt x="5427054" y="6473849"/>
                </a:cubicBezTo>
                <a:lnTo>
                  <a:pt x="5388796" y="6495760"/>
                </a:lnTo>
                <a:cubicBezTo>
                  <a:pt x="5380899" y="6500271"/>
                  <a:pt x="5371188" y="6500271"/>
                  <a:pt x="5363291" y="6495760"/>
                </a:cubicBezTo>
                <a:lnTo>
                  <a:pt x="5292947" y="6455363"/>
                </a:lnTo>
                <a:cubicBezTo>
                  <a:pt x="5291892" y="6454758"/>
                  <a:pt x="5290592" y="6454758"/>
                  <a:pt x="5289537" y="6455363"/>
                </a:cubicBezTo>
                <a:close/>
                <a:moveTo>
                  <a:pt x="5554102" y="6254738"/>
                </a:moveTo>
                <a:lnTo>
                  <a:pt x="5280262" y="6411982"/>
                </a:lnTo>
                <a:cubicBezTo>
                  <a:pt x="5277004" y="6413862"/>
                  <a:pt x="5275895" y="6418013"/>
                  <a:pt x="5277785" y="6421254"/>
                </a:cubicBezTo>
                <a:cubicBezTo>
                  <a:pt x="5278381" y="6422276"/>
                  <a:pt x="5279235" y="6423125"/>
                  <a:pt x="5280262" y="6423718"/>
                </a:cubicBezTo>
                <a:lnTo>
                  <a:pt x="5363290" y="6471407"/>
                </a:lnTo>
                <a:cubicBezTo>
                  <a:pt x="5371187" y="6475918"/>
                  <a:pt x="5380898" y="6475918"/>
                  <a:pt x="5388795" y="6471407"/>
                </a:cubicBezTo>
                <a:lnTo>
                  <a:pt x="5426883" y="6449530"/>
                </a:lnTo>
                <a:cubicBezTo>
                  <a:pt x="5434770" y="6444983"/>
                  <a:pt x="5444500" y="6444983"/>
                  <a:pt x="5452388" y="6449530"/>
                </a:cubicBezTo>
                <a:lnTo>
                  <a:pt x="5575140" y="6520113"/>
                </a:lnTo>
                <a:cubicBezTo>
                  <a:pt x="5583025" y="6524625"/>
                  <a:pt x="5592727" y="6524625"/>
                  <a:pt x="5600611" y="6520113"/>
                </a:cubicBezTo>
                <a:lnTo>
                  <a:pt x="5670955" y="6479683"/>
                </a:lnTo>
                <a:cubicBezTo>
                  <a:pt x="5672009" y="6479077"/>
                  <a:pt x="5673312" y="6479077"/>
                  <a:pt x="5674365" y="6479683"/>
                </a:cubicBezTo>
                <a:lnTo>
                  <a:pt x="5744709" y="6520113"/>
                </a:lnTo>
                <a:cubicBezTo>
                  <a:pt x="5752593" y="6524625"/>
                  <a:pt x="5762297" y="6524625"/>
                  <a:pt x="5770180" y="6520113"/>
                </a:cubicBezTo>
                <a:lnTo>
                  <a:pt x="5853243" y="6472390"/>
                </a:lnTo>
                <a:cubicBezTo>
                  <a:pt x="5856492" y="6470494"/>
                  <a:pt x="5857580" y="6466338"/>
                  <a:pt x="5855674" y="6463107"/>
                </a:cubicBezTo>
                <a:cubicBezTo>
                  <a:pt x="5855084" y="6462107"/>
                  <a:pt x="5854249" y="6461275"/>
                  <a:pt x="5853243" y="6460689"/>
                </a:cubicBezTo>
                <a:lnTo>
                  <a:pt x="5843934" y="6455330"/>
                </a:lnTo>
                <a:cubicBezTo>
                  <a:pt x="5842880" y="6454724"/>
                  <a:pt x="5841578" y="6454724"/>
                  <a:pt x="5840524" y="6455330"/>
                </a:cubicBezTo>
                <a:lnTo>
                  <a:pt x="5770317" y="6495760"/>
                </a:lnTo>
                <a:cubicBezTo>
                  <a:pt x="5762433" y="6500272"/>
                  <a:pt x="5752729" y="6500272"/>
                  <a:pt x="5744845" y="6495760"/>
                </a:cubicBezTo>
                <a:lnTo>
                  <a:pt x="5554068" y="6386171"/>
                </a:lnTo>
                <a:cubicBezTo>
                  <a:pt x="5551375" y="6384629"/>
                  <a:pt x="5550448" y="6381207"/>
                  <a:pt x="5551999" y="6378528"/>
                </a:cubicBezTo>
                <a:cubicBezTo>
                  <a:pt x="5552494" y="6377673"/>
                  <a:pt x="5553208" y="6376962"/>
                  <a:pt x="5554068" y="6376470"/>
                </a:cubicBezTo>
                <a:cubicBezTo>
                  <a:pt x="5561952" y="6371958"/>
                  <a:pt x="5571655" y="6371958"/>
                  <a:pt x="5579539" y="6376470"/>
                </a:cubicBezTo>
                <a:lnTo>
                  <a:pt x="5744845" y="6471441"/>
                </a:lnTo>
                <a:cubicBezTo>
                  <a:pt x="5752729" y="6475953"/>
                  <a:pt x="5762433" y="6475953"/>
                  <a:pt x="5770317" y="6471441"/>
                </a:cubicBezTo>
                <a:lnTo>
                  <a:pt x="5853379" y="6423752"/>
                </a:lnTo>
                <a:cubicBezTo>
                  <a:pt x="5856635" y="6421872"/>
                  <a:pt x="5857747" y="6417721"/>
                  <a:pt x="5855855" y="6414480"/>
                </a:cubicBezTo>
                <a:cubicBezTo>
                  <a:pt x="5855261" y="6413458"/>
                  <a:pt x="5854405" y="6412609"/>
                  <a:pt x="5853379" y="6412016"/>
                </a:cubicBezTo>
                <a:lnTo>
                  <a:pt x="5579573" y="6254738"/>
                </a:lnTo>
                <a:cubicBezTo>
                  <a:pt x="5571689" y="6250226"/>
                  <a:pt x="5561986" y="6250226"/>
                  <a:pt x="5554102" y="6254738"/>
                </a:cubicBezTo>
                <a:close/>
                <a:moveTo>
                  <a:pt x="0" y="0"/>
                </a:moveTo>
                <a:lnTo>
                  <a:pt x="6094800" y="0"/>
                </a:lnTo>
                <a:lnTo>
                  <a:pt x="60948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10F5569-CC35-44DD-9780-DF41CE49B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00" y="357508"/>
            <a:ext cx="4932000" cy="1116000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6D38CB9-5EB7-49A1-928B-672F3540B03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2000" y="1836000"/>
            <a:ext cx="4680000" cy="432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8DD04B9F-0319-4AB4-957B-5E97E7899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049C-D8D5-407E-BD80-85A7F6AA5DBF}" type="datetime1">
              <a:rPr lang="fi-FI" smtClean="0"/>
              <a:t>14.10.2025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DA3DE32C-CB93-4FC5-A486-40FA76EB0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Esittäjän ja esityksen nimi  |  Julkisuus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F1A3376A-F9F9-4BE9-A8FA-4BA92C88A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41369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376">
          <p15:clr>
            <a:srgbClr val="FBAE40"/>
          </p15:clr>
        </p15:guide>
        <p15:guide id="3" orient="horz" pos="361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Kuvan paikkamerkki 17">
            <a:extLst>
              <a:ext uri="{FF2B5EF4-FFF2-40B4-BE49-F238E27FC236}">
                <a16:creationId xmlns:a16="http://schemas.microsoft.com/office/drawing/2014/main" id="{C06256BC-B929-4574-85F8-58F2D4E2521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" y="0"/>
            <a:ext cx="12191999" cy="6858000"/>
          </a:xfrm>
          <a:custGeom>
            <a:avLst/>
            <a:gdLst>
              <a:gd name="connsiteX0" fmla="*/ 11385534 w 12191999"/>
              <a:gd name="connsiteY0" fmla="*/ 6504036 h 6858000"/>
              <a:gd name="connsiteX1" fmla="*/ 11376260 w 12191999"/>
              <a:gd name="connsiteY1" fmla="*/ 6509395 h 6858000"/>
              <a:gd name="connsiteX2" fmla="*/ 11373829 w 12191999"/>
              <a:gd name="connsiteY2" fmla="*/ 6518679 h 6858000"/>
              <a:gd name="connsiteX3" fmla="*/ 11376260 w 12191999"/>
              <a:gd name="connsiteY3" fmla="*/ 6521097 h 6858000"/>
              <a:gd name="connsiteX4" fmla="*/ 11459288 w 12191999"/>
              <a:gd name="connsiteY4" fmla="*/ 6568786 h 6858000"/>
              <a:gd name="connsiteX5" fmla="*/ 11484793 w 12191999"/>
              <a:gd name="connsiteY5" fmla="*/ 6568786 h 6858000"/>
              <a:gd name="connsiteX6" fmla="*/ 11522880 w 12191999"/>
              <a:gd name="connsiteY6" fmla="*/ 6546909 h 6858000"/>
              <a:gd name="connsiteX7" fmla="*/ 11548386 w 12191999"/>
              <a:gd name="connsiteY7" fmla="*/ 6546909 h 6858000"/>
              <a:gd name="connsiteX8" fmla="*/ 11671138 w 12191999"/>
              <a:gd name="connsiteY8" fmla="*/ 6617492 h 6858000"/>
              <a:gd name="connsiteX9" fmla="*/ 11696780 w 12191999"/>
              <a:gd name="connsiteY9" fmla="*/ 6617662 h 6858000"/>
              <a:gd name="connsiteX10" fmla="*/ 11779842 w 12191999"/>
              <a:gd name="connsiteY10" fmla="*/ 6569973 h 6858000"/>
              <a:gd name="connsiteX11" fmla="*/ 11782273 w 12191999"/>
              <a:gd name="connsiteY11" fmla="*/ 6560689 h 6858000"/>
              <a:gd name="connsiteX12" fmla="*/ 11779842 w 12191999"/>
              <a:gd name="connsiteY12" fmla="*/ 6558271 h 6858000"/>
              <a:gd name="connsiteX13" fmla="*/ 11770533 w 12191999"/>
              <a:gd name="connsiteY13" fmla="*/ 6552912 h 6858000"/>
              <a:gd name="connsiteX14" fmla="*/ 11767124 w 12191999"/>
              <a:gd name="connsiteY14" fmla="*/ 6552912 h 6858000"/>
              <a:gd name="connsiteX15" fmla="*/ 11696780 w 12191999"/>
              <a:gd name="connsiteY15" fmla="*/ 6593139 h 6858000"/>
              <a:gd name="connsiteX16" fmla="*/ 11671274 w 12191999"/>
              <a:gd name="connsiteY16" fmla="*/ 6593139 h 6858000"/>
              <a:gd name="connsiteX17" fmla="*/ 11548386 w 12191999"/>
              <a:gd name="connsiteY17" fmla="*/ 6522691 h 6858000"/>
              <a:gd name="connsiteX18" fmla="*/ 11522880 w 12191999"/>
              <a:gd name="connsiteY18" fmla="*/ 6522691 h 6858000"/>
              <a:gd name="connsiteX19" fmla="*/ 11484793 w 12191999"/>
              <a:gd name="connsiteY19" fmla="*/ 6544433 h 6858000"/>
              <a:gd name="connsiteX20" fmla="*/ 11459288 w 12191999"/>
              <a:gd name="connsiteY20" fmla="*/ 6544433 h 6858000"/>
              <a:gd name="connsiteX21" fmla="*/ 11388944 w 12191999"/>
              <a:gd name="connsiteY21" fmla="*/ 6504036 h 6858000"/>
              <a:gd name="connsiteX22" fmla="*/ 11385534 w 12191999"/>
              <a:gd name="connsiteY22" fmla="*/ 6504036 h 6858000"/>
              <a:gd name="connsiteX23" fmla="*/ 11385534 w 12191999"/>
              <a:gd name="connsiteY23" fmla="*/ 6455363 h 6858000"/>
              <a:gd name="connsiteX24" fmla="*/ 11376260 w 12191999"/>
              <a:gd name="connsiteY24" fmla="*/ 6460688 h 6858000"/>
              <a:gd name="connsiteX25" fmla="*/ 11373829 w 12191999"/>
              <a:gd name="connsiteY25" fmla="*/ 6469972 h 6858000"/>
              <a:gd name="connsiteX26" fmla="*/ 11376260 w 12191999"/>
              <a:gd name="connsiteY26" fmla="*/ 6472390 h 6858000"/>
              <a:gd name="connsiteX27" fmla="*/ 11459288 w 12191999"/>
              <a:gd name="connsiteY27" fmla="*/ 6520113 h 6858000"/>
              <a:gd name="connsiteX28" fmla="*/ 11484793 w 12191999"/>
              <a:gd name="connsiteY28" fmla="*/ 6520113 h 6858000"/>
              <a:gd name="connsiteX29" fmla="*/ 11522880 w 12191999"/>
              <a:gd name="connsiteY29" fmla="*/ 6498202 h 6858000"/>
              <a:gd name="connsiteX30" fmla="*/ 11548386 w 12191999"/>
              <a:gd name="connsiteY30" fmla="*/ 6498202 h 6858000"/>
              <a:gd name="connsiteX31" fmla="*/ 11671138 w 12191999"/>
              <a:gd name="connsiteY31" fmla="*/ 6568785 h 6858000"/>
              <a:gd name="connsiteX32" fmla="*/ 11696609 w 12191999"/>
              <a:gd name="connsiteY32" fmla="*/ 6568785 h 6858000"/>
              <a:gd name="connsiteX33" fmla="*/ 11766953 w 12191999"/>
              <a:gd name="connsiteY33" fmla="*/ 6528389 h 6858000"/>
              <a:gd name="connsiteX34" fmla="*/ 11770363 w 12191999"/>
              <a:gd name="connsiteY34" fmla="*/ 6528389 h 6858000"/>
              <a:gd name="connsiteX35" fmla="*/ 11840707 w 12191999"/>
              <a:gd name="connsiteY35" fmla="*/ 6568785 h 6858000"/>
              <a:gd name="connsiteX36" fmla="*/ 11866178 w 12191999"/>
              <a:gd name="connsiteY36" fmla="*/ 6568785 h 6858000"/>
              <a:gd name="connsiteX37" fmla="*/ 11949240 w 12191999"/>
              <a:gd name="connsiteY37" fmla="*/ 6521097 h 6858000"/>
              <a:gd name="connsiteX38" fmla="*/ 11951672 w 12191999"/>
              <a:gd name="connsiteY38" fmla="*/ 6511813 h 6858000"/>
              <a:gd name="connsiteX39" fmla="*/ 11949240 w 12191999"/>
              <a:gd name="connsiteY39" fmla="*/ 6509395 h 6858000"/>
              <a:gd name="connsiteX40" fmla="*/ 11939932 w 12191999"/>
              <a:gd name="connsiteY40" fmla="*/ 6504036 h 6858000"/>
              <a:gd name="connsiteX41" fmla="*/ 11936658 w 12191999"/>
              <a:gd name="connsiteY41" fmla="*/ 6504036 h 6858000"/>
              <a:gd name="connsiteX42" fmla="*/ 11866314 w 12191999"/>
              <a:gd name="connsiteY42" fmla="*/ 6544432 h 6858000"/>
              <a:gd name="connsiteX43" fmla="*/ 11840843 w 12191999"/>
              <a:gd name="connsiteY43" fmla="*/ 6544432 h 6858000"/>
              <a:gd name="connsiteX44" fmla="*/ 11770499 w 12191999"/>
              <a:gd name="connsiteY44" fmla="*/ 6504036 h 6858000"/>
              <a:gd name="connsiteX45" fmla="*/ 11767090 w 12191999"/>
              <a:gd name="connsiteY45" fmla="*/ 6504036 h 6858000"/>
              <a:gd name="connsiteX46" fmla="*/ 11696780 w 12191999"/>
              <a:gd name="connsiteY46" fmla="*/ 6544432 h 6858000"/>
              <a:gd name="connsiteX47" fmla="*/ 11671309 w 12191999"/>
              <a:gd name="connsiteY47" fmla="*/ 6544432 h 6858000"/>
              <a:gd name="connsiteX48" fmla="*/ 11548556 w 12191999"/>
              <a:gd name="connsiteY48" fmla="*/ 6473849 h 6858000"/>
              <a:gd name="connsiteX49" fmla="*/ 11523051 w 12191999"/>
              <a:gd name="connsiteY49" fmla="*/ 6473849 h 6858000"/>
              <a:gd name="connsiteX50" fmla="*/ 11484793 w 12191999"/>
              <a:gd name="connsiteY50" fmla="*/ 6495760 h 6858000"/>
              <a:gd name="connsiteX51" fmla="*/ 11459288 w 12191999"/>
              <a:gd name="connsiteY51" fmla="*/ 6495760 h 6858000"/>
              <a:gd name="connsiteX52" fmla="*/ 11388944 w 12191999"/>
              <a:gd name="connsiteY52" fmla="*/ 6455363 h 6858000"/>
              <a:gd name="connsiteX53" fmla="*/ 11385534 w 12191999"/>
              <a:gd name="connsiteY53" fmla="*/ 6455363 h 6858000"/>
              <a:gd name="connsiteX54" fmla="*/ 11650099 w 12191999"/>
              <a:gd name="connsiteY54" fmla="*/ 6254738 h 6858000"/>
              <a:gd name="connsiteX55" fmla="*/ 11376259 w 12191999"/>
              <a:gd name="connsiteY55" fmla="*/ 6411982 h 6858000"/>
              <a:gd name="connsiteX56" fmla="*/ 11373782 w 12191999"/>
              <a:gd name="connsiteY56" fmla="*/ 6421254 h 6858000"/>
              <a:gd name="connsiteX57" fmla="*/ 11376259 w 12191999"/>
              <a:gd name="connsiteY57" fmla="*/ 6423718 h 6858000"/>
              <a:gd name="connsiteX58" fmla="*/ 11459287 w 12191999"/>
              <a:gd name="connsiteY58" fmla="*/ 6471407 h 6858000"/>
              <a:gd name="connsiteX59" fmla="*/ 11484792 w 12191999"/>
              <a:gd name="connsiteY59" fmla="*/ 6471407 h 6858000"/>
              <a:gd name="connsiteX60" fmla="*/ 11522880 w 12191999"/>
              <a:gd name="connsiteY60" fmla="*/ 6449530 h 6858000"/>
              <a:gd name="connsiteX61" fmla="*/ 11548385 w 12191999"/>
              <a:gd name="connsiteY61" fmla="*/ 6449530 h 6858000"/>
              <a:gd name="connsiteX62" fmla="*/ 11671137 w 12191999"/>
              <a:gd name="connsiteY62" fmla="*/ 6520113 h 6858000"/>
              <a:gd name="connsiteX63" fmla="*/ 11696608 w 12191999"/>
              <a:gd name="connsiteY63" fmla="*/ 6520113 h 6858000"/>
              <a:gd name="connsiteX64" fmla="*/ 11766952 w 12191999"/>
              <a:gd name="connsiteY64" fmla="*/ 6479683 h 6858000"/>
              <a:gd name="connsiteX65" fmla="*/ 11770362 w 12191999"/>
              <a:gd name="connsiteY65" fmla="*/ 6479683 h 6858000"/>
              <a:gd name="connsiteX66" fmla="*/ 11840706 w 12191999"/>
              <a:gd name="connsiteY66" fmla="*/ 6520113 h 6858000"/>
              <a:gd name="connsiteX67" fmla="*/ 11866177 w 12191999"/>
              <a:gd name="connsiteY67" fmla="*/ 6520113 h 6858000"/>
              <a:gd name="connsiteX68" fmla="*/ 11949240 w 12191999"/>
              <a:gd name="connsiteY68" fmla="*/ 6472390 h 6858000"/>
              <a:gd name="connsiteX69" fmla="*/ 11951671 w 12191999"/>
              <a:gd name="connsiteY69" fmla="*/ 6463107 h 6858000"/>
              <a:gd name="connsiteX70" fmla="*/ 11949240 w 12191999"/>
              <a:gd name="connsiteY70" fmla="*/ 6460689 h 6858000"/>
              <a:gd name="connsiteX71" fmla="*/ 11939931 w 12191999"/>
              <a:gd name="connsiteY71" fmla="*/ 6455330 h 6858000"/>
              <a:gd name="connsiteX72" fmla="*/ 11936521 w 12191999"/>
              <a:gd name="connsiteY72" fmla="*/ 6455330 h 6858000"/>
              <a:gd name="connsiteX73" fmla="*/ 11866314 w 12191999"/>
              <a:gd name="connsiteY73" fmla="*/ 6495760 h 6858000"/>
              <a:gd name="connsiteX74" fmla="*/ 11840842 w 12191999"/>
              <a:gd name="connsiteY74" fmla="*/ 6495760 h 6858000"/>
              <a:gd name="connsiteX75" fmla="*/ 11650065 w 12191999"/>
              <a:gd name="connsiteY75" fmla="*/ 6386171 h 6858000"/>
              <a:gd name="connsiteX76" fmla="*/ 11647996 w 12191999"/>
              <a:gd name="connsiteY76" fmla="*/ 6378528 h 6858000"/>
              <a:gd name="connsiteX77" fmla="*/ 11650065 w 12191999"/>
              <a:gd name="connsiteY77" fmla="*/ 6376470 h 6858000"/>
              <a:gd name="connsiteX78" fmla="*/ 11675536 w 12191999"/>
              <a:gd name="connsiteY78" fmla="*/ 6376470 h 6858000"/>
              <a:gd name="connsiteX79" fmla="*/ 11840842 w 12191999"/>
              <a:gd name="connsiteY79" fmla="*/ 6471441 h 6858000"/>
              <a:gd name="connsiteX80" fmla="*/ 11866314 w 12191999"/>
              <a:gd name="connsiteY80" fmla="*/ 6471441 h 6858000"/>
              <a:gd name="connsiteX81" fmla="*/ 11949376 w 12191999"/>
              <a:gd name="connsiteY81" fmla="*/ 6423752 h 6858000"/>
              <a:gd name="connsiteX82" fmla="*/ 11951852 w 12191999"/>
              <a:gd name="connsiteY82" fmla="*/ 6414480 h 6858000"/>
              <a:gd name="connsiteX83" fmla="*/ 11949376 w 12191999"/>
              <a:gd name="connsiteY83" fmla="*/ 6412016 h 6858000"/>
              <a:gd name="connsiteX84" fmla="*/ 11675570 w 12191999"/>
              <a:gd name="connsiteY84" fmla="*/ 6254738 h 6858000"/>
              <a:gd name="connsiteX85" fmla="*/ 11650099 w 12191999"/>
              <a:gd name="connsiteY85" fmla="*/ 6254738 h 6858000"/>
              <a:gd name="connsiteX86" fmla="*/ 0 w 12191999"/>
              <a:gd name="connsiteY86" fmla="*/ 0 h 6858000"/>
              <a:gd name="connsiteX87" fmla="*/ 12191999 w 12191999"/>
              <a:gd name="connsiteY87" fmla="*/ 0 h 6858000"/>
              <a:gd name="connsiteX88" fmla="*/ 12191999 w 12191999"/>
              <a:gd name="connsiteY88" fmla="*/ 6858000 h 6858000"/>
              <a:gd name="connsiteX89" fmla="*/ 0 w 12191999"/>
              <a:gd name="connsiteY8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2191999" h="6858000">
                <a:moveTo>
                  <a:pt x="11385534" y="6504036"/>
                </a:moveTo>
                <a:lnTo>
                  <a:pt x="11376260" y="6509395"/>
                </a:lnTo>
                <a:cubicBezTo>
                  <a:pt x="11373011" y="6511291"/>
                  <a:pt x="11371923" y="6515448"/>
                  <a:pt x="11373829" y="6518679"/>
                </a:cubicBezTo>
                <a:cubicBezTo>
                  <a:pt x="11374418" y="6519678"/>
                  <a:pt x="11375255" y="6520511"/>
                  <a:pt x="11376260" y="6521097"/>
                </a:cubicBezTo>
                <a:lnTo>
                  <a:pt x="11459288" y="6568786"/>
                </a:lnTo>
                <a:cubicBezTo>
                  <a:pt x="11467175" y="6573332"/>
                  <a:pt x="11476906" y="6573332"/>
                  <a:pt x="11484793" y="6568786"/>
                </a:cubicBezTo>
                <a:lnTo>
                  <a:pt x="11522880" y="6546909"/>
                </a:lnTo>
                <a:cubicBezTo>
                  <a:pt x="11530768" y="6542363"/>
                  <a:pt x="11540498" y="6542363"/>
                  <a:pt x="11548386" y="6546909"/>
                </a:cubicBezTo>
                <a:lnTo>
                  <a:pt x="11671138" y="6617492"/>
                </a:lnTo>
                <a:cubicBezTo>
                  <a:pt x="11679035" y="6622122"/>
                  <a:pt x="11688821" y="6622187"/>
                  <a:pt x="11696780" y="6617662"/>
                </a:cubicBezTo>
                <a:lnTo>
                  <a:pt x="11779842" y="6569973"/>
                </a:lnTo>
                <a:cubicBezTo>
                  <a:pt x="11783092" y="6568077"/>
                  <a:pt x="11784179" y="6563921"/>
                  <a:pt x="11782273" y="6560689"/>
                </a:cubicBezTo>
                <a:cubicBezTo>
                  <a:pt x="11781683" y="6559690"/>
                  <a:pt x="11780848" y="6558858"/>
                  <a:pt x="11779842" y="6558271"/>
                </a:cubicBezTo>
                <a:lnTo>
                  <a:pt x="11770533" y="6552912"/>
                </a:lnTo>
                <a:cubicBezTo>
                  <a:pt x="11769480" y="6552306"/>
                  <a:pt x="11768177" y="6552306"/>
                  <a:pt x="11767124" y="6552912"/>
                </a:cubicBezTo>
                <a:lnTo>
                  <a:pt x="11696780" y="6593139"/>
                </a:lnTo>
                <a:cubicBezTo>
                  <a:pt x="11688886" y="6597664"/>
                  <a:pt x="11679168" y="6597664"/>
                  <a:pt x="11671274" y="6593139"/>
                </a:cubicBezTo>
                <a:lnTo>
                  <a:pt x="11548386" y="6522691"/>
                </a:lnTo>
                <a:cubicBezTo>
                  <a:pt x="11540489" y="6518180"/>
                  <a:pt x="11530778" y="6518180"/>
                  <a:pt x="11522880" y="6522691"/>
                </a:cubicBezTo>
                <a:lnTo>
                  <a:pt x="11484793" y="6544433"/>
                </a:lnTo>
                <a:cubicBezTo>
                  <a:pt x="11476906" y="6548979"/>
                  <a:pt x="11467175" y="6548979"/>
                  <a:pt x="11459288" y="6544433"/>
                </a:cubicBezTo>
                <a:lnTo>
                  <a:pt x="11388944" y="6504036"/>
                </a:lnTo>
                <a:cubicBezTo>
                  <a:pt x="11387889" y="6503431"/>
                  <a:pt x="11386589" y="6503431"/>
                  <a:pt x="11385534" y="6504036"/>
                </a:cubicBezTo>
                <a:close/>
                <a:moveTo>
                  <a:pt x="11385534" y="6455363"/>
                </a:moveTo>
                <a:lnTo>
                  <a:pt x="11376260" y="6460688"/>
                </a:lnTo>
                <a:cubicBezTo>
                  <a:pt x="11373011" y="6462584"/>
                  <a:pt x="11371923" y="6466741"/>
                  <a:pt x="11373829" y="6469972"/>
                </a:cubicBezTo>
                <a:cubicBezTo>
                  <a:pt x="11374418" y="6470971"/>
                  <a:pt x="11375255" y="6471804"/>
                  <a:pt x="11376260" y="6472390"/>
                </a:cubicBezTo>
                <a:lnTo>
                  <a:pt x="11459288" y="6520113"/>
                </a:lnTo>
                <a:cubicBezTo>
                  <a:pt x="11467185" y="6524624"/>
                  <a:pt x="11476896" y="6524624"/>
                  <a:pt x="11484793" y="6520113"/>
                </a:cubicBezTo>
                <a:lnTo>
                  <a:pt x="11522880" y="6498202"/>
                </a:lnTo>
                <a:cubicBezTo>
                  <a:pt x="11530778" y="6493691"/>
                  <a:pt x="11540489" y="6493691"/>
                  <a:pt x="11548386" y="6498202"/>
                </a:cubicBezTo>
                <a:lnTo>
                  <a:pt x="11671138" y="6568785"/>
                </a:lnTo>
                <a:cubicBezTo>
                  <a:pt x="11679013" y="6573332"/>
                  <a:pt x="11688734" y="6573332"/>
                  <a:pt x="11696609" y="6568785"/>
                </a:cubicBezTo>
                <a:lnTo>
                  <a:pt x="11766953" y="6528389"/>
                </a:lnTo>
                <a:cubicBezTo>
                  <a:pt x="11768007" y="6527783"/>
                  <a:pt x="11769309" y="6527783"/>
                  <a:pt x="11770363" y="6528389"/>
                </a:cubicBezTo>
                <a:lnTo>
                  <a:pt x="11840707" y="6568785"/>
                </a:lnTo>
                <a:cubicBezTo>
                  <a:pt x="11848583" y="6573332"/>
                  <a:pt x="11858301" y="6573332"/>
                  <a:pt x="11866178" y="6568785"/>
                </a:cubicBezTo>
                <a:lnTo>
                  <a:pt x="11949240" y="6521097"/>
                </a:lnTo>
                <a:cubicBezTo>
                  <a:pt x="11952490" y="6519201"/>
                  <a:pt x="11953578" y="6515044"/>
                  <a:pt x="11951672" y="6511813"/>
                </a:cubicBezTo>
                <a:cubicBezTo>
                  <a:pt x="11951082" y="6510814"/>
                  <a:pt x="11950246" y="6509981"/>
                  <a:pt x="11949240" y="6509395"/>
                </a:cubicBezTo>
                <a:lnTo>
                  <a:pt x="11939932" y="6504036"/>
                </a:lnTo>
                <a:cubicBezTo>
                  <a:pt x="11938912" y="6503481"/>
                  <a:pt x="11937678" y="6503481"/>
                  <a:pt x="11936658" y="6504036"/>
                </a:cubicBezTo>
                <a:lnTo>
                  <a:pt x="11866314" y="6544432"/>
                </a:lnTo>
                <a:cubicBezTo>
                  <a:pt x="11858438" y="6548979"/>
                  <a:pt x="11848720" y="6548979"/>
                  <a:pt x="11840843" y="6544432"/>
                </a:cubicBezTo>
                <a:lnTo>
                  <a:pt x="11770499" y="6504036"/>
                </a:lnTo>
                <a:cubicBezTo>
                  <a:pt x="11769446" y="6503430"/>
                  <a:pt x="11768143" y="6503430"/>
                  <a:pt x="11767090" y="6504036"/>
                </a:cubicBezTo>
                <a:lnTo>
                  <a:pt x="11696780" y="6544432"/>
                </a:lnTo>
                <a:cubicBezTo>
                  <a:pt x="11688904" y="6548979"/>
                  <a:pt x="11679184" y="6548979"/>
                  <a:pt x="11671309" y="6544432"/>
                </a:cubicBezTo>
                <a:lnTo>
                  <a:pt x="11548556" y="6473849"/>
                </a:lnTo>
                <a:cubicBezTo>
                  <a:pt x="11540659" y="6469338"/>
                  <a:pt x="11530948" y="6469338"/>
                  <a:pt x="11523051" y="6473849"/>
                </a:cubicBezTo>
                <a:lnTo>
                  <a:pt x="11484793" y="6495760"/>
                </a:lnTo>
                <a:cubicBezTo>
                  <a:pt x="11476896" y="6500271"/>
                  <a:pt x="11467185" y="6500271"/>
                  <a:pt x="11459288" y="6495760"/>
                </a:cubicBezTo>
                <a:lnTo>
                  <a:pt x="11388944" y="6455363"/>
                </a:lnTo>
                <a:cubicBezTo>
                  <a:pt x="11387889" y="6454758"/>
                  <a:pt x="11386589" y="6454758"/>
                  <a:pt x="11385534" y="6455363"/>
                </a:cubicBezTo>
                <a:close/>
                <a:moveTo>
                  <a:pt x="11650099" y="6254738"/>
                </a:moveTo>
                <a:lnTo>
                  <a:pt x="11376259" y="6411982"/>
                </a:lnTo>
                <a:cubicBezTo>
                  <a:pt x="11373001" y="6413862"/>
                  <a:pt x="11371892" y="6418013"/>
                  <a:pt x="11373782" y="6421254"/>
                </a:cubicBezTo>
                <a:cubicBezTo>
                  <a:pt x="11374378" y="6422276"/>
                  <a:pt x="11375232" y="6423125"/>
                  <a:pt x="11376259" y="6423718"/>
                </a:cubicBezTo>
                <a:lnTo>
                  <a:pt x="11459287" y="6471407"/>
                </a:lnTo>
                <a:cubicBezTo>
                  <a:pt x="11467184" y="6475918"/>
                  <a:pt x="11476895" y="6475918"/>
                  <a:pt x="11484792" y="6471407"/>
                </a:cubicBezTo>
                <a:lnTo>
                  <a:pt x="11522880" y="6449530"/>
                </a:lnTo>
                <a:cubicBezTo>
                  <a:pt x="11530767" y="6444983"/>
                  <a:pt x="11540497" y="6444983"/>
                  <a:pt x="11548385" y="6449530"/>
                </a:cubicBezTo>
                <a:lnTo>
                  <a:pt x="11671137" y="6520113"/>
                </a:lnTo>
                <a:cubicBezTo>
                  <a:pt x="11679022" y="6524625"/>
                  <a:pt x="11688724" y="6524625"/>
                  <a:pt x="11696608" y="6520113"/>
                </a:cubicBezTo>
                <a:lnTo>
                  <a:pt x="11766952" y="6479683"/>
                </a:lnTo>
                <a:cubicBezTo>
                  <a:pt x="11768006" y="6479077"/>
                  <a:pt x="11769309" y="6479077"/>
                  <a:pt x="11770362" y="6479683"/>
                </a:cubicBezTo>
                <a:lnTo>
                  <a:pt x="11840706" y="6520113"/>
                </a:lnTo>
                <a:cubicBezTo>
                  <a:pt x="11848590" y="6524625"/>
                  <a:pt x="11858294" y="6524625"/>
                  <a:pt x="11866177" y="6520113"/>
                </a:cubicBezTo>
                <a:lnTo>
                  <a:pt x="11949240" y="6472390"/>
                </a:lnTo>
                <a:cubicBezTo>
                  <a:pt x="11952489" y="6470494"/>
                  <a:pt x="11953577" y="6466338"/>
                  <a:pt x="11951671" y="6463107"/>
                </a:cubicBezTo>
                <a:cubicBezTo>
                  <a:pt x="11951081" y="6462107"/>
                  <a:pt x="11950246" y="6461275"/>
                  <a:pt x="11949240" y="6460689"/>
                </a:cubicBezTo>
                <a:lnTo>
                  <a:pt x="11939931" y="6455330"/>
                </a:lnTo>
                <a:cubicBezTo>
                  <a:pt x="11938877" y="6454724"/>
                  <a:pt x="11937575" y="6454724"/>
                  <a:pt x="11936521" y="6455330"/>
                </a:cubicBezTo>
                <a:lnTo>
                  <a:pt x="11866314" y="6495760"/>
                </a:lnTo>
                <a:cubicBezTo>
                  <a:pt x="11858430" y="6500272"/>
                  <a:pt x="11848726" y="6500272"/>
                  <a:pt x="11840842" y="6495760"/>
                </a:cubicBezTo>
                <a:lnTo>
                  <a:pt x="11650065" y="6386171"/>
                </a:lnTo>
                <a:cubicBezTo>
                  <a:pt x="11647372" y="6384629"/>
                  <a:pt x="11646445" y="6381207"/>
                  <a:pt x="11647996" y="6378528"/>
                </a:cubicBezTo>
                <a:cubicBezTo>
                  <a:pt x="11648491" y="6377673"/>
                  <a:pt x="11649205" y="6376962"/>
                  <a:pt x="11650065" y="6376470"/>
                </a:cubicBezTo>
                <a:cubicBezTo>
                  <a:pt x="11657949" y="6371958"/>
                  <a:pt x="11667652" y="6371958"/>
                  <a:pt x="11675536" y="6376470"/>
                </a:cubicBezTo>
                <a:lnTo>
                  <a:pt x="11840842" y="6471441"/>
                </a:lnTo>
                <a:cubicBezTo>
                  <a:pt x="11848726" y="6475953"/>
                  <a:pt x="11858430" y="6475953"/>
                  <a:pt x="11866314" y="6471441"/>
                </a:cubicBezTo>
                <a:lnTo>
                  <a:pt x="11949376" y="6423752"/>
                </a:lnTo>
                <a:cubicBezTo>
                  <a:pt x="11952632" y="6421872"/>
                  <a:pt x="11953744" y="6417721"/>
                  <a:pt x="11951852" y="6414480"/>
                </a:cubicBezTo>
                <a:cubicBezTo>
                  <a:pt x="11951258" y="6413458"/>
                  <a:pt x="11950402" y="6412609"/>
                  <a:pt x="11949376" y="6412016"/>
                </a:cubicBezTo>
                <a:lnTo>
                  <a:pt x="11675570" y="6254738"/>
                </a:lnTo>
                <a:cubicBezTo>
                  <a:pt x="11667686" y="6250226"/>
                  <a:pt x="11657983" y="6250226"/>
                  <a:pt x="11650099" y="6254738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vert="horz" wrap="square" lIns="0" tIns="0" rIns="91440" bIns="45720" rtlCol="0" anchor="ctr">
            <a:noAutofit/>
          </a:bodyPr>
          <a:lstStyle>
            <a:lvl1pPr>
              <a:defRPr lang="fi-FI" sz="1800">
                <a:solidFill>
                  <a:schemeClr val="bg1"/>
                </a:solidFill>
              </a:defRPr>
            </a:lvl1pPr>
          </a:lstStyle>
          <a:p>
            <a:pPr marL="0" lvl="0" indent="0" algn="ctr">
              <a:buNone/>
            </a:pPr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8DD04B9F-0319-4AB4-957B-5E97E7899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6FA2D-9562-4845-9344-69CA755CC79B}" type="datetime1">
              <a:rPr lang="fi-FI" smtClean="0"/>
              <a:t>14.10.2025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DA3DE32C-CB93-4FC5-A486-40FA76EB0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Esittäjän ja esityksen nimi  |  Julkisuus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F1A3376A-F9F9-4BE9-A8FA-4BA92C88A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9270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376">
          <p15:clr>
            <a:srgbClr val="FBAE40"/>
          </p15:clr>
        </p15:guide>
        <p15:guide id="3" orient="horz" pos="361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B12C10D-B87A-4999-866A-B8EA00BD3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050E2-B19F-4D52-91FA-4A81765E9E14}" type="datetime1">
              <a:rPr lang="fi-FI" smtClean="0"/>
              <a:t>14.10.2025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427B3CF-40A3-4BED-B2CB-A641FED7B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Esittäjän ja esityksen nimi  |  Julkisuus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07A4F46-0AF5-41A0-9C80-99EF18AAD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1307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5EE4A9F-124B-473D-99D3-8A53B8D0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AE1F-0827-4DE1-9B71-B99933272346}" type="datetime1">
              <a:rPr lang="fi-FI" smtClean="0"/>
              <a:t>14.10.2025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C56B673-2922-49AD-BCCC-CF58FA119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Esittäjän ja esityksen nimi  |  Julkisuus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0AB111C-C7E0-4CFB-88B9-797521717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6215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E3E4FD7-B3B0-4CBC-B1E2-47EA9EAC0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1ABE547-FA3B-439A-90A8-A877D1875443}" type="datetime1">
              <a:rPr lang="fi-FI" smtClean="0"/>
              <a:t>14.10.2025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58CE89A-BDD6-475F-B172-A2BF7E5CD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446DCCC-51CD-468E-86F7-8FA958D2A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5474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otsikk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2">
            <a:extLst>
              <a:ext uri="{FF2B5EF4-FFF2-40B4-BE49-F238E27FC236}">
                <a16:creationId xmlns:a16="http://schemas.microsoft.com/office/drawing/2014/main" id="{4666A4BE-207E-4B9A-817E-9E638D9EE2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 bwMode="ltGray">
          <a:xfrm>
            <a:off x="6378765" y="4823445"/>
            <a:ext cx="5832285" cy="2047255"/>
            <a:chOff x="6378765" y="4823445"/>
            <a:chExt cx="5832285" cy="2047255"/>
          </a:xfrm>
        </p:grpSpPr>
        <p:grpSp>
          <p:nvGrpSpPr>
            <p:cNvPr id="36" name="Ryhmä 35">
              <a:extLst>
                <a:ext uri="{FF2B5EF4-FFF2-40B4-BE49-F238E27FC236}">
                  <a16:creationId xmlns:a16="http://schemas.microsoft.com/office/drawing/2014/main" id="{C81A0BEE-F11F-4780-9AE6-C9F6702797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 bwMode="ltGray">
            <a:xfrm>
              <a:off x="6378765" y="4823445"/>
              <a:ext cx="5832285" cy="2047255"/>
              <a:chOff x="6378765" y="4823445"/>
              <a:chExt cx="5832285" cy="2047255"/>
            </a:xfrm>
          </p:grpSpPr>
          <p:sp>
            <p:nvSpPr>
              <p:cNvPr id="37" name="Vapaamuotoinen: Muoto 36">
                <a:extLst>
                  <a:ext uri="{FF2B5EF4-FFF2-40B4-BE49-F238E27FC236}">
                    <a16:creationId xmlns:a16="http://schemas.microsoft.com/office/drawing/2014/main" id="{33EC41AF-262B-4600-BDBD-1B2FEB05F44A}"/>
                  </a:ext>
                </a:extLst>
              </p:cNvPr>
              <p:cNvSpPr/>
              <p:nvPr/>
            </p:nvSpPr>
            <p:spPr bwMode="ltGray">
              <a:xfrm>
                <a:off x="6378765" y="4823445"/>
                <a:ext cx="5832285" cy="2047255"/>
              </a:xfrm>
              <a:custGeom>
                <a:avLst/>
                <a:gdLst>
                  <a:gd name="connsiteX0" fmla="*/ 7219950 w 7219950"/>
                  <a:gd name="connsiteY0" fmla="*/ 2034556 h 2034555"/>
                  <a:gd name="connsiteX1" fmla="*/ 3770566 w 7219950"/>
                  <a:gd name="connsiteY1" fmla="*/ 43005 h 2034555"/>
                  <a:gd name="connsiteX2" fmla="*/ 3449638 w 7219950"/>
                  <a:gd name="connsiteY2" fmla="*/ 43005 h 2034555"/>
                  <a:gd name="connsiteX3" fmla="*/ 0 w 7219950"/>
                  <a:gd name="connsiteY3" fmla="*/ 2034556 h 2034555"/>
                  <a:gd name="connsiteX0" fmla="*/ 7219950 w 7219950"/>
                  <a:gd name="connsiteY0" fmla="*/ 2034556 h 2034556"/>
                  <a:gd name="connsiteX1" fmla="*/ 5808473 w 7219950"/>
                  <a:gd name="connsiteY1" fmla="*/ 1229694 h 2034556"/>
                  <a:gd name="connsiteX2" fmla="*/ 3770566 w 7219950"/>
                  <a:gd name="connsiteY2" fmla="*/ 43005 h 2034556"/>
                  <a:gd name="connsiteX3" fmla="*/ 3449638 w 7219950"/>
                  <a:gd name="connsiteY3" fmla="*/ 43005 h 2034556"/>
                  <a:gd name="connsiteX4" fmla="*/ 0 w 7219950"/>
                  <a:gd name="connsiteY4" fmla="*/ 2034556 h 2034556"/>
                  <a:gd name="connsiteX5" fmla="*/ 7219950 w 7219950"/>
                  <a:gd name="connsiteY5" fmla="*/ 2034556 h 2034556"/>
                  <a:gd name="connsiteX0" fmla="*/ 7219950 w 7219950"/>
                  <a:gd name="connsiteY0" fmla="*/ 2034556 h 2034556"/>
                  <a:gd name="connsiteX1" fmla="*/ 5808473 w 7219950"/>
                  <a:gd name="connsiteY1" fmla="*/ 1229694 h 2034556"/>
                  <a:gd name="connsiteX2" fmla="*/ 3770566 w 7219950"/>
                  <a:gd name="connsiteY2" fmla="*/ 43005 h 2034556"/>
                  <a:gd name="connsiteX3" fmla="*/ 3449638 w 7219950"/>
                  <a:gd name="connsiteY3" fmla="*/ 43005 h 2034556"/>
                  <a:gd name="connsiteX4" fmla="*/ 0 w 7219950"/>
                  <a:gd name="connsiteY4" fmla="*/ 2034556 h 2034556"/>
                  <a:gd name="connsiteX5" fmla="*/ 5794185 w 7219950"/>
                  <a:gd name="connsiteY5" fmla="*/ 2034555 h 2034556"/>
                  <a:gd name="connsiteX6" fmla="*/ 7219950 w 7219950"/>
                  <a:gd name="connsiteY6" fmla="*/ 2034556 h 2034556"/>
                  <a:gd name="connsiteX0" fmla="*/ 5794185 w 5808473"/>
                  <a:gd name="connsiteY0" fmla="*/ 2034555 h 2034556"/>
                  <a:gd name="connsiteX1" fmla="*/ 5808473 w 5808473"/>
                  <a:gd name="connsiteY1" fmla="*/ 1229694 h 2034556"/>
                  <a:gd name="connsiteX2" fmla="*/ 3770566 w 5808473"/>
                  <a:gd name="connsiteY2" fmla="*/ 43005 h 2034556"/>
                  <a:gd name="connsiteX3" fmla="*/ 3449638 w 5808473"/>
                  <a:gd name="connsiteY3" fmla="*/ 43005 h 2034556"/>
                  <a:gd name="connsiteX4" fmla="*/ 0 w 5808473"/>
                  <a:gd name="connsiteY4" fmla="*/ 2034556 h 2034556"/>
                  <a:gd name="connsiteX5" fmla="*/ 5794185 w 5808473"/>
                  <a:gd name="connsiteY5" fmla="*/ 2034555 h 2034556"/>
                  <a:gd name="connsiteX0" fmla="*/ 5813235 w 5813235"/>
                  <a:gd name="connsiteY0" fmla="*/ 2021855 h 2034556"/>
                  <a:gd name="connsiteX1" fmla="*/ 5808473 w 5813235"/>
                  <a:gd name="connsiteY1" fmla="*/ 1229694 h 2034556"/>
                  <a:gd name="connsiteX2" fmla="*/ 3770566 w 5813235"/>
                  <a:gd name="connsiteY2" fmla="*/ 43005 h 2034556"/>
                  <a:gd name="connsiteX3" fmla="*/ 3449638 w 5813235"/>
                  <a:gd name="connsiteY3" fmla="*/ 43005 h 2034556"/>
                  <a:gd name="connsiteX4" fmla="*/ 0 w 5813235"/>
                  <a:gd name="connsiteY4" fmla="*/ 2034556 h 2034556"/>
                  <a:gd name="connsiteX5" fmla="*/ 5813235 w 5813235"/>
                  <a:gd name="connsiteY5" fmla="*/ 2021855 h 2034556"/>
                  <a:gd name="connsiteX0" fmla="*/ 5819585 w 5819585"/>
                  <a:gd name="connsiteY0" fmla="*/ 2047255 h 2047255"/>
                  <a:gd name="connsiteX1" fmla="*/ 5808473 w 5819585"/>
                  <a:gd name="connsiteY1" fmla="*/ 1229694 h 2047255"/>
                  <a:gd name="connsiteX2" fmla="*/ 3770566 w 5819585"/>
                  <a:gd name="connsiteY2" fmla="*/ 43005 h 2047255"/>
                  <a:gd name="connsiteX3" fmla="*/ 3449638 w 5819585"/>
                  <a:gd name="connsiteY3" fmla="*/ 43005 h 2047255"/>
                  <a:gd name="connsiteX4" fmla="*/ 0 w 5819585"/>
                  <a:gd name="connsiteY4" fmla="*/ 2034556 h 2047255"/>
                  <a:gd name="connsiteX5" fmla="*/ 5819585 w 5819585"/>
                  <a:gd name="connsiteY5" fmla="*/ 2047255 h 2047255"/>
                  <a:gd name="connsiteX0" fmla="*/ 5806885 w 5808801"/>
                  <a:gd name="connsiteY0" fmla="*/ 2047255 h 2047255"/>
                  <a:gd name="connsiteX1" fmla="*/ 5808473 w 5808801"/>
                  <a:gd name="connsiteY1" fmla="*/ 1229694 h 2047255"/>
                  <a:gd name="connsiteX2" fmla="*/ 3770566 w 5808801"/>
                  <a:gd name="connsiteY2" fmla="*/ 43005 h 2047255"/>
                  <a:gd name="connsiteX3" fmla="*/ 3449638 w 5808801"/>
                  <a:gd name="connsiteY3" fmla="*/ 43005 h 2047255"/>
                  <a:gd name="connsiteX4" fmla="*/ 0 w 5808801"/>
                  <a:gd name="connsiteY4" fmla="*/ 2034556 h 2047255"/>
                  <a:gd name="connsiteX5" fmla="*/ 5806885 w 5808801"/>
                  <a:gd name="connsiteY5" fmla="*/ 2047255 h 2047255"/>
                  <a:gd name="connsiteX0" fmla="*/ 5806885 w 5827598"/>
                  <a:gd name="connsiteY0" fmla="*/ 2047255 h 2047255"/>
                  <a:gd name="connsiteX1" fmla="*/ 5827523 w 5827598"/>
                  <a:gd name="connsiteY1" fmla="*/ 1236044 h 2047255"/>
                  <a:gd name="connsiteX2" fmla="*/ 3770566 w 5827598"/>
                  <a:gd name="connsiteY2" fmla="*/ 43005 h 2047255"/>
                  <a:gd name="connsiteX3" fmla="*/ 3449638 w 5827598"/>
                  <a:gd name="connsiteY3" fmla="*/ 43005 h 2047255"/>
                  <a:gd name="connsiteX4" fmla="*/ 0 w 5827598"/>
                  <a:gd name="connsiteY4" fmla="*/ 2034556 h 2047255"/>
                  <a:gd name="connsiteX5" fmla="*/ 5806885 w 5827598"/>
                  <a:gd name="connsiteY5" fmla="*/ 2047255 h 2047255"/>
                  <a:gd name="connsiteX0" fmla="*/ 5838635 w 5838635"/>
                  <a:gd name="connsiteY0" fmla="*/ 2047255 h 2047255"/>
                  <a:gd name="connsiteX1" fmla="*/ 5827523 w 5838635"/>
                  <a:gd name="connsiteY1" fmla="*/ 1236044 h 2047255"/>
                  <a:gd name="connsiteX2" fmla="*/ 3770566 w 5838635"/>
                  <a:gd name="connsiteY2" fmla="*/ 43005 h 2047255"/>
                  <a:gd name="connsiteX3" fmla="*/ 3449638 w 5838635"/>
                  <a:gd name="connsiteY3" fmla="*/ 43005 h 2047255"/>
                  <a:gd name="connsiteX4" fmla="*/ 0 w 5838635"/>
                  <a:gd name="connsiteY4" fmla="*/ 2034556 h 2047255"/>
                  <a:gd name="connsiteX5" fmla="*/ 5838635 w 5838635"/>
                  <a:gd name="connsiteY5" fmla="*/ 2047255 h 2047255"/>
                  <a:gd name="connsiteX0" fmla="*/ 5832285 w 5832285"/>
                  <a:gd name="connsiteY0" fmla="*/ 2047255 h 2047255"/>
                  <a:gd name="connsiteX1" fmla="*/ 5827523 w 5832285"/>
                  <a:gd name="connsiteY1" fmla="*/ 1236044 h 2047255"/>
                  <a:gd name="connsiteX2" fmla="*/ 3770566 w 5832285"/>
                  <a:gd name="connsiteY2" fmla="*/ 43005 h 2047255"/>
                  <a:gd name="connsiteX3" fmla="*/ 3449638 w 5832285"/>
                  <a:gd name="connsiteY3" fmla="*/ 43005 h 2047255"/>
                  <a:gd name="connsiteX4" fmla="*/ 0 w 5832285"/>
                  <a:gd name="connsiteY4" fmla="*/ 2034556 h 2047255"/>
                  <a:gd name="connsiteX5" fmla="*/ 5832285 w 5832285"/>
                  <a:gd name="connsiteY5" fmla="*/ 2047255 h 2047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32285" h="2047255">
                    <a:moveTo>
                      <a:pt x="5832285" y="2047255"/>
                    </a:moveTo>
                    <a:cubicBezTo>
                      <a:pt x="5830698" y="1783201"/>
                      <a:pt x="5829110" y="1500098"/>
                      <a:pt x="5827523" y="1236044"/>
                    </a:cubicBezTo>
                    <a:lnTo>
                      <a:pt x="3770566" y="43005"/>
                    </a:lnTo>
                    <a:cubicBezTo>
                      <a:pt x="3671253" y="-14335"/>
                      <a:pt x="3548952" y="-14335"/>
                      <a:pt x="3449638" y="43005"/>
                    </a:cubicBezTo>
                    <a:lnTo>
                      <a:pt x="0" y="2034556"/>
                    </a:lnTo>
                    <a:lnTo>
                      <a:pt x="5832285" y="204725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38" name="Vapaamuotoinen: Muoto 37">
                <a:extLst>
                  <a:ext uri="{FF2B5EF4-FFF2-40B4-BE49-F238E27FC236}">
                    <a16:creationId xmlns:a16="http://schemas.microsoft.com/office/drawing/2014/main" id="{4EEB34D3-B795-4DE0-B42B-8B62A37CBD7A}"/>
                  </a:ext>
                </a:extLst>
              </p:cNvPr>
              <p:cNvSpPr/>
              <p:nvPr/>
            </p:nvSpPr>
            <p:spPr bwMode="ltGray">
              <a:xfrm>
                <a:off x="9283963" y="5385482"/>
                <a:ext cx="1409934" cy="903001"/>
              </a:xfrm>
              <a:custGeom>
                <a:avLst/>
                <a:gdLst>
                  <a:gd name="connsiteX0" fmla="*/ 787137 w 1409934"/>
                  <a:gd name="connsiteY0" fmla="*/ 835232 h 903001"/>
                  <a:gd name="connsiteX1" fmla="*/ 958587 w 1409934"/>
                  <a:gd name="connsiteY1" fmla="*/ 736552 h 903001"/>
                  <a:gd name="connsiteX2" fmla="*/ 966842 w 1409934"/>
                  <a:gd name="connsiteY2" fmla="*/ 736552 h 903001"/>
                  <a:gd name="connsiteX3" fmla="*/ 989511 w 1409934"/>
                  <a:gd name="connsiteY3" fmla="*/ 749633 h 903001"/>
                  <a:gd name="connsiteX4" fmla="*/ 995543 w 1409934"/>
                  <a:gd name="connsiteY4" fmla="*/ 772195 h 903001"/>
                  <a:gd name="connsiteX5" fmla="*/ 989511 w 1409934"/>
                  <a:gd name="connsiteY5" fmla="*/ 778208 h 903001"/>
                  <a:gd name="connsiteX6" fmla="*/ 787137 w 1409934"/>
                  <a:gd name="connsiteY6" fmla="*/ 894668 h 903001"/>
                  <a:gd name="connsiteX7" fmla="*/ 725224 w 1409934"/>
                  <a:gd name="connsiteY7" fmla="*/ 894668 h 903001"/>
                  <a:gd name="connsiteX8" fmla="*/ 426774 w 1409934"/>
                  <a:gd name="connsiteY8" fmla="*/ 722202 h 903001"/>
                  <a:gd name="connsiteX9" fmla="*/ 364861 w 1409934"/>
                  <a:gd name="connsiteY9" fmla="*/ 722202 h 903001"/>
                  <a:gd name="connsiteX10" fmla="*/ 272215 w 1409934"/>
                  <a:gd name="connsiteY10" fmla="*/ 775669 h 903001"/>
                  <a:gd name="connsiteX11" fmla="*/ 210303 w 1409934"/>
                  <a:gd name="connsiteY11" fmla="*/ 775669 h 903001"/>
                  <a:gd name="connsiteX12" fmla="*/ 8372 w 1409934"/>
                  <a:gd name="connsiteY12" fmla="*/ 659146 h 903001"/>
                  <a:gd name="connsiteX13" fmla="*/ 2404 w 1409934"/>
                  <a:gd name="connsiteY13" fmla="*/ 636483 h 903001"/>
                  <a:gd name="connsiteX14" fmla="*/ 8372 w 1409934"/>
                  <a:gd name="connsiteY14" fmla="*/ 630508 h 903001"/>
                  <a:gd name="connsiteX15" fmla="*/ 31042 w 1409934"/>
                  <a:gd name="connsiteY15" fmla="*/ 617808 h 903001"/>
                  <a:gd name="connsiteX16" fmla="*/ 39297 w 1409934"/>
                  <a:gd name="connsiteY16" fmla="*/ 617808 h 903001"/>
                  <a:gd name="connsiteX17" fmla="*/ 210303 w 1409934"/>
                  <a:gd name="connsiteY17" fmla="*/ 716487 h 903001"/>
                  <a:gd name="connsiteX18" fmla="*/ 272215 w 1409934"/>
                  <a:gd name="connsiteY18" fmla="*/ 716487 h 903001"/>
                  <a:gd name="connsiteX19" fmla="*/ 364861 w 1409934"/>
                  <a:gd name="connsiteY19" fmla="*/ 663020 h 903001"/>
                  <a:gd name="connsiteX20" fmla="*/ 426774 w 1409934"/>
                  <a:gd name="connsiteY20" fmla="*/ 663020 h 903001"/>
                  <a:gd name="connsiteX21" fmla="*/ 725224 w 1409934"/>
                  <a:gd name="connsiteY21" fmla="*/ 835485 h 903001"/>
                  <a:gd name="connsiteX22" fmla="*/ 787137 w 1409934"/>
                  <a:gd name="connsiteY22" fmla="*/ 835232 h 903001"/>
                  <a:gd name="connsiteX23" fmla="*/ 1370320 w 1409934"/>
                  <a:gd name="connsiteY23" fmla="*/ 617553 h 903001"/>
                  <a:gd name="connsiteX24" fmla="*/ 1199315 w 1409934"/>
                  <a:gd name="connsiteY24" fmla="*/ 716233 h 903001"/>
                  <a:gd name="connsiteX25" fmla="*/ 1137403 w 1409934"/>
                  <a:gd name="connsiteY25" fmla="*/ 716233 h 903001"/>
                  <a:gd name="connsiteX26" fmla="*/ 966397 w 1409934"/>
                  <a:gd name="connsiteY26" fmla="*/ 617553 h 903001"/>
                  <a:gd name="connsiteX27" fmla="*/ 958142 w 1409934"/>
                  <a:gd name="connsiteY27" fmla="*/ 617553 h 903001"/>
                  <a:gd name="connsiteX28" fmla="*/ 787137 w 1409934"/>
                  <a:gd name="connsiteY28" fmla="*/ 716233 h 903001"/>
                  <a:gd name="connsiteX29" fmla="*/ 725224 w 1409934"/>
                  <a:gd name="connsiteY29" fmla="*/ 716233 h 903001"/>
                  <a:gd name="connsiteX30" fmla="*/ 426774 w 1409934"/>
                  <a:gd name="connsiteY30" fmla="*/ 543766 h 903001"/>
                  <a:gd name="connsiteX31" fmla="*/ 364861 w 1409934"/>
                  <a:gd name="connsiteY31" fmla="*/ 543766 h 903001"/>
                  <a:gd name="connsiteX32" fmla="*/ 272215 w 1409934"/>
                  <a:gd name="connsiteY32" fmla="*/ 597297 h 903001"/>
                  <a:gd name="connsiteX33" fmla="*/ 210303 w 1409934"/>
                  <a:gd name="connsiteY33" fmla="*/ 597297 h 903001"/>
                  <a:gd name="connsiteX34" fmla="*/ 39297 w 1409934"/>
                  <a:gd name="connsiteY34" fmla="*/ 498554 h 903001"/>
                  <a:gd name="connsiteX35" fmla="*/ 31042 w 1409934"/>
                  <a:gd name="connsiteY35" fmla="*/ 498554 h 903001"/>
                  <a:gd name="connsiteX36" fmla="*/ 8372 w 1409934"/>
                  <a:gd name="connsiteY36" fmla="*/ 511254 h 903001"/>
                  <a:gd name="connsiteX37" fmla="*/ 2404 w 1409934"/>
                  <a:gd name="connsiteY37" fmla="*/ 533918 h 903001"/>
                  <a:gd name="connsiteX38" fmla="*/ 8372 w 1409934"/>
                  <a:gd name="connsiteY38" fmla="*/ 539893 h 903001"/>
                  <a:gd name="connsiteX39" fmla="*/ 210303 w 1409934"/>
                  <a:gd name="connsiteY39" fmla="*/ 656415 h 903001"/>
                  <a:gd name="connsiteX40" fmla="*/ 272215 w 1409934"/>
                  <a:gd name="connsiteY40" fmla="*/ 656415 h 903001"/>
                  <a:gd name="connsiteX41" fmla="*/ 364861 w 1409934"/>
                  <a:gd name="connsiteY41" fmla="*/ 602948 h 903001"/>
                  <a:gd name="connsiteX42" fmla="*/ 426774 w 1409934"/>
                  <a:gd name="connsiteY42" fmla="*/ 602948 h 903001"/>
                  <a:gd name="connsiteX43" fmla="*/ 725224 w 1409934"/>
                  <a:gd name="connsiteY43" fmla="*/ 775414 h 903001"/>
                  <a:gd name="connsiteX44" fmla="*/ 787137 w 1409934"/>
                  <a:gd name="connsiteY44" fmla="*/ 775414 h 903001"/>
                  <a:gd name="connsiteX45" fmla="*/ 958587 w 1409934"/>
                  <a:gd name="connsiteY45" fmla="*/ 677053 h 903001"/>
                  <a:gd name="connsiteX46" fmla="*/ 966842 w 1409934"/>
                  <a:gd name="connsiteY46" fmla="*/ 677053 h 903001"/>
                  <a:gd name="connsiteX47" fmla="*/ 1137847 w 1409934"/>
                  <a:gd name="connsiteY47" fmla="*/ 775732 h 903001"/>
                  <a:gd name="connsiteX48" fmla="*/ 1199759 w 1409934"/>
                  <a:gd name="connsiteY48" fmla="*/ 775732 h 903001"/>
                  <a:gd name="connsiteX49" fmla="*/ 1401690 w 1409934"/>
                  <a:gd name="connsiteY49" fmla="*/ 659209 h 903001"/>
                  <a:gd name="connsiteX50" fmla="*/ 1407658 w 1409934"/>
                  <a:gd name="connsiteY50" fmla="*/ 636546 h 903001"/>
                  <a:gd name="connsiteX51" fmla="*/ 1401690 w 1409934"/>
                  <a:gd name="connsiteY51" fmla="*/ 630571 h 903001"/>
                  <a:gd name="connsiteX52" fmla="*/ 1379020 w 1409934"/>
                  <a:gd name="connsiteY52" fmla="*/ 617871 h 903001"/>
                  <a:gd name="connsiteX53" fmla="*/ 1370447 w 1409934"/>
                  <a:gd name="connsiteY53" fmla="*/ 617553 h 903001"/>
                  <a:gd name="connsiteX54" fmla="*/ 1137403 w 1409934"/>
                  <a:gd name="connsiteY54" fmla="*/ 597233 h 903001"/>
                  <a:gd name="connsiteX55" fmla="*/ 673853 w 1409934"/>
                  <a:gd name="connsiteY55" fmla="*/ 329517 h 903001"/>
                  <a:gd name="connsiteX56" fmla="*/ 668836 w 1409934"/>
                  <a:gd name="connsiteY56" fmla="*/ 310779 h 903001"/>
                  <a:gd name="connsiteX57" fmla="*/ 673853 w 1409934"/>
                  <a:gd name="connsiteY57" fmla="*/ 305769 h 903001"/>
                  <a:gd name="connsiteX58" fmla="*/ 673853 w 1409934"/>
                  <a:gd name="connsiteY58" fmla="*/ 305769 h 903001"/>
                  <a:gd name="connsiteX59" fmla="*/ 735829 w 1409934"/>
                  <a:gd name="connsiteY59" fmla="*/ 305769 h 903001"/>
                  <a:gd name="connsiteX60" fmla="*/ 1137593 w 1409934"/>
                  <a:gd name="connsiteY60" fmla="*/ 537797 h 903001"/>
                  <a:gd name="connsiteX61" fmla="*/ 1199505 w 1409934"/>
                  <a:gd name="connsiteY61" fmla="*/ 537797 h 903001"/>
                  <a:gd name="connsiteX62" fmla="*/ 1401435 w 1409934"/>
                  <a:gd name="connsiteY62" fmla="*/ 421212 h 903001"/>
                  <a:gd name="connsiteX63" fmla="*/ 1407405 w 1409934"/>
                  <a:gd name="connsiteY63" fmla="*/ 398548 h 903001"/>
                  <a:gd name="connsiteX64" fmla="*/ 1401435 w 1409934"/>
                  <a:gd name="connsiteY64" fmla="*/ 392573 h 903001"/>
                  <a:gd name="connsiteX65" fmla="*/ 735829 w 1409934"/>
                  <a:gd name="connsiteY65" fmla="*/ 8334 h 903001"/>
                  <a:gd name="connsiteX66" fmla="*/ 673916 w 1409934"/>
                  <a:gd name="connsiteY66" fmla="*/ 8334 h 903001"/>
                  <a:gd name="connsiteX67" fmla="*/ 8245 w 1409934"/>
                  <a:gd name="connsiteY67" fmla="*/ 392573 h 903001"/>
                  <a:gd name="connsiteX68" fmla="*/ 2277 w 1409934"/>
                  <a:gd name="connsiteY68" fmla="*/ 415236 h 903001"/>
                  <a:gd name="connsiteX69" fmla="*/ 8245 w 1409934"/>
                  <a:gd name="connsiteY69" fmla="*/ 421212 h 903001"/>
                  <a:gd name="connsiteX70" fmla="*/ 210176 w 1409934"/>
                  <a:gd name="connsiteY70" fmla="*/ 537797 h 903001"/>
                  <a:gd name="connsiteX71" fmla="*/ 272088 w 1409934"/>
                  <a:gd name="connsiteY71" fmla="*/ 537797 h 903001"/>
                  <a:gd name="connsiteX72" fmla="*/ 364734 w 1409934"/>
                  <a:gd name="connsiteY72" fmla="*/ 484267 h 903001"/>
                  <a:gd name="connsiteX73" fmla="*/ 426647 w 1409934"/>
                  <a:gd name="connsiteY73" fmla="*/ 484267 h 903001"/>
                  <a:gd name="connsiteX74" fmla="*/ 725097 w 1409934"/>
                  <a:gd name="connsiteY74" fmla="*/ 656733 h 903001"/>
                  <a:gd name="connsiteX75" fmla="*/ 787009 w 1409934"/>
                  <a:gd name="connsiteY75" fmla="*/ 656733 h 903001"/>
                  <a:gd name="connsiteX76" fmla="*/ 958587 w 1409934"/>
                  <a:gd name="connsiteY76" fmla="*/ 558118 h 903001"/>
                  <a:gd name="connsiteX77" fmla="*/ 966842 w 1409934"/>
                  <a:gd name="connsiteY77" fmla="*/ 558118 h 903001"/>
                  <a:gd name="connsiteX78" fmla="*/ 1137847 w 1409934"/>
                  <a:gd name="connsiteY78" fmla="*/ 656796 h 903001"/>
                  <a:gd name="connsiteX79" fmla="*/ 1199759 w 1409934"/>
                  <a:gd name="connsiteY79" fmla="*/ 656796 h 903001"/>
                  <a:gd name="connsiteX80" fmla="*/ 1401690 w 1409934"/>
                  <a:gd name="connsiteY80" fmla="*/ 540274 h 903001"/>
                  <a:gd name="connsiteX81" fmla="*/ 1407658 w 1409934"/>
                  <a:gd name="connsiteY81" fmla="*/ 517611 h 903001"/>
                  <a:gd name="connsiteX82" fmla="*/ 1401690 w 1409934"/>
                  <a:gd name="connsiteY82" fmla="*/ 511635 h 903001"/>
                  <a:gd name="connsiteX83" fmla="*/ 1379020 w 1409934"/>
                  <a:gd name="connsiteY83" fmla="*/ 498935 h 903001"/>
                  <a:gd name="connsiteX84" fmla="*/ 1370765 w 1409934"/>
                  <a:gd name="connsiteY84" fmla="*/ 498935 h 903001"/>
                  <a:gd name="connsiteX85" fmla="*/ 1199759 w 1409934"/>
                  <a:gd name="connsiteY85" fmla="*/ 597614 h 903001"/>
                  <a:gd name="connsiteX86" fmla="*/ 1137530 w 1409934"/>
                  <a:gd name="connsiteY86" fmla="*/ 597233 h 903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1409934" h="903001">
                    <a:moveTo>
                      <a:pt x="787137" y="835232"/>
                    </a:moveTo>
                    <a:lnTo>
                      <a:pt x="958587" y="736552"/>
                    </a:lnTo>
                    <a:cubicBezTo>
                      <a:pt x="961127" y="735022"/>
                      <a:pt x="964302" y="735022"/>
                      <a:pt x="966842" y="736552"/>
                    </a:cubicBezTo>
                    <a:lnTo>
                      <a:pt x="989511" y="749633"/>
                    </a:lnTo>
                    <a:cubicBezTo>
                      <a:pt x="997385" y="754206"/>
                      <a:pt x="1000116" y="764302"/>
                      <a:pt x="995543" y="772195"/>
                    </a:cubicBezTo>
                    <a:cubicBezTo>
                      <a:pt x="994083" y="774691"/>
                      <a:pt x="991988" y="776761"/>
                      <a:pt x="989511" y="778208"/>
                    </a:cubicBezTo>
                    <a:lnTo>
                      <a:pt x="787137" y="894668"/>
                    </a:lnTo>
                    <a:cubicBezTo>
                      <a:pt x="768023" y="905780"/>
                      <a:pt x="744338" y="905780"/>
                      <a:pt x="725224" y="894668"/>
                    </a:cubicBezTo>
                    <a:lnTo>
                      <a:pt x="426774" y="722202"/>
                    </a:lnTo>
                    <a:cubicBezTo>
                      <a:pt x="407597" y="711152"/>
                      <a:pt x="384039" y="711152"/>
                      <a:pt x="364861" y="722202"/>
                    </a:cubicBezTo>
                    <a:lnTo>
                      <a:pt x="272215" y="775669"/>
                    </a:lnTo>
                    <a:cubicBezTo>
                      <a:pt x="253102" y="786781"/>
                      <a:pt x="229416" y="786781"/>
                      <a:pt x="210303" y="775669"/>
                    </a:cubicBezTo>
                    <a:lnTo>
                      <a:pt x="8372" y="659146"/>
                    </a:lnTo>
                    <a:cubicBezTo>
                      <a:pt x="435" y="654536"/>
                      <a:pt x="-2232" y="644389"/>
                      <a:pt x="2404" y="636483"/>
                    </a:cubicBezTo>
                    <a:cubicBezTo>
                      <a:pt x="3864" y="634006"/>
                      <a:pt x="5896" y="631949"/>
                      <a:pt x="8372" y="630508"/>
                    </a:cubicBezTo>
                    <a:lnTo>
                      <a:pt x="31042" y="617808"/>
                    </a:lnTo>
                    <a:cubicBezTo>
                      <a:pt x="33582" y="616277"/>
                      <a:pt x="36757" y="616277"/>
                      <a:pt x="39297" y="617808"/>
                    </a:cubicBezTo>
                    <a:lnTo>
                      <a:pt x="210303" y="716487"/>
                    </a:lnTo>
                    <a:cubicBezTo>
                      <a:pt x="229416" y="727599"/>
                      <a:pt x="253102" y="727599"/>
                      <a:pt x="272215" y="716487"/>
                    </a:cubicBezTo>
                    <a:lnTo>
                      <a:pt x="364861" y="663020"/>
                    </a:lnTo>
                    <a:cubicBezTo>
                      <a:pt x="384039" y="651971"/>
                      <a:pt x="407597" y="651971"/>
                      <a:pt x="426774" y="663020"/>
                    </a:cubicBezTo>
                    <a:lnTo>
                      <a:pt x="725224" y="835485"/>
                    </a:lnTo>
                    <a:cubicBezTo>
                      <a:pt x="744401" y="846522"/>
                      <a:pt x="768023" y="846420"/>
                      <a:pt x="787137" y="835232"/>
                    </a:cubicBezTo>
                    <a:close/>
                    <a:moveTo>
                      <a:pt x="1370320" y="617553"/>
                    </a:moveTo>
                    <a:lnTo>
                      <a:pt x="1199315" y="716233"/>
                    </a:lnTo>
                    <a:cubicBezTo>
                      <a:pt x="1180202" y="727345"/>
                      <a:pt x="1156516" y="727345"/>
                      <a:pt x="1137403" y="716233"/>
                    </a:cubicBezTo>
                    <a:lnTo>
                      <a:pt x="966397" y="617553"/>
                    </a:lnTo>
                    <a:cubicBezTo>
                      <a:pt x="963857" y="616023"/>
                      <a:pt x="960682" y="616023"/>
                      <a:pt x="958142" y="617553"/>
                    </a:cubicBezTo>
                    <a:lnTo>
                      <a:pt x="787137" y="716233"/>
                    </a:lnTo>
                    <a:cubicBezTo>
                      <a:pt x="768023" y="727345"/>
                      <a:pt x="744338" y="727345"/>
                      <a:pt x="725224" y="716233"/>
                    </a:cubicBezTo>
                    <a:lnTo>
                      <a:pt x="426774" y="543766"/>
                    </a:lnTo>
                    <a:cubicBezTo>
                      <a:pt x="407597" y="532718"/>
                      <a:pt x="384039" y="532718"/>
                      <a:pt x="364861" y="543766"/>
                    </a:cubicBezTo>
                    <a:lnTo>
                      <a:pt x="272215" y="597297"/>
                    </a:lnTo>
                    <a:cubicBezTo>
                      <a:pt x="253038" y="608346"/>
                      <a:pt x="229480" y="608346"/>
                      <a:pt x="210303" y="597297"/>
                    </a:cubicBezTo>
                    <a:lnTo>
                      <a:pt x="39297" y="498554"/>
                    </a:lnTo>
                    <a:cubicBezTo>
                      <a:pt x="36757" y="497024"/>
                      <a:pt x="33582" y="497024"/>
                      <a:pt x="31042" y="498554"/>
                    </a:cubicBezTo>
                    <a:lnTo>
                      <a:pt x="8372" y="511254"/>
                    </a:lnTo>
                    <a:cubicBezTo>
                      <a:pt x="435" y="515865"/>
                      <a:pt x="-2232" y="526012"/>
                      <a:pt x="2404" y="533918"/>
                    </a:cubicBezTo>
                    <a:cubicBezTo>
                      <a:pt x="3864" y="536394"/>
                      <a:pt x="5896" y="538452"/>
                      <a:pt x="8372" y="539893"/>
                    </a:cubicBezTo>
                    <a:lnTo>
                      <a:pt x="210303" y="656415"/>
                    </a:lnTo>
                    <a:cubicBezTo>
                      <a:pt x="229416" y="667528"/>
                      <a:pt x="253102" y="667528"/>
                      <a:pt x="272215" y="656415"/>
                    </a:cubicBezTo>
                    <a:lnTo>
                      <a:pt x="364861" y="602948"/>
                    </a:lnTo>
                    <a:cubicBezTo>
                      <a:pt x="384039" y="591900"/>
                      <a:pt x="407597" y="591900"/>
                      <a:pt x="426774" y="602948"/>
                    </a:cubicBezTo>
                    <a:lnTo>
                      <a:pt x="725224" y="775414"/>
                    </a:lnTo>
                    <a:cubicBezTo>
                      <a:pt x="744338" y="786527"/>
                      <a:pt x="768023" y="786527"/>
                      <a:pt x="787137" y="775414"/>
                    </a:cubicBezTo>
                    <a:lnTo>
                      <a:pt x="958587" y="677053"/>
                    </a:lnTo>
                    <a:cubicBezTo>
                      <a:pt x="961127" y="675523"/>
                      <a:pt x="964302" y="675523"/>
                      <a:pt x="966842" y="677053"/>
                    </a:cubicBezTo>
                    <a:lnTo>
                      <a:pt x="1137847" y="775732"/>
                    </a:lnTo>
                    <a:cubicBezTo>
                      <a:pt x="1156960" y="786845"/>
                      <a:pt x="1180646" y="786845"/>
                      <a:pt x="1199759" y="775732"/>
                    </a:cubicBezTo>
                    <a:lnTo>
                      <a:pt x="1401690" y="659209"/>
                    </a:lnTo>
                    <a:cubicBezTo>
                      <a:pt x="1409627" y="654599"/>
                      <a:pt x="1412294" y="644452"/>
                      <a:pt x="1407658" y="636546"/>
                    </a:cubicBezTo>
                    <a:cubicBezTo>
                      <a:pt x="1406198" y="634070"/>
                      <a:pt x="1404166" y="632013"/>
                      <a:pt x="1401690" y="630571"/>
                    </a:cubicBezTo>
                    <a:lnTo>
                      <a:pt x="1379020" y="617871"/>
                    </a:lnTo>
                    <a:cubicBezTo>
                      <a:pt x="1376480" y="616112"/>
                      <a:pt x="1373115" y="615992"/>
                      <a:pt x="1370447" y="617553"/>
                    </a:cubicBezTo>
                    <a:close/>
                    <a:moveTo>
                      <a:pt x="1137403" y="597233"/>
                    </a:moveTo>
                    <a:lnTo>
                      <a:pt x="673853" y="329517"/>
                    </a:lnTo>
                    <a:cubicBezTo>
                      <a:pt x="667312" y="325727"/>
                      <a:pt x="665026" y="317338"/>
                      <a:pt x="668836" y="310779"/>
                    </a:cubicBezTo>
                    <a:cubicBezTo>
                      <a:pt x="670043" y="308696"/>
                      <a:pt x="671757" y="306968"/>
                      <a:pt x="673853" y="305769"/>
                    </a:cubicBezTo>
                    <a:lnTo>
                      <a:pt x="673853" y="305769"/>
                    </a:lnTo>
                    <a:cubicBezTo>
                      <a:pt x="693030" y="294726"/>
                      <a:pt x="716652" y="294726"/>
                      <a:pt x="735829" y="305769"/>
                    </a:cubicBezTo>
                    <a:lnTo>
                      <a:pt x="1137593" y="537797"/>
                    </a:lnTo>
                    <a:cubicBezTo>
                      <a:pt x="1156770" y="548846"/>
                      <a:pt x="1180329" y="548846"/>
                      <a:pt x="1199505" y="537797"/>
                    </a:cubicBezTo>
                    <a:lnTo>
                      <a:pt x="1401435" y="421212"/>
                    </a:lnTo>
                    <a:cubicBezTo>
                      <a:pt x="1409373" y="416601"/>
                      <a:pt x="1412040" y="406454"/>
                      <a:pt x="1407405" y="398548"/>
                    </a:cubicBezTo>
                    <a:cubicBezTo>
                      <a:pt x="1405944" y="396072"/>
                      <a:pt x="1403912" y="394014"/>
                      <a:pt x="1401435" y="392573"/>
                    </a:cubicBezTo>
                    <a:lnTo>
                      <a:pt x="735829" y="8334"/>
                    </a:lnTo>
                    <a:cubicBezTo>
                      <a:pt x="716715" y="-2778"/>
                      <a:pt x="693030" y="-2778"/>
                      <a:pt x="673916" y="8334"/>
                    </a:cubicBezTo>
                    <a:lnTo>
                      <a:pt x="8245" y="392573"/>
                    </a:lnTo>
                    <a:cubicBezTo>
                      <a:pt x="308" y="397183"/>
                      <a:pt x="-2359" y="407331"/>
                      <a:pt x="2277" y="415236"/>
                    </a:cubicBezTo>
                    <a:cubicBezTo>
                      <a:pt x="3737" y="417713"/>
                      <a:pt x="5769" y="419770"/>
                      <a:pt x="8245" y="421212"/>
                    </a:cubicBezTo>
                    <a:lnTo>
                      <a:pt x="210176" y="537797"/>
                    </a:lnTo>
                    <a:cubicBezTo>
                      <a:pt x="229353" y="548846"/>
                      <a:pt x="252911" y="548846"/>
                      <a:pt x="272088" y="537797"/>
                    </a:cubicBezTo>
                    <a:lnTo>
                      <a:pt x="364734" y="484267"/>
                    </a:lnTo>
                    <a:cubicBezTo>
                      <a:pt x="383911" y="473218"/>
                      <a:pt x="407470" y="473218"/>
                      <a:pt x="426647" y="484267"/>
                    </a:cubicBezTo>
                    <a:lnTo>
                      <a:pt x="725097" y="656733"/>
                    </a:lnTo>
                    <a:cubicBezTo>
                      <a:pt x="744210" y="667846"/>
                      <a:pt x="767896" y="667846"/>
                      <a:pt x="787009" y="656733"/>
                    </a:cubicBezTo>
                    <a:lnTo>
                      <a:pt x="958587" y="558118"/>
                    </a:lnTo>
                    <a:cubicBezTo>
                      <a:pt x="961127" y="556587"/>
                      <a:pt x="964302" y="556587"/>
                      <a:pt x="966842" y="558118"/>
                    </a:cubicBezTo>
                    <a:lnTo>
                      <a:pt x="1137847" y="656796"/>
                    </a:lnTo>
                    <a:cubicBezTo>
                      <a:pt x="1156960" y="667909"/>
                      <a:pt x="1180646" y="667909"/>
                      <a:pt x="1199759" y="656796"/>
                    </a:cubicBezTo>
                    <a:lnTo>
                      <a:pt x="1401690" y="540274"/>
                    </a:lnTo>
                    <a:cubicBezTo>
                      <a:pt x="1409627" y="535664"/>
                      <a:pt x="1412294" y="525517"/>
                      <a:pt x="1407658" y="517611"/>
                    </a:cubicBezTo>
                    <a:cubicBezTo>
                      <a:pt x="1406198" y="515134"/>
                      <a:pt x="1404166" y="513077"/>
                      <a:pt x="1401690" y="511635"/>
                    </a:cubicBezTo>
                    <a:lnTo>
                      <a:pt x="1379020" y="498935"/>
                    </a:lnTo>
                    <a:cubicBezTo>
                      <a:pt x="1376480" y="497405"/>
                      <a:pt x="1373305" y="497405"/>
                      <a:pt x="1370765" y="498935"/>
                    </a:cubicBezTo>
                    <a:lnTo>
                      <a:pt x="1199759" y="597614"/>
                    </a:lnTo>
                    <a:cubicBezTo>
                      <a:pt x="1180455" y="608733"/>
                      <a:pt x="1156706" y="608587"/>
                      <a:pt x="1137530" y="597233"/>
                    </a:cubicBezTo>
                    <a:close/>
                  </a:path>
                </a:pathLst>
              </a:custGeom>
              <a:solidFill>
                <a:srgbClr val="000000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</p:grpSp>
        <p:sp>
          <p:nvSpPr>
            <p:cNvPr id="35" name="Vapaamuotoinen: Muoto 34">
              <a:extLst>
                <a:ext uri="{FF2B5EF4-FFF2-40B4-BE49-F238E27FC236}">
                  <a16:creationId xmlns:a16="http://schemas.microsoft.com/office/drawing/2014/main" id="{D410C317-26C6-41D2-AC96-603500D307AA}"/>
                </a:ext>
              </a:extLst>
            </p:cNvPr>
            <p:cNvSpPr/>
            <p:nvPr/>
          </p:nvSpPr>
          <p:spPr bwMode="ltGray">
            <a:xfrm>
              <a:off x="9283963" y="5385482"/>
              <a:ext cx="1409934" cy="903001"/>
            </a:xfrm>
            <a:custGeom>
              <a:avLst/>
              <a:gdLst>
                <a:gd name="connsiteX0" fmla="*/ 787137 w 1409934"/>
                <a:gd name="connsiteY0" fmla="*/ 835232 h 903001"/>
                <a:gd name="connsiteX1" fmla="*/ 958587 w 1409934"/>
                <a:gd name="connsiteY1" fmla="*/ 736552 h 903001"/>
                <a:gd name="connsiteX2" fmla="*/ 966842 w 1409934"/>
                <a:gd name="connsiteY2" fmla="*/ 736552 h 903001"/>
                <a:gd name="connsiteX3" fmla="*/ 989511 w 1409934"/>
                <a:gd name="connsiteY3" fmla="*/ 749633 h 903001"/>
                <a:gd name="connsiteX4" fmla="*/ 995543 w 1409934"/>
                <a:gd name="connsiteY4" fmla="*/ 772195 h 903001"/>
                <a:gd name="connsiteX5" fmla="*/ 989511 w 1409934"/>
                <a:gd name="connsiteY5" fmla="*/ 778208 h 903001"/>
                <a:gd name="connsiteX6" fmla="*/ 787137 w 1409934"/>
                <a:gd name="connsiteY6" fmla="*/ 894668 h 903001"/>
                <a:gd name="connsiteX7" fmla="*/ 725224 w 1409934"/>
                <a:gd name="connsiteY7" fmla="*/ 894668 h 903001"/>
                <a:gd name="connsiteX8" fmla="*/ 426774 w 1409934"/>
                <a:gd name="connsiteY8" fmla="*/ 722202 h 903001"/>
                <a:gd name="connsiteX9" fmla="*/ 364861 w 1409934"/>
                <a:gd name="connsiteY9" fmla="*/ 722202 h 903001"/>
                <a:gd name="connsiteX10" fmla="*/ 272215 w 1409934"/>
                <a:gd name="connsiteY10" fmla="*/ 775669 h 903001"/>
                <a:gd name="connsiteX11" fmla="*/ 210303 w 1409934"/>
                <a:gd name="connsiteY11" fmla="*/ 775669 h 903001"/>
                <a:gd name="connsiteX12" fmla="*/ 8372 w 1409934"/>
                <a:gd name="connsiteY12" fmla="*/ 659146 h 903001"/>
                <a:gd name="connsiteX13" fmla="*/ 2404 w 1409934"/>
                <a:gd name="connsiteY13" fmla="*/ 636483 h 903001"/>
                <a:gd name="connsiteX14" fmla="*/ 8372 w 1409934"/>
                <a:gd name="connsiteY14" fmla="*/ 630508 h 903001"/>
                <a:gd name="connsiteX15" fmla="*/ 31042 w 1409934"/>
                <a:gd name="connsiteY15" fmla="*/ 617808 h 903001"/>
                <a:gd name="connsiteX16" fmla="*/ 39297 w 1409934"/>
                <a:gd name="connsiteY16" fmla="*/ 617808 h 903001"/>
                <a:gd name="connsiteX17" fmla="*/ 210303 w 1409934"/>
                <a:gd name="connsiteY17" fmla="*/ 716487 h 903001"/>
                <a:gd name="connsiteX18" fmla="*/ 272215 w 1409934"/>
                <a:gd name="connsiteY18" fmla="*/ 716487 h 903001"/>
                <a:gd name="connsiteX19" fmla="*/ 364861 w 1409934"/>
                <a:gd name="connsiteY19" fmla="*/ 663020 h 903001"/>
                <a:gd name="connsiteX20" fmla="*/ 426774 w 1409934"/>
                <a:gd name="connsiteY20" fmla="*/ 663020 h 903001"/>
                <a:gd name="connsiteX21" fmla="*/ 725224 w 1409934"/>
                <a:gd name="connsiteY21" fmla="*/ 835485 h 903001"/>
                <a:gd name="connsiteX22" fmla="*/ 787137 w 1409934"/>
                <a:gd name="connsiteY22" fmla="*/ 835232 h 903001"/>
                <a:gd name="connsiteX23" fmla="*/ 1370320 w 1409934"/>
                <a:gd name="connsiteY23" fmla="*/ 617553 h 903001"/>
                <a:gd name="connsiteX24" fmla="*/ 1199315 w 1409934"/>
                <a:gd name="connsiteY24" fmla="*/ 716233 h 903001"/>
                <a:gd name="connsiteX25" fmla="*/ 1137403 w 1409934"/>
                <a:gd name="connsiteY25" fmla="*/ 716233 h 903001"/>
                <a:gd name="connsiteX26" fmla="*/ 966397 w 1409934"/>
                <a:gd name="connsiteY26" fmla="*/ 617553 h 903001"/>
                <a:gd name="connsiteX27" fmla="*/ 958142 w 1409934"/>
                <a:gd name="connsiteY27" fmla="*/ 617553 h 903001"/>
                <a:gd name="connsiteX28" fmla="*/ 787137 w 1409934"/>
                <a:gd name="connsiteY28" fmla="*/ 716233 h 903001"/>
                <a:gd name="connsiteX29" fmla="*/ 725224 w 1409934"/>
                <a:gd name="connsiteY29" fmla="*/ 716233 h 903001"/>
                <a:gd name="connsiteX30" fmla="*/ 426774 w 1409934"/>
                <a:gd name="connsiteY30" fmla="*/ 543766 h 903001"/>
                <a:gd name="connsiteX31" fmla="*/ 364861 w 1409934"/>
                <a:gd name="connsiteY31" fmla="*/ 543766 h 903001"/>
                <a:gd name="connsiteX32" fmla="*/ 272215 w 1409934"/>
                <a:gd name="connsiteY32" fmla="*/ 597297 h 903001"/>
                <a:gd name="connsiteX33" fmla="*/ 210303 w 1409934"/>
                <a:gd name="connsiteY33" fmla="*/ 597297 h 903001"/>
                <a:gd name="connsiteX34" fmla="*/ 39297 w 1409934"/>
                <a:gd name="connsiteY34" fmla="*/ 498554 h 903001"/>
                <a:gd name="connsiteX35" fmla="*/ 31042 w 1409934"/>
                <a:gd name="connsiteY35" fmla="*/ 498554 h 903001"/>
                <a:gd name="connsiteX36" fmla="*/ 8372 w 1409934"/>
                <a:gd name="connsiteY36" fmla="*/ 511254 h 903001"/>
                <a:gd name="connsiteX37" fmla="*/ 2404 w 1409934"/>
                <a:gd name="connsiteY37" fmla="*/ 533918 h 903001"/>
                <a:gd name="connsiteX38" fmla="*/ 8372 w 1409934"/>
                <a:gd name="connsiteY38" fmla="*/ 539893 h 903001"/>
                <a:gd name="connsiteX39" fmla="*/ 210303 w 1409934"/>
                <a:gd name="connsiteY39" fmla="*/ 656415 h 903001"/>
                <a:gd name="connsiteX40" fmla="*/ 272215 w 1409934"/>
                <a:gd name="connsiteY40" fmla="*/ 656415 h 903001"/>
                <a:gd name="connsiteX41" fmla="*/ 364861 w 1409934"/>
                <a:gd name="connsiteY41" fmla="*/ 602948 h 903001"/>
                <a:gd name="connsiteX42" fmla="*/ 426774 w 1409934"/>
                <a:gd name="connsiteY42" fmla="*/ 602948 h 903001"/>
                <a:gd name="connsiteX43" fmla="*/ 725224 w 1409934"/>
                <a:gd name="connsiteY43" fmla="*/ 775414 h 903001"/>
                <a:gd name="connsiteX44" fmla="*/ 787137 w 1409934"/>
                <a:gd name="connsiteY44" fmla="*/ 775414 h 903001"/>
                <a:gd name="connsiteX45" fmla="*/ 958587 w 1409934"/>
                <a:gd name="connsiteY45" fmla="*/ 677053 h 903001"/>
                <a:gd name="connsiteX46" fmla="*/ 966842 w 1409934"/>
                <a:gd name="connsiteY46" fmla="*/ 677053 h 903001"/>
                <a:gd name="connsiteX47" fmla="*/ 1137847 w 1409934"/>
                <a:gd name="connsiteY47" fmla="*/ 775732 h 903001"/>
                <a:gd name="connsiteX48" fmla="*/ 1199759 w 1409934"/>
                <a:gd name="connsiteY48" fmla="*/ 775732 h 903001"/>
                <a:gd name="connsiteX49" fmla="*/ 1401690 w 1409934"/>
                <a:gd name="connsiteY49" fmla="*/ 659209 h 903001"/>
                <a:gd name="connsiteX50" fmla="*/ 1407658 w 1409934"/>
                <a:gd name="connsiteY50" fmla="*/ 636546 h 903001"/>
                <a:gd name="connsiteX51" fmla="*/ 1401690 w 1409934"/>
                <a:gd name="connsiteY51" fmla="*/ 630571 h 903001"/>
                <a:gd name="connsiteX52" fmla="*/ 1379020 w 1409934"/>
                <a:gd name="connsiteY52" fmla="*/ 617871 h 903001"/>
                <a:gd name="connsiteX53" fmla="*/ 1370447 w 1409934"/>
                <a:gd name="connsiteY53" fmla="*/ 617553 h 903001"/>
                <a:gd name="connsiteX54" fmla="*/ 1137403 w 1409934"/>
                <a:gd name="connsiteY54" fmla="*/ 597233 h 903001"/>
                <a:gd name="connsiteX55" fmla="*/ 673853 w 1409934"/>
                <a:gd name="connsiteY55" fmla="*/ 329517 h 903001"/>
                <a:gd name="connsiteX56" fmla="*/ 668836 w 1409934"/>
                <a:gd name="connsiteY56" fmla="*/ 310779 h 903001"/>
                <a:gd name="connsiteX57" fmla="*/ 673853 w 1409934"/>
                <a:gd name="connsiteY57" fmla="*/ 305769 h 903001"/>
                <a:gd name="connsiteX58" fmla="*/ 673853 w 1409934"/>
                <a:gd name="connsiteY58" fmla="*/ 305769 h 903001"/>
                <a:gd name="connsiteX59" fmla="*/ 735829 w 1409934"/>
                <a:gd name="connsiteY59" fmla="*/ 305769 h 903001"/>
                <a:gd name="connsiteX60" fmla="*/ 1137593 w 1409934"/>
                <a:gd name="connsiteY60" fmla="*/ 537797 h 903001"/>
                <a:gd name="connsiteX61" fmla="*/ 1199505 w 1409934"/>
                <a:gd name="connsiteY61" fmla="*/ 537797 h 903001"/>
                <a:gd name="connsiteX62" fmla="*/ 1401435 w 1409934"/>
                <a:gd name="connsiteY62" fmla="*/ 421212 h 903001"/>
                <a:gd name="connsiteX63" fmla="*/ 1407405 w 1409934"/>
                <a:gd name="connsiteY63" fmla="*/ 398548 h 903001"/>
                <a:gd name="connsiteX64" fmla="*/ 1401435 w 1409934"/>
                <a:gd name="connsiteY64" fmla="*/ 392573 h 903001"/>
                <a:gd name="connsiteX65" fmla="*/ 735829 w 1409934"/>
                <a:gd name="connsiteY65" fmla="*/ 8334 h 903001"/>
                <a:gd name="connsiteX66" fmla="*/ 673916 w 1409934"/>
                <a:gd name="connsiteY66" fmla="*/ 8334 h 903001"/>
                <a:gd name="connsiteX67" fmla="*/ 8245 w 1409934"/>
                <a:gd name="connsiteY67" fmla="*/ 392573 h 903001"/>
                <a:gd name="connsiteX68" fmla="*/ 2277 w 1409934"/>
                <a:gd name="connsiteY68" fmla="*/ 415236 h 903001"/>
                <a:gd name="connsiteX69" fmla="*/ 8245 w 1409934"/>
                <a:gd name="connsiteY69" fmla="*/ 421212 h 903001"/>
                <a:gd name="connsiteX70" fmla="*/ 210176 w 1409934"/>
                <a:gd name="connsiteY70" fmla="*/ 537797 h 903001"/>
                <a:gd name="connsiteX71" fmla="*/ 272088 w 1409934"/>
                <a:gd name="connsiteY71" fmla="*/ 537797 h 903001"/>
                <a:gd name="connsiteX72" fmla="*/ 364734 w 1409934"/>
                <a:gd name="connsiteY72" fmla="*/ 484267 h 903001"/>
                <a:gd name="connsiteX73" fmla="*/ 426647 w 1409934"/>
                <a:gd name="connsiteY73" fmla="*/ 484267 h 903001"/>
                <a:gd name="connsiteX74" fmla="*/ 725097 w 1409934"/>
                <a:gd name="connsiteY74" fmla="*/ 656733 h 903001"/>
                <a:gd name="connsiteX75" fmla="*/ 787009 w 1409934"/>
                <a:gd name="connsiteY75" fmla="*/ 656733 h 903001"/>
                <a:gd name="connsiteX76" fmla="*/ 958587 w 1409934"/>
                <a:gd name="connsiteY76" fmla="*/ 558118 h 903001"/>
                <a:gd name="connsiteX77" fmla="*/ 966842 w 1409934"/>
                <a:gd name="connsiteY77" fmla="*/ 558118 h 903001"/>
                <a:gd name="connsiteX78" fmla="*/ 1137847 w 1409934"/>
                <a:gd name="connsiteY78" fmla="*/ 656796 h 903001"/>
                <a:gd name="connsiteX79" fmla="*/ 1199759 w 1409934"/>
                <a:gd name="connsiteY79" fmla="*/ 656796 h 903001"/>
                <a:gd name="connsiteX80" fmla="*/ 1401690 w 1409934"/>
                <a:gd name="connsiteY80" fmla="*/ 540274 h 903001"/>
                <a:gd name="connsiteX81" fmla="*/ 1407658 w 1409934"/>
                <a:gd name="connsiteY81" fmla="*/ 517611 h 903001"/>
                <a:gd name="connsiteX82" fmla="*/ 1401690 w 1409934"/>
                <a:gd name="connsiteY82" fmla="*/ 511635 h 903001"/>
                <a:gd name="connsiteX83" fmla="*/ 1379020 w 1409934"/>
                <a:gd name="connsiteY83" fmla="*/ 498935 h 903001"/>
                <a:gd name="connsiteX84" fmla="*/ 1370765 w 1409934"/>
                <a:gd name="connsiteY84" fmla="*/ 498935 h 903001"/>
                <a:gd name="connsiteX85" fmla="*/ 1199759 w 1409934"/>
                <a:gd name="connsiteY85" fmla="*/ 597614 h 903001"/>
                <a:gd name="connsiteX86" fmla="*/ 1137530 w 1409934"/>
                <a:gd name="connsiteY86" fmla="*/ 597233 h 90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1409934" h="903001">
                  <a:moveTo>
                    <a:pt x="787137" y="835232"/>
                  </a:moveTo>
                  <a:lnTo>
                    <a:pt x="958587" y="736552"/>
                  </a:lnTo>
                  <a:cubicBezTo>
                    <a:pt x="961127" y="735022"/>
                    <a:pt x="964302" y="735022"/>
                    <a:pt x="966842" y="736552"/>
                  </a:cubicBezTo>
                  <a:lnTo>
                    <a:pt x="989511" y="749633"/>
                  </a:lnTo>
                  <a:cubicBezTo>
                    <a:pt x="997385" y="754206"/>
                    <a:pt x="1000116" y="764302"/>
                    <a:pt x="995543" y="772195"/>
                  </a:cubicBezTo>
                  <a:cubicBezTo>
                    <a:pt x="994083" y="774691"/>
                    <a:pt x="991988" y="776761"/>
                    <a:pt x="989511" y="778208"/>
                  </a:cubicBezTo>
                  <a:lnTo>
                    <a:pt x="787137" y="894668"/>
                  </a:lnTo>
                  <a:cubicBezTo>
                    <a:pt x="768023" y="905780"/>
                    <a:pt x="744338" y="905780"/>
                    <a:pt x="725224" y="894668"/>
                  </a:cubicBezTo>
                  <a:lnTo>
                    <a:pt x="426774" y="722202"/>
                  </a:lnTo>
                  <a:cubicBezTo>
                    <a:pt x="407597" y="711152"/>
                    <a:pt x="384039" y="711152"/>
                    <a:pt x="364861" y="722202"/>
                  </a:cubicBezTo>
                  <a:lnTo>
                    <a:pt x="272215" y="775669"/>
                  </a:lnTo>
                  <a:cubicBezTo>
                    <a:pt x="253102" y="786781"/>
                    <a:pt x="229416" y="786781"/>
                    <a:pt x="210303" y="775669"/>
                  </a:cubicBezTo>
                  <a:lnTo>
                    <a:pt x="8372" y="659146"/>
                  </a:lnTo>
                  <a:cubicBezTo>
                    <a:pt x="435" y="654536"/>
                    <a:pt x="-2232" y="644389"/>
                    <a:pt x="2404" y="636483"/>
                  </a:cubicBezTo>
                  <a:cubicBezTo>
                    <a:pt x="3864" y="634006"/>
                    <a:pt x="5896" y="631949"/>
                    <a:pt x="8372" y="630508"/>
                  </a:cubicBezTo>
                  <a:lnTo>
                    <a:pt x="31042" y="617808"/>
                  </a:lnTo>
                  <a:cubicBezTo>
                    <a:pt x="33582" y="616277"/>
                    <a:pt x="36757" y="616277"/>
                    <a:pt x="39297" y="617808"/>
                  </a:cubicBezTo>
                  <a:lnTo>
                    <a:pt x="210303" y="716487"/>
                  </a:lnTo>
                  <a:cubicBezTo>
                    <a:pt x="229416" y="727599"/>
                    <a:pt x="253102" y="727599"/>
                    <a:pt x="272215" y="716487"/>
                  </a:cubicBezTo>
                  <a:lnTo>
                    <a:pt x="364861" y="663020"/>
                  </a:lnTo>
                  <a:cubicBezTo>
                    <a:pt x="384039" y="651971"/>
                    <a:pt x="407597" y="651971"/>
                    <a:pt x="426774" y="663020"/>
                  </a:cubicBezTo>
                  <a:lnTo>
                    <a:pt x="725224" y="835485"/>
                  </a:lnTo>
                  <a:cubicBezTo>
                    <a:pt x="744401" y="846522"/>
                    <a:pt x="768023" y="846420"/>
                    <a:pt x="787137" y="835232"/>
                  </a:cubicBezTo>
                  <a:close/>
                  <a:moveTo>
                    <a:pt x="1370320" y="617553"/>
                  </a:moveTo>
                  <a:lnTo>
                    <a:pt x="1199315" y="716233"/>
                  </a:lnTo>
                  <a:cubicBezTo>
                    <a:pt x="1180202" y="727345"/>
                    <a:pt x="1156516" y="727345"/>
                    <a:pt x="1137403" y="716233"/>
                  </a:cubicBezTo>
                  <a:lnTo>
                    <a:pt x="966397" y="617553"/>
                  </a:lnTo>
                  <a:cubicBezTo>
                    <a:pt x="963857" y="616023"/>
                    <a:pt x="960682" y="616023"/>
                    <a:pt x="958142" y="617553"/>
                  </a:cubicBezTo>
                  <a:lnTo>
                    <a:pt x="787137" y="716233"/>
                  </a:lnTo>
                  <a:cubicBezTo>
                    <a:pt x="768023" y="727345"/>
                    <a:pt x="744338" y="727345"/>
                    <a:pt x="725224" y="716233"/>
                  </a:cubicBezTo>
                  <a:lnTo>
                    <a:pt x="426774" y="543766"/>
                  </a:lnTo>
                  <a:cubicBezTo>
                    <a:pt x="407597" y="532718"/>
                    <a:pt x="384039" y="532718"/>
                    <a:pt x="364861" y="543766"/>
                  </a:cubicBezTo>
                  <a:lnTo>
                    <a:pt x="272215" y="597297"/>
                  </a:lnTo>
                  <a:cubicBezTo>
                    <a:pt x="253038" y="608346"/>
                    <a:pt x="229480" y="608346"/>
                    <a:pt x="210303" y="597297"/>
                  </a:cubicBezTo>
                  <a:lnTo>
                    <a:pt x="39297" y="498554"/>
                  </a:lnTo>
                  <a:cubicBezTo>
                    <a:pt x="36757" y="497024"/>
                    <a:pt x="33582" y="497024"/>
                    <a:pt x="31042" y="498554"/>
                  </a:cubicBezTo>
                  <a:lnTo>
                    <a:pt x="8372" y="511254"/>
                  </a:lnTo>
                  <a:cubicBezTo>
                    <a:pt x="435" y="515865"/>
                    <a:pt x="-2232" y="526012"/>
                    <a:pt x="2404" y="533918"/>
                  </a:cubicBezTo>
                  <a:cubicBezTo>
                    <a:pt x="3864" y="536394"/>
                    <a:pt x="5896" y="538452"/>
                    <a:pt x="8372" y="539893"/>
                  </a:cubicBezTo>
                  <a:lnTo>
                    <a:pt x="210303" y="656415"/>
                  </a:lnTo>
                  <a:cubicBezTo>
                    <a:pt x="229416" y="667528"/>
                    <a:pt x="253102" y="667528"/>
                    <a:pt x="272215" y="656415"/>
                  </a:cubicBezTo>
                  <a:lnTo>
                    <a:pt x="364861" y="602948"/>
                  </a:lnTo>
                  <a:cubicBezTo>
                    <a:pt x="384039" y="591900"/>
                    <a:pt x="407597" y="591900"/>
                    <a:pt x="426774" y="602948"/>
                  </a:cubicBezTo>
                  <a:lnTo>
                    <a:pt x="725224" y="775414"/>
                  </a:lnTo>
                  <a:cubicBezTo>
                    <a:pt x="744338" y="786527"/>
                    <a:pt x="768023" y="786527"/>
                    <a:pt x="787137" y="775414"/>
                  </a:cubicBezTo>
                  <a:lnTo>
                    <a:pt x="958587" y="677053"/>
                  </a:lnTo>
                  <a:cubicBezTo>
                    <a:pt x="961127" y="675523"/>
                    <a:pt x="964302" y="675523"/>
                    <a:pt x="966842" y="677053"/>
                  </a:cubicBezTo>
                  <a:lnTo>
                    <a:pt x="1137847" y="775732"/>
                  </a:lnTo>
                  <a:cubicBezTo>
                    <a:pt x="1156960" y="786845"/>
                    <a:pt x="1180646" y="786845"/>
                    <a:pt x="1199759" y="775732"/>
                  </a:cubicBezTo>
                  <a:lnTo>
                    <a:pt x="1401690" y="659209"/>
                  </a:lnTo>
                  <a:cubicBezTo>
                    <a:pt x="1409627" y="654599"/>
                    <a:pt x="1412294" y="644452"/>
                    <a:pt x="1407658" y="636546"/>
                  </a:cubicBezTo>
                  <a:cubicBezTo>
                    <a:pt x="1406198" y="634070"/>
                    <a:pt x="1404166" y="632013"/>
                    <a:pt x="1401690" y="630571"/>
                  </a:cubicBezTo>
                  <a:lnTo>
                    <a:pt x="1379020" y="617871"/>
                  </a:lnTo>
                  <a:cubicBezTo>
                    <a:pt x="1376480" y="616112"/>
                    <a:pt x="1373115" y="615992"/>
                    <a:pt x="1370447" y="617553"/>
                  </a:cubicBezTo>
                  <a:close/>
                  <a:moveTo>
                    <a:pt x="1137403" y="597233"/>
                  </a:moveTo>
                  <a:lnTo>
                    <a:pt x="673853" y="329517"/>
                  </a:lnTo>
                  <a:cubicBezTo>
                    <a:pt x="667312" y="325727"/>
                    <a:pt x="665026" y="317338"/>
                    <a:pt x="668836" y="310779"/>
                  </a:cubicBezTo>
                  <a:cubicBezTo>
                    <a:pt x="670043" y="308696"/>
                    <a:pt x="671757" y="306968"/>
                    <a:pt x="673853" y="305769"/>
                  </a:cubicBezTo>
                  <a:lnTo>
                    <a:pt x="673853" y="305769"/>
                  </a:lnTo>
                  <a:cubicBezTo>
                    <a:pt x="693030" y="294726"/>
                    <a:pt x="716652" y="294726"/>
                    <a:pt x="735829" y="305769"/>
                  </a:cubicBezTo>
                  <a:lnTo>
                    <a:pt x="1137593" y="537797"/>
                  </a:lnTo>
                  <a:cubicBezTo>
                    <a:pt x="1156770" y="548846"/>
                    <a:pt x="1180329" y="548846"/>
                    <a:pt x="1199505" y="537797"/>
                  </a:cubicBezTo>
                  <a:lnTo>
                    <a:pt x="1401435" y="421212"/>
                  </a:lnTo>
                  <a:cubicBezTo>
                    <a:pt x="1409373" y="416601"/>
                    <a:pt x="1412040" y="406454"/>
                    <a:pt x="1407405" y="398548"/>
                  </a:cubicBezTo>
                  <a:cubicBezTo>
                    <a:pt x="1405944" y="396072"/>
                    <a:pt x="1403912" y="394014"/>
                    <a:pt x="1401435" y="392573"/>
                  </a:cubicBezTo>
                  <a:lnTo>
                    <a:pt x="735829" y="8334"/>
                  </a:lnTo>
                  <a:cubicBezTo>
                    <a:pt x="716715" y="-2778"/>
                    <a:pt x="693030" y="-2778"/>
                    <a:pt x="673916" y="8334"/>
                  </a:cubicBezTo>
                  <a:lnTo>
                    <a:pt x="8245" y="392573"/>
                  </a:lnTo>
                  <a:cubicBezTo>
                    <a:pt x="308" y="397183"/>
                    <a:pt x="-2359" y="407331"/>
                    <a:pt x="2277" y="415236"/>
                  </a:cubicBezTo>
                  <a:cubicBezTo>
                    <a:pt x="3737" y="417713"/>
                    <a:pt x="5769" y="419770"/>
                    <a:pt x="8245" y="421212"/>
                  </a:cubicBezTo>
                  <a:lnTo>
                    <a:pt x="210176" y="537797"/>
                  </a:lnTo>
                  <a:cubicBezTo>
                    <a:pt x="229353" y="548846"/>
                    <a:pt x="252911" y="548846"/>
                    <a:pt x="272088" y="537797"/>
                  </a:cubicBezTo>
                  <a:lnTo>
                    <a:pt x="364734" y="484267"/>
                  </a:lnTo>
                  <a:cubicBezTo>
                    <a:pt x="383911" y="473218"/>
                    <a:pt x="407470" y="473218"/>
                    <a:pt x="426647" y="484267"/>
                  </a:cubicBezTo>
                  <a:lnTo>
                    <a:pt x="725097" y="656733"/>
                  </a:lnTo>
                  <a:cubicBezTo>
                    <a:pt x="744210" y="667846"/>
                    <a:pt x="767896" y="667846"/>
                    <a:pt x="787009" y="656733"/>
                  </a:cubicBezTo>
                  <a:lnTo>
                    <a:pt x="958587" y="558118"/>
                  </a:lnTo>
                  <a:cubicBezTo>
                    <a:pt x="961127" y="556587"/>
                    <a:pt x="964302" y="556587"/>
                    <a:pt x="966842" y="558118"/>
                  </a:cubicBezTo>
                  <a:lnTo>
                    <a:pt x="1137847" y="656796"/>
                  </a:lnTo>
                  <a:cubicBezTo>
                    <a:pt x="1156960" y="667909"/>
                    <a:pt x="1180646" y="667909"/>
                    <a:pt x="1199759" y="656796"/>
                  </a:cubicBezTo>
                  <a:lnTo>
                    <a:pt x="1401690" y="540274"/>
                  </a:lnTo>
                  <a:cubicBezTo>
                    <a:pt x="1409627" y="535664"/>
                    <a:pt x="1412294" y="525517"/>
                    <a:pt x="1407658" y="517611"/>
                  </a:cubicBezTo>
                  <a:cubicBezTo>
                    <a:pt x="1406198" y="515134"/>
                    <a:pt x="1404166" y="513077"/>
                    <a:pt x="1401690" y="511635"/>
                  </a:cubicBezTo>
                  <a:lnTo>
                    <a:pt x="1379020" y="498935"/>
                  </a:lnTo>
                  <a:cubicBezTo>
                    <a:pt x="1376480" y="497405"/>
                    <a:pt x="1373305" y="497405"/>
                    <a:pt x="1370765" y="498935"/>
                  </a:cubicBezTo>
                  <a:lnTo>
                    <a:pt x="1199759" y="597614"/>
                  </a:lnTo>
                  <a:cubicBezTo>
                    <a:pt x="1180455" y="608733"/>
                    <a:pt x="1156706" y="608587"/>
                    <a:pt x="1137530" y="597233"/>
                  </a:cubicBezTo>
                  <a:close/>
                </a:path>
              </a:pathLst>
            </a:custGeom>
            <a:solidFill>
              <a:srgbClr val="0000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00" y="2232000"/>
            <a:ext cx="8928000" cy="2412000"/>
          </a:xfrm>
        </p:spPr>
        <p:txBody>
          <a:bodyPr anchor="ctr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69" name="Päivämäärän paikkamerkki 68">
            <a:extLst>
              <a:ext uri="{FF2B5EF4-FFF2-40B4-BE49-F238E27FC236}">
                <a16:creationId xmlns:a16="http://schemas.microsoft.com/office/drawing/2014/main" id="{3A131CAF-C1A8-439B-909C-898033B97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83FEF-1208-4A67-9912-34C4B2286089}" type="datetime1">
              <a:rPr lang="fi-FI" smtClean="0"/>
              <a:t>14.10.2025</a:t>
            </a:fld>
            <a:endParaRPr lang="fi-FI"/>
          </a:p>
        </p:txBody>
      </p:sp>
      <p:sp>
        <p:nvSpPr>
          <p:cNvPr id="70" name="Alatunnisteen paikkamerkki 69">
            <a:extLst>
              <a:ext uri="{FF2B5EF4-FFF2-40B4-BE49-F238E27FC236}">
                <a16:creationId xmlns:a16="http://schemas.microsoft.com/office/drawing/2014/main" id="{6DCF2294-D5F4-4A95-B239-B8F0B5D99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Esittäjän ja esityksen nimi  |  Julkisuus</a:t>
            </a:r>
          </a:p>
        </p:txBody>
      </p:sp>
      <p:sp>
        <p:nvSpPr>
          <p:cNvPr id="71" name="Dian numeron paikkamerkki 70">
            <a:extLst>
              <a:ext uri="{FF2B5EF4-FFF2-40B4-BE49-F238E27FC236}">
                <a16:creationId xmlns:a16="http://schemas.microsoft.com/office/drawing/2014/main" id="{FF67A15D-2DB7-4528-9541-3D1DA00DB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3467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otsikko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2">
            <a:extLst>
              <a:ext uri="{FF2B5EF4-FFF2-40B4-BE49-F238E27FC236}">
                <a16:creationId xmlns:a16="http://schemas.microsoft.com/office/drawing/2014/main" id="{4666A4BE-207E-4B9A-817E-9E638D9EE2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 bwMode="auto">
          <a:xfrm>
            <a:off x="6378765" y="4823445"/>
            <a:ext cx="5832285" cy="2047255"/>
            <a:chOff x="6378765" y="4823445"/>
            <a:chExt cx="5832285" cy="2047255"/>
          </a:xfrm>
          <a:solidFill>
            <a:srgbClr val="000000"/>
          </a:solidFill>
        </p:grpSpPr>
        <p:grpSp>
          <p:nvGrpSpPr>
            <p:cNvPr id="36" name="Ryhmä 35">
              <a:extLst>
                <a:ext uri="{FF2B5EF4-FFF2-40B4-BE49-F238E27FC236}">
                  <a16:creationId xmlns:a16="http://schemas.microsoft.com/office/drawing/2014/main" id="{C81A0BEE-F11F-4780-9AE6-C9F6702797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 bwMode="auto">
            <a:xfrm>
              <a:off x="6378765" y="4823445"/>
              <a:ext cx="5832285" cy="2047255"/>
              <a:chOff x="6378765" y="4823445"/>
              <a:chExt cx="5832285" cy="2047255"/>
            </a:xfrm>
            <a:grpFill/>
          </p:grpSpPr>
          <p:sp>
            <p:nvSpPr>
              <p:cNvPr id="37" name="Vapaamuotoinen: Muoto 36">
                <a:extLst>
                  <a:ext uri="{FF2B5EF4-FFF2-40B4-BE49-F238E27FC236}">
                    <a16:creationId xmlns:a16="http://schemas.microsoft.com/office/drawing/2014/main" id="{33EC41AF-262B-4600-BDBD-1B2FEB05F44A}"/>
                  </a:ext>
                </a:extLst>
              </p:cNvPr>
              <p:cNvSpPr/>
              <p:nvPr/>
            </p:nvSpPr>
            <p:spPr bwMode="auto">
              <a:xfrm>
                <a:off x="6378765" y="4823445"/>
                <a:ext cx="5832285" cy="2047255"/>
              </a:xfrm>
              <a:custGeom>
                <a:avLst/>
                <a:gdLst>
                  <a:gd name="connsiteX0" fmla="*/ 7219950 w 7219950"/>
                  <a:gd name="connsiteY0" fmla="*/ 2034556 h 2034555"/>
                  <a:gd name="connsiteX1" fmla="*/ 3770566 w 7219950"/>
                  <a:gd name="connsiteY1" fmla="*/ 43005 h 2034555"/>
                  <a:gd name="connsiteX2" fmla="*/ 3449638 w 7219950"/>
                  <a:gd name="connsiteY2" fmla="*/ 43005 h 2034555"/>
                  <a:gd name="connsiteX3" fmla="*/ 0 w 7219950"/>
                  <a:gd name="connsiteY3" fmla="*/ 2034556 h 2034555"/>
                  <a:gd name="connsiteX0" fmla="*/ 7219950 w 7219950"/>
                  <a:gd name="connsiteY0" fmla="*/ 2034556 h 2034556"/>
                  <a:gd name="connsiteX1" fmla="*/ 5808473 w 7219950"/>
                  <a:gd name="connsiteY1" fmla="*/ 1229694 h 2034556"/>
                  <a:gd name="connsiteX2" fmla="*/ 3770566 w 7219950"/>
                  <a:gd name="connsiteY2" fmla="*/ 43005 h 2034556"/>
                  <a:gd name="connsiteX3" fmla="*/ 3449638 w 7219950"/>
                  <a:gd name="connsiteY3" fmla="*/ 43005 h 2034556"/>
                  <a:gd name="connsiteX4" fmla="*/ 0 w 7219950"/>
                  <a:gd name="connsiteY4" fmla="*/ 2034556 h 2034556"/>
                  <a:gd name="connsiteX5" fmla="*/ 7219950 w 7219950"/>
                  <a:gd name="connsiteY5" fmla="*/ 2034556 h 2034556"/>
                  <a:gd name="connsiteX0" fmla="*/ 7219950 w 7219950"/>
                  <a:gd name="connsiteY0" fmla="*/ 2034556 h 2034556"/>
                  <a:gd name="connsiteX1" fmla="*/ 5808473 w 7219950"/>
                  <a:gd name="connsiteY1" fmla="*/ 1229694 h 2034556"/>
                  <a:gd name="connsiteX2" fmla="*/ 3770566 w 7219950"/>
                  <a:gd name="connsiteY2" fmla="*/ 43005 h 2034556"/>
                  <a:gd name="connsiteX3" fmla="*/ 3449638 w 7219950"/>
                  <a:gd name="connsiteY3" fmla="*/ 43005 h 2034556"/>
                  <a:gd name="connsiteX4" fmla="*/ 0 w 7219950"/>
                  <a:gd name="connsiteY4" fmla="*/ 2034556 h 2034556"/>
                  <a:gd name="connsiteX5" fmla="*/ 5794185 w 7219950"/>
                  <a:gd name="connsiteY5" fmla="*/ 2034555 h 2034556"/>
                  <a:gd name="connsiteX6" fmla="*/ 7219950 w 7219950"/>
                  <a:gd name="connsiteY6" fmla="*/ 2034556 h 2034556"/>
                  <a:gd name="connsiteX0" fmla="*/ 5794185 w 5808473"/>
                  <a:gd name="connsiteY0" fmla="*/ 2034555 h 2034556"/>
                  <a:gd name="connsiteX1" fmla="*/ 5808473 w 5808473"/>
                  <a:gd name="connsiteY1" fmla="*/ 1229694 h 2034556"/>
                  <a:gd name="connsiteX2" fmla="*/ 3770566 w 5808473"/>
                  <a:gd name="connsiteY2" fmla="*/ 43005 h 2034556"/>
                  <a:gd name="connsiteX3" fmla="*/ 3449638 w 5808473"/>
                  <a:gd name="connsiteY3" fmla="*/ 43005 h 2034556"/>
                  <a:gd name="connsiteX4" fmla="*/ 0 w 5808473"/>
                  <a:gd name="connsiteY4" fmla="*/ 2034556 h 2034556"/>
                  <a:gd name="connsiteX5" fmla="*/ 5794185 w 5808473"/>
                  <a:gd name="connsiteY5" fmla="*/ 2034555 h 2034556"/>
                  <a:gd name="connsiteX0" fmla="*/ 5813235 w 5813235"/>
                  <a:gd name="connsiteY0" fmla="*/ 2021855 h 2034556"/>
                  <a:gd name="connsiteX1" fmla="*/ 5808473 w 5813235"/>
                  <a:gd name="connsiteY1" fmla="*/ 1229694 h 2034556"/>
                  <a:gd name="connsiteX2" fmla="*/ 3770566 w 5813235"/>
                  <a:gd name="connsiteY2" fmla="*/ 43005 h 2034556"/>
                  <a:gd name="connsiteX3" fmla="*/ 3449638 w 5813235"/>
                  <a:gd name="connsiteY3" fmla="*/ 43005 h 2034556"/>
                  <a:gd name="connsiteX4" fmla="*/ 0 w 5813235"/>
                  <a:gd name="connsiteY4" fmla="*/ 2034556 h 2034556"/>
                  <a:gd name="connsiteX5" fmla="*/ 5813235 w 5813235"/>
                  <a:gd name="connsiteY5" fmla="*/ 2021855 h 2034556"/>
                  <a:gd name="connsiteX0" fmla="*/ 5819585 w 5819585"/>
                  <a:gd name="connsiteY0" fmla="*/ 2047255 h 2047255"/>
                  <a:gd name="connsiteX1" fmla="*/ 5808473 w 5819585"/>
                  <a:gd name="connsiteY1" fmla="*/ 1229694 h 2047255"/>
                  <a:gd name="connsiteX2" fmla="*/ 3770566 w 5819585"/>
                  <a:gd name="connsiteY2" fmla="*/ 43005 h 2047255"/>
                  <a:gd name="connsiteX3" fmla="*/ 3449638 w 5819585"/>
                  <a:gd name="connsiteY3" fmla="*/ 43005 h 2047255"/>
                  <a:gd name="connsiteX4" fmla="*/ 0 w 5819585"/>
                  <a:gd name="connsiteY4" fmla="*/ 2034556 h 2047255"/>
                  <a:gd name="connsiteX5" fmla="*/ 5819585 w 5819585"/>
                  <a:gd name="connsiteY5" fmla="*/ 2047255 h 2047255"/>
                  <a:gd name="connsiteX0" fmla="*/ 5806885 w 5808801"/>
                  <a:gd name="connsiteY0" fmla="*/ 2047255 h 2047255"/>
                  <a:gd name="connsiteX1" fmla="*/ 5808473 w 5808801"/>
                  <a:gd name="connsiteY1" fmla="*/ 1229694 h 2047255"/>
                  <a:gd name="connsiteX2" fmla="*/ 3770566 w 5808801"/>
                  <a:gd name="connsiteY2" fmla="*/ 43005 h 2047255"/>
                  <a:gd name="connsiteX3" fmla="*/ 3449638 w 5808801"/>
                  <a:gd name="connsiteY3" fmla="*/ 43005 h 2047255"/>
                  <a:gd name="connsiteX4" fmla="*/ 0 w 5808801"/>
                  <a:gd name="connsiteY4" fmla="*/ 2034556 h 2047255"/>
                  <a:gd name="connsiteX5" fmla="*/ 5806885 w 5808801"/>
                  <a:gd name="connsiteY5" fmla="*/ 2047255 h 2047255"/>
                  <a:gd name="connsiteX0" fmla="*/ 5806885 w 5827598"/>
                  <a:gd name="connsiteY0" fmla="*/ 2047255 h 2047255"/>
                  <a:gd name="connsiteX1" fmla="*/ 5827523 w 5827598"/>
                  <a:gd name="connsiteY1" fmla="*/ 1236044 h 2047255"/>
                  <a:gd name="connsiteX2" fmla="*/ 3770566 w 5827598"/>
                  <a:gd name="connsiteY2" fmla="*/ 43005 h 2047255"/>
                  <a:gd name="connsiteX3" fmla="*/ 3449638 w 5827598"/>
                  <a:gd name="connsiteY3" fmla="*/ 43005 h 2047255"/>
                  <a:gd name="connsiteX4" fmla="*/ 0 w 5827598"/>
                  <a:gd name="connsiteY4" fmla="*/ 2034556 h 2047255"/>
                  <a:gd name="connsiteX5" fmla="*/ 5806885 w 5827598"/>
                  <a:gd name="connsiteY5" fmla="*/ 2047255 h 2047255"/>
                  <a:gd name="connsiteX0" fmla="*/ 5838635 w 5838635"/>
                  <a:gd name="connsiteY0" fmla="*/ 2047255 h 2047255"/>
                  <a:gd name="connsiteX1" fmla="*/ 5827523 w 5838635"/>
                  <a:gd name="connsiteY1" fmla="*/ 1236044 h 2047255"/>
                  <a:gd name="connsiteX2" fmla="*/ 3770566 w 5838635"/>
                  <a:gd name="connsiteY2" fmla="*/ 43005 h 2047255"/>
                  <a:gd name="connsiteX3" fmla="*/ 3449638 w 5838635"/>
                  <a:gd name="connsiteY3" fmla="*/ 43005 h 2047255"/>
                  <a:gd name="connsiteX4" fmla="*/ 0 w 5838635"/>
                  <a:gd name="connsiteY4" fmla="*/ 2034556 h 2047255"/>
                  <a:gd name="connsiteX5" fmla="*/ 5838635 w 5838635"/>
                  <a:gd name="connsiteY5" fmla="*/ 2047255 h 2047255"/>
                  <a:gd name="connsiteX0" fmla="*/ 5832285 w 5832285"/>
                  <a:gd name="connsiteY0" fmla="*/ 2047255 h 2047255"/>
                  <a:gd name="connsiteX1" fmla="*/ 5827523 w 5832285"/>
                  <a:gd name="connsiteY1" fmla="*/ 1236044 h 2047255"/>
                  <a:gd name="connsiteX2" fmla="*/ 3770566 w 5832285"/>
                  <a:gd name="connsiteY2" fmla="*/ 43005 h 2047255"/>
                  <a:gd name="connsiteX3" fmla="*/ 3449638 w 5832285"/>
                  <a:gd name="connsiteY3" fmla="*/ 43005 h 2047255"/>
                  <a:gd name="connsiteX4" fmla="*/ 0 w 5832285"/>
                  <a:gd name="connsiteY4" fmla="*/ 2034556 h 2047255"/>
                  <a:gd name="connsiteX5" fmla="*/ 5832285 w 5832285"/>
                  <a:gd name="connsiteY5" fmla="*/ 2047255 h 2047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32285" h="2047255">
                    <a:moveTo>
                      <a:pt x="5832285" y="2047255"/>
                    </a:moveTo>
                    <a:cubicBezTo>
                      <a:pt x="5830698" y="1783201"/>
                      <a:pt x="5829110" y="1500098"/>
                      <a:pt x="5827523" y="1236044"/>
                    </a:cubicBezTo>
                    <a:lnTo>
                      <a:pt x="3770566" y="43005"/>
                    </a:lnTo>
                    <a:cubicBezTo>
                      <a:pt x="3671253" y="-14335"/>
                      <a:pt x="3548952" y="-14335"/>
                      <a:pt x="3449638" y="43005"/>
                    </a:cubicBezTo>
                    <a:lnTo>
                      <a:pt x="0" y="2034556"/>
                    </a:lnTo>
                    <a:lnTo>
                      <a:pt x="5832285" y="2047255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38" name="Vapaamuotoinen: Muoto 37">
                <a:extLst>
                  <a:ext uri="{FF2B5EF4-FFF2-40B4-BE49-F238E27FC236}">
                    <a16:creationId xmlns:a16="http://schemas.microsoft.com/office/drawing/2014/main" id="{4EEB34D3-B795-4DE0-B42B-8B62A37CBD7A}"/>
                  </a:ext>
                </a:extLst>
              </p:cNvPr>
              <p:cNvSpPr/>
              <p:nvPr/>
            </p:nvSpPr>
            <p:spPr bwMode="auto">
              <a:xfrm>
                <a:off x="9283963" y="5385482"/>
                <a:ext cx="1409934" cy="903001"/>
              </a:xfrm>
              <a:custGeom>
                <a:avLst/>
                <a:gdLst>
                  <a:gd name="connsiteX0" fmla="*/ 787137 w 1409934"/>
                  <a:gd name="connsiteY0" fmla="*/ 835232 h 903001"/>
                  <a:gd name="connsiteX1" fmla="*/ 958587 w 1409934"/>
                  <a:gd name="connsiteY1" fmla="*/ 736552 h 903001"/>
                  <a:gd name="connsiteX2" fmla="*/ 966842 w 1409934"/>
                  <a:gd name="connsiteY2" fmla="*/ 736552 h 903001"/>
                  <a:gd name="connsiteX3" fmla="*/ 989511 w 1409934"/>
                  <a:gd name="connsiteY3" fmla="*/ 749633 h 903001"/>
                  <a:gd name="connsiteX4" fmla="*/ 995543 w 1409934"/>
                  <a:gd name="connsiteY4" fmla="*/ 772195 h 903001"/>
                  <a:gd name="connsiteX5" fmla="*/ 989511 w 1409934"/>
                  <a:gd name="connsiteY5" fmla="*/ 778208 h 903001"/>
                  <a:gd name="connsiteX6" fmla="*/ 787137 w 1409934"/>
                  <a:gd name="connsiteY6" fmla="*/ 894668 h 903001"/>
                  <a:gd name="connsiteX7" fmla="*/ 725224 w 1409934"/>
                  <a:gd name="connsiteY7" fmla="*/ 894668 h 903001"/>
                  <a:gd name="connsiteX8" fmla="*/ 426774 w 1409934"/>
                  <a:gd name="connsiteY8" fmla="*/ 722202 h 903001"/>
                  <a:gd name="connsiteX9" fmla="*/ 364861 w 1409934"/>
                  <a:gd name="connsiteY9" fmla="*/ 722202 h 903001"/>
                  <a:gd name="connsiteX10" fmla="*/ 272215 w 1409934"/>
                  <a:gd name="connsiteY10" fmla="*/ 775669 h 903001"/>
                  <a:gd name="connsiteX11" fmla="*/ 210303 w 1409934"/>
                  <a:gd name="connsiteY11" fmla="*/ 775669 h 903001"/>
                  <a:gd name="connsiteX12" fmla="*/ 8372 w 1409934"/>
                  <a:gd name="connsiteY12" fmla="*/ 659146 h 903001"/>
                  <a:gd name="connsiteX13" fmla="*/ 2404 w 1409934"/>
                  <a:gd name="connsiteY13" fmla="*/ 636483 h 903001"/>
                  <a:gd name="connsiteX14" fmla="*/ 8372 w 1409934"/>
                  <a:gd name="connsiteY14" fmla="*/ 630508 h 903001"/>
                  <a:gd name="connsiteX15" fmla="*/ 31042 w 1409934"/>
                  <a:gd name="connsiteY15" fmla="*/ 617808 h 903001"/>
                  <a:gd name="connsiteX16" fmla="*/ 39297 w 1409934"/>
                  <a:gd name="connsiteY16" fmla="*/ 617808 h 903001"/>
                  <a:gd name="connsiteX17" fmla="*/ 210303 w 1409934"/>
                  <a:gd name="connsiteY17" fmla="*/ 716487 h 903001"/>
                  <a:gd name="connsiteX18" fmla="*/ 272215 w 1409934"/>
                  <a:gd name="connsiteY18" fmla="*/ 716487 h 903001"/>
                  <a:gd name="connsiteX19" fmla="*/ 364861 w 1409934"/>
                  <a:gd name="connsiteY19" fmla="*/ 663020 h 903001"/>
                  <a:gd name="connsiteX20" fmla="*/ 426774 w 1409934"/>
                  <a:gd name="connsiteY20" fmla="*/ 663020 h 903001"/>
                  <a:gd name="connsiteX21" fmla="*/ 725224 w 1409934"/>
                  <a:gd name="connsiteY21" fmla="*/ 835485 h 903001"/>
                  <a:gd name="connsiteX22" fmla="*/ 787137 w 1409934"/>
                  <a:gd name="connsiteY22" fmla="*/ 835232 h 903001"/>
                  <a:gd name="connsiteX23" fmla="*/ 1370320 w 1409934"/>
                  <a:gd name="connsiteY23" fmla="*/ 617553 h 903001"/>
                  <a:gd name="connsiteX24" fmla="*/ 1199315 w 1409934"/>
                  <a:gd name="connsiteY24" fmla="*/ 716233 h 903001"/>
                  <a:gd name="connsiteX25" fmla="*/ 1137403 w 1409934"/>
                  <a:gd name="connsiteY25" fmla="*/ 716233 h 903001"/>
                  <a:gd name="connsiteX26" fmla="*/ 966397 w 1409934"/>
                  <a:gd name="connsiteY26" fmla="*/ 617553 h 903001"/>
                  <a:gd name="connsiteX27" fmla="*/ 958142 w 1409934"/>
                  <a:gd name="connsiteY27" fmla="*/ 617553 h 903001"/>
                  <a:gd name="connsiteX28" fmla="*/ 787137 w 1409934"/>
                  <a:gd name="connsiteY28" fmla="*/ 716233 h 903001"/>
                  <a:gd name="connsiteX29" fmla="*/ 725224 w 1409934"/>
                  <a:gd name="connsiteY29" fmla="*/ 716233 h 903001"/>
                  <a:gd name="connsiteX30" fmla="*/ 426774 w 1409934"/>
                  <a:gd name="connsiteY30" fmla="*/ 543766 h 903001"/>
                  <a:gd name="connsiteX31" fmla="*/ 364861 w 1409934"/>
                  <a:gd name="connsiteY31" fmla="*/ 543766 h 903001"/>
                  <a:gd name="connsiteX32" fmla="*/ 272215 w 1409934"/>
                  <a:gd name="connsiteY32" fmla="*/ 597297 h 903001"/>
                  <a:gd name="connsiteX33" fmla="*/ 210303 w 1409934"/>
                  <a:gd name="connsiteY33" fmla="*/ 597297 h 903001"/>
                  <a:gd name="connsiteX34" fmla="*/ 39297 w 1409934"/>
                  <a:gd name="connsiteY34" fmla="*/ 498554 h 903001"/>
                  <a:gd name="connsiteX35" fmla="*/ 31042 w 1409934"/>
                  <a:gd name="connsiteY35" fmla="*/ 498554 h 903001"/>
                  <a:gd name="connsiteX36" fmla="*/ 8372 w 1409934"/>
                  <a:gd name="connsiteY36" fmla="*/ 511254 h 903001"/>
                  <a:gd name="connsiteX37" fmla="*/ 2404 w 1409934"/>
                  <a:gd name="connsiteY37" fmla="*/ 533918 h 903001"/>
                  <a:gd name="connsiteX38" fmla="*/ 8372 w 1409934"/>
                  <a:gd name="connsiteY38" fmla="*/ 539893 h 903001"/>
                  <a:gd name="connsiteX39" fmla="*/ 210303 w 1409934"/>
                  <a:gd name="connsiteY39" fmla="*/ 656415 h 903001"/>
                  <a:gd name="connsiteX40" fmla="*/ 272215 w 1409934"/>
                  <a:gd name="connsiteY40" fmla="*/ 656415 h 903001"/>
                  <a:gd name="connsiteX41" fmla="*/ 364861 w 1409934"/>
                  <a:gd name="connsiteY41" fmla="*/ 602948 h 903001"/>
                  <a:gd name="connsiteX42" fmla="*/ 426774 w 1409934"/>
                  <a:gd name="connsiteY42" fmla="*/ 602948 h 903001"/>
                  <a:gd name="connsiteX43" fmla="*/ 725224 w 1409934"/>
                  <a:gd name="connsiteY43" fmla="*/ 775414 h 903001"/>
                  <a:gd name="connsiteX44" fmla="*/ 787137 w 1409934"/>
                  <a:gd name="connsiteY44" fmla="*/ 775414 h 903001"/>
                  <a:gd name="connsiteX45" fmla="*/ 958587 w 1409934"/>
                  <a:gd name="connsiteY45" fmla="*/ 677053 h 903001"/>
                  <a:gd name="connsiteX46" fmla="*/ 966842 w 1409934"/>
                  <a:gd name="connsiteY46" fmla="*/ 677053 h 903001"/>
                  <a:gd name="connsiteX47" fmla="*/ 1137847 w 1409934"/>
                  <a:gd name="connsiteY47" fmla="*/ 775732 h 903001"/>
                  <a:gd name="connsiteX48" fmla="*/ 1199759 w 1409934"/>
                  <a:gd name="connsiteY48" fmla="*/ 775732 h 903001"/>
                  <a:gd name="connsiteX49" fmla="*/ 1401690 w 1409934"/>
                  <a:gd name="connsiteY49" fmla="*/ 659209 h 903001"/>
                  <a:gd name="connsiteX50" fmla="*/ 1407658 w 1409934"/>
                  <a:gd name="connsiteY50" fmla="*/ 636546 h 903001"/>
                  <a:gd name="connsiteX51" fmla="*/ 1401690 w 1409934"/>
                  <a:gd name="connsiteY51" fmla="*/ 630571 h 903001"/>
                  <a:gd name="connsiteX52" fmla="*/ 1379020 w 1409934"/>
                  <a:gd name="connsiteY52" fmla="*/ 617871 h 903001"/>
                  <a:gd name="connsiteX53" fmla="*/ 1370447 w 1409934"/>
                  <a:gd name="connsiteY53" fmla="*/ 617553 h 903001"/>
                  <a:gd name="connsiteX54" fmla="*/ 1137403 w 1409934"/>
                  <a:gd name="connsiteY54" fmla="*/ 597233 h 903001"/>
                  <a:gd name="connsiteX55" fmla="*/ 673853 w 1409934"/>
                  <a:gd name="connsiteY55" fmla="*/ 329517 h 903001"/>
                  <a:gd name="connsiteX56" fmla="*/ 668836 w 1409934"/>
                  <a:gd name="connsiteY56" fmla="*/ 310779 h 903001"/>
                  <a:gd name="connsiteX57" fmla="*/ 673853 w 1409934"/>
                  <a:gd name="connsiteY57" fmla="*/ 305769 h 903001"/>
                  <a:gd name="connsiteX58" fmla="*/ 673853 w 1409934"/>
                  <a:gd name="connsiteY58" fmla="*/ 305769 h 903001"/>
                  <a:gd name="connsiteX59" fmla="*/ 735829 w 1409934"/>
                  <a:gd name="connsiteY59" fmla="*/ 305769 h 903001"/>
                  <a:gd name="connsiteX60" fmla="*/ 1137593 w 1409934"/>
                  <a:gd name="connsiteY60" fmla="*/ 537797 h 903001"/>
                  <a:gd name="connsiteX61" fmla="*/ 1199505 w 1409934"/>
                  <a:gd name="connsiteY61" fmla="*/ 537797 h 903001"/>
                  <a:gd name="connsiteX62" fmla="*/ 1401435 w 1409934"/>
                  <a:gd name="connsiteY62" fmla="*/ 421212 h 903001"/>
                  <a:gd name="connsiteX63" fmla="*/ 1407405 w 1409934"/>
                  <a:gd name="connsiteY63" fmla="*/ 398548 h 903001"/>
                  <a:gd name="connsiteX64" fmla="*/ 1401435 w 1409934"/>
                  <a:gd name="connsiteY64" fmla="*/ 392573 h 903001"/>
                  <a:gd name="connsiteX65" fmla="*/ 735829 w 1409934"/>
                  <a:gd name="connsiteY65" fmla="*/ 8334 h 903001"/>
                  <a:gd name="connsiteX66" fmla="*/ 673916 w 1409934"/>
                  <a:gd name="connsiteY66" fmla="*/ 8334 h 903001"/>
                  <a:gd name="connsiteX67" fmla="*/ 8245 w 1409934"/>
                  <a:gd name="connsiteY67" fmla="*/ 392573 h 903001"/>
                  <a:gd name="connsiteX68" fmla="*/ 2277 w 1409934"/>
                  <a:gd name="connsiteY68" fmla="*/ 415236 h 903001"/>
                  <a:gd name="connsiteX69" fmla="*/ 8245 w 1409934"/>
                  <a:gd name="connsiteY69" fmla="*/ 421212 h 903001"/>
                  <a:gd name="connsiteX70" fmla="*/ 210176 w 1409934"/>
                  <a:gd name="connsiteY70" fmla="*/ 537797 h 903001"/>
                  <a:gd name="connsiteX71" fmla="*/ 272088 w 1409934"/>
                  <a:gd name="connsiteY71" fmla="*/ 537797 h 903001"/>
                  <a:gd name="connsiteX72" fmla="*/ 364734 w 1409934"/>
                  <a:gd name="connsiteY72" fmla="*/ 484267 h 903001"/>
                  <a:gd name="connsiteX73" fmla="*/ 426647 w 1409934"/>
                  <a:gd name="connsiteY73" fmla="*/ 484267 h 903001"/>
                  <a:gd name="connsiteX74" fmla="*/ 725097 w 1409934"/>
                  <a:gd name="connsiteY74" fmla="*/ 656733 h 903001"/>
                  <a:gd name="connsiteX75" fmla="*/ 787009 w 1409934"/>
                  <a:gd name="connsiteY75" fmla="*/ 656733 h 903001"/>
                  <a:gd name="connsiteX76" fmla="*/ 958587 w 1409934"/>
                  <a:gd name="connsiteY76" fmla="*/ 558118 h 903001"/>
                  <a:gd name="connsiteX77" fmla="*/ 966842 w 1409934"/>
                  <a:gd name="connsiteY77" fmla="*/ 558118 h 903001"/>
                  <a:gd name="connsiteX78" fmla="*/ 1137847 w 1409934"/>
                  <a:gd name="connsiteY78" fmla="*/ 656796 h 903001"/>
                  <a:gd name="connsiteX79" fmla="*/ 1199759 w 1409934"/>
                  <a:gd name="connsiteY79" fmla="*/ 656796 h 903001"/>
                  <a:gd name="connsiteX80" fmla="*/ 1401690 w 1409934"/>
                  <a:gd name="connsiteY80" fmla="*/ 540274 h 903001"/>
                  <a:gd name="connsiteX81" fmla="*/ 1407658 w 1409934"/>
                  <a:gd name="connsiteY81" fmla="*/ 517611 h 903001"/>
                  <a:gd name="connsiteX82" fmla="*/ 1401690 w 1409934"/>
                  <a:gd name="connsiteY82" fmla="*/ 511635 h 903001"/>
                  <a:gd name="connsiteX83" fmla="*/ 1379020 w 1409934"/>
                  <a:gd name="connsiteY83" fmla="*/ 498935 h 903001"/>
                  <a:gd name="connsiteX84" fmla="*/ 1370765 w 1409934"/>
                  <a:gd name="connsiteY84" fmla="*/ 498935 h 903001"/>
                  <a:gd name="connsiteX85" fmla="*/ 1199759 w 1409934"/>
                  <a:gd name="connsiteY85" fmla="*/ 597614 h 903001"/>
                  <a:gd name="connsiteX86" fmla="*/ 1137530 w 1409934"/>
                  <a:gd name="connsiteY86" fmla="*/ 597233 h 903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1409934" h="903001">
                    <a:moveTo>
                      <a:pt x="787137" y="835232"/>
                    </a:moveTo>
                    <a:lnTo>
                      <a:pt x="958587" y="736552"/>
                    </a:lnTo>
                    <a:cubicBezTo>
                      <a:pt x="961127" y="735022"/>
                      <a:pt x="964302" y="735022"/>
                      <a:pt x="966842" y="736552"/>
                    </a:cubicBezTo>
                    <a:lnTo>
                      <a:pt x="989511" y="749633"/>
                    </a:lnTo>
                    <a:cubicBezTo>
                      <a:pt x="997385" y="754206"/>
                      <a:pt x="1000116" y="764302"/>
                      <a:pt x="995543" y="772195"/>
                    </a:cubicBezTo>
                    <a:cubicBezTo>
                      <a:pt x="994083" y="774691"/>
                      <a:pt x="991988" y="776761"/>
                      <a:pt x="989511" y="778208"/>
                    </a:cubicBezTo>
                    <a:lnTo>
                      <a:pt x="787137" y="894668"/>
                    </a:lnTo>
                    <a:cubicBezTo>
                      <a:pt x="768023" y="905780"/>
                      <a:pt x="744338" y="905780"/>
                      <a:pt x="725224" y="894668"/>
                    </a:cubicBezTo>
                    <a:lnTo>
                      <a:pt x="426774" y="722202"/>
                    </a:lnTo>
                    <a:cubicBezTo>
                      <a:pt x="407597" y="711152"/>
                      <a:pt x="384039" y="711152"/>
                      <a:pt x="364861" y="722202"/>
                    </a:cubicBezTo>
                    <a:lnTo>
                      <a:pt x="272215" y="775669"/>
                    </a:lnTo>
                    <a:cubicBezTo>
                      <a:pt x="253102" y="786781"/>
                      <a:pt x="229416" y="786781"/>
                      <a:pt x="210303" y="775669"/>
                    </a:cubicBezTo>
                    <a:lnTo>
                      <a:pt x="8372" y="659146"/>
                    </a:lnTo>
                    <a:cubicBezTo>
                      <a:pt x="435" y="654536"/>
                      <a:pt x="-2232" y="644389"/>
                      <a:pt x="2404" y="636483"/>
                    </a:cubicBezTo>
                    <a:cubicBezTo>
                      <a:pt x="3864" y="634006"/>
                      <a:pt x="5896" y="631949"/>
                      <a:pt x="8372" y="630508"/>
                    </a:cubicBezTo>
                    <a:lnTo>
                      <a:pt x="31042" y="617808"/>
                    </a:lnTo>
                    <a:cubicBezTo>
                      <a:pt x="33582" y="616277"/>
                      <a:pt x="36757" y="616277"/>
                      <a:pt x="39297" y="617808"/>
                    </a:cubicBezTo>
                    <a:lnTo>
                      <a:pt x="210303" y="716487"/>
                    </a:lnTo>
                    <a:cubicBezTo>
                      <a:pt x="229416" y="727599"/>
                      <a:pt x="253102" y="727599"/>
                      <a:pt x="272215" y="716487"/>
                    </a:cubicBezTo>
                    <a:lnTo>
                      <a:pt x="364861" y="663020"/>
                    </a:lnTo>
                    <a:cubicBezTo>
                      <a:pt x="384039" y="651971"/>
                      <a:pt x="407597" y="651971"/>
                      <a:pt x="426774" y="663020"/>
                    </a:cubicBezTo>
                    <a:lnTo>
                      <a:pt x="725224" y="835485"/>
                    </a:lnTo>
                    <a:cubicBezTo>
                      <a:pt x="744401" y="846522"/>
                      <a:pt x="768023" y="846420"/>
                      <a:pt x="787137" y="835232"/>
                    </a:cubicBezTo>
                    <a:close/>
                    <a:moveTo>
                      <a:pt x="1370320" y="617553"/>
                    </a:moveTo>
                    <a:lnTo>
                      <a:pt x="1199315" y="716233"/>
                    </a:lnTo>
                    <a:cubicBezTo>
                      <a:pt x="1180202" y="727345"/>
                      <a:pt x="1156516" y="727345"/>
                      <a:pt x="1137403" y="716233"/>
                    </a:cubicBezTo>
                    <a:lnTo>
                      <a:pt x="966397" y="617553"/>
                    </a:lnTo>
                    <a:cubicBezTo>
                      <a:pt x="963857" y="616023"/>
                      <a:pt x="960682" y="616023"/>
                      <a:pt x="958142" y="617553"/>
                    </a:cubicBezTo>
                    <a:lnTo>
                      <a:pt x="787137" y="716233"/>
                    </a:lnTo>
                    <a:cubicBezTo>
                      <a:pt x="768023" y="727345"/>
                      <a:pt x="744338" y="727345"/>
                      <a:pt x="725224" y="716233"/>
                    </a:cubicBezTo>
                    <a:lnTo>
                      <a:pt x="426774" y="543766"/>
                    </a:lnTo>
                    <a:cubicBezTo>
                      <a:pt x="407597" y="532718"/>
                      <a:pt x="384039" y="532718"/>
                      <a:pt x="364861" y="543766"/>
                    </a:cubicBezTo>
                    <a:lnTo>
                      <a:pt x="272215" y="597297"/>
                    </a:lnTo>
                    <a:cubicBezTo>
                      <a:pt x="253038" y="608346"/>
                      <a:pt x="229480" y="608346"/>
                      <a:pt x="210303" y="597297"/>
                    </a:cubicBezTo>
                    <a:lnTo>
                      <a:pt x="39297" y="498554"/>
                    </a:lnTo>
                    <a:cubicBezTo>
                      <a:pt x="36757" y="497024"/>
                      <a:pt x="33582" y="497024"/>
                      <a:pt x="31042" y="498554"/>
                    </a:cubicBezTo>
                    <a:lnTo>
                      <a:pt x="8372" y="511254"/>
                    </a:lnTo>
                    <a:cubicBezTo>
                      <a:pt x="435" y="515865"/>
                      <a:pt x="-2232" y="526012"/>
                      <a:pt x="2404" y="533918"/>
                    </a:cubicBezTo>
                    <a:cubicBezTo>
                      <a:pt x="3864" y="536394"/>
                      <a:pt x="5896" y="538452"/>
                      <a:pt x="8372" y="539893"/>
                    </a:cubicBezTo>
                    <a:lnTo>
                      <a:pt x="210303" y="656415"/>
                    </a:lnTo>
                    <a:cubicBezTo>
                      <a:pt x="229416" y="667528"/>
                      <a:pt x="253102" y="667528"/>
                      <a:pt x="272215" y="656415"/>
                    </a:cubicBezTo>
                    <a:lnTo>
                      <a:pt x="364861" y="602948"/>
                    </a:lnTo>
                    <a:cubicBezTo>
                      <a:pt x="384039" y="591900"/>
                      <a:pt x="407597" y="591900"/>
                      <a:pt x="426774" y="602948"/>
                    </a:cubicBezTo>
                    <a:lnTo>
                      <a:pt x="725224" y="775414"/>
                    </a:lnTo>
                    <a:cubicBezTo>
                      <a:pt x="744338" y="786527"/>
                      <a:pt x="768023" y="786527"/>
                      <a:pt x="787137" y="775414"/>
                    </a:cubicBezTo>
                    <a:lnTo>
                      <a:pt x="958587" y="677053"/>
                    </a:lnTo>
                    <a:cubicBezTo>
                      <a:pt x="961127" y="675523"/>
                      <a:pt x="964302" y="675523"/>
                      <a:pt x="966842" y="677053"/>
                    </a:cubicBezTo>
                    <a:lnTo>
                      <a:pt x="1137847" y="775732"/>
                    </a:lnTo>
                    <a:cubicBezTo>
                      <a:pt x="1156960" y="786845"/>
                      <a:pt x="1180646" y="786845"/>
                      <a:pt x="1199759" y="775732"/>
                    </a:cubicBezTo>
                    <a:lnTo>
                      <a:pt x="1401690" y="659209"/>
                    </a:lnTo>
                    <a:cubicBezTo>
                      <a:pt x="1409627" y="654599"/>
                      <a:pt x="1412294" y="644452"/>
                      <a:pt x="1407658" y="636546"/>
                    </a:cubicBezTo>
                    <a:cubicBezTo>
                      <a:pt x="1406198" y="634070"/>
                      <a:pt x="1404166" y="632013"/>
                      <a:pt x="1401690" y="630571"/>
                    </a:cubicBezTo>
                    <a:lnTo>
                      <a:pt x="1379020" y="617871"/>
                    </a:lnTo>
                    <a:cubicBezTo>
                      <a:pt x="1376480" y="616112"/>
                      <a:pt x="1373115" y="615992"/>
                      <a:pt x="1370447" y="617553"/>
                    </a:cubicBezTo>
                    <a:close/>
                    <a:moveTo>
                      <a:pt x="1137403" y="597233"/>
                    </a:moveTo>
                    <a:lnTo>
                      <a:pt x="673853" y="329517"/>
                    </a:lnTo>
                    <a:cubicBezTo>
                      <a:pt x="667312" y="325727"/>
                      <a:pt x="665026" y="317338"/>
                      <a:pt x="668836" y="310779"/>
                    </a:cubicBezTo>
                    <a:cubicBezTo>
                      <a:pt x="670043" y="308696"/>
                      <a:pt x="671757" y="306968"/>
                      <a:pt x="673853" y="305769"/>
                    </a:cubicBezTo>
                    <a:lnTo>
                      <a:pt x="673853" y="305769"/>
                    </a:lnTo>
                    <a:cubicBezTo>
                      <a:pt x="693030" y="294726"/>
                      <a:pt x="716652" y="294726"/>
                      <a:pt x="735829" y="305769"/>
                    </a:cubicBezTo>
                    <a:lnTo>
                      <a:pt x="1137593" y="537797"/>
                    </a:lnTo>
                    <a:cubicBezTo>
                      <a:pt x="1156770" y="548846"/>
                      <a:pt x="1180329" y="548846"/>
                      <a:pt x="1199505" y="537797"/>
                    </a:cubicBezTo>
                    <a:lnTo>
                      <a:pt x="1401435" y="421212"/>
                    </a:lnTo>
                    <a:cubicBezTo>
                      <a:pt x="1409373" y="416601"/>
                      <a:pt x="1412040" y="406454"/>
                      <a:pt x="1407405" y="398548"/>
                    </a:cubicBezTo>
                    <a:cubicBezTo>
                      <a:pt x="1405944" y="396072"/>
                      <a:pt x="1403912" y="394014"/>
                      <a:pt x="1401435" y="392573"/>
                    </a:cubicBezTo>
                    <a:lnTo>
                      <a:pt x="735829" y="8334"/>
                    </a:lnTo>
                    <a:cubicBezTo>
                      <a:pt x="716715" y="-2778"/>
                      <a:pt x="693030" y="-2778"/>
                      <a:pt x="673916" y="8334"/>
                    </a:cubicBezTo>
                    <a:lnTo>
                      <a:pt x="8245" y="392573"/>
                    </a:lnTo>
                    <a:cubicBezTo>
                      <a:pt x="308" y="397183"/>
                      <a:pt x="-2359" y="407331"/>
                      <a:pt x="2277" y="415236"/>
                    </a:cubicBezTo>
                    <a:cubicBezTo>
                      <a:pt x="3737" y="417713"/>
                      <a:pt x="5769" y="419770"/>
                      <a:pt x="8245" y="421212"/>
                    </a:cubicBezTo>
                    <a:lnTo>
                      <a:pt x="210176" y="537797"/>
                    </a:lnTo>
                    <a:cubicBezTo>
                      <a:pt x="229353" y="548846"/>
                      <a:pt x="252911" y="548846"/>
                      <a:pt x="272088" y="537797"/>
                    </a:cubicBezTo>
                    <a:lnTo>
                      <a:pt x="364734" y="484267"/>
                    </a:lnTo>
                    <a:cubicBezTo>
                      <a:pt x="383911" y="473218"/>
                      <a:pt x="407470" y="473218"/>
                      <a:pt x="426647" y="484267"/>
                    </a:cubicBezTo>
                    <a:lnTo>
                      <a:pt x="725097" y="656733"/>
                    </a:lnTo>
                    <a:cubicBezTo>
                      <a:pt x="744210" y="667846"/>
                      <a:pt x="767896" y="667846"/>
                      <a:pt x="787009" y="656733"/>
                    </a:cubicBezTo>
                    <a:lnTo>
                      <a:pt x="958587" y="558118"/>
                    </a:lnTo>
                    <a:cubicBezTo>
                      <a:pt x="961127" y="556587"/>
                      <a:pt x="964302" y="556587"/>
                      <a:pt x="966842" y="558118"/>
                    </a:cubicBezTo>
                    <a:lnTo>
                      <a:pt x="1137847" y="656796"/>
                    </a:lnTo>
                    <a:cubicBezTo>
                      <a:pt x="1156960" y="667909"/>
                      <a:pt x="1180646" y="667909"/>
                      <a:pt x="1199759" y="656796"/>
                    </a:cubicBezTo>
                    <a:lnTo>
                      <a:pt x="1401690" y="540274"/>
                    </a:lnTo>
                    <a:cubicBezTo>
                      <a:pt x="1409627" y="535664"/>
                      <a:pt x="1412294" y="525517"/>
                      <a:pt x="1407658" y="517611"/>
                    </a:cubicBezTo>
                    <a:cubicBezTo>
                      <a:pt x="1406198" y="515134"/>
                      <a:pt x="1404166" y="513077"/>
                      <a:pt x="1401690" y="511635"/>
                    </a:cubicBezTo>
                    <a:lnTo>
                      <a:pt x="1379020" y="498935"/>
                    </a:lnTo>
                    <a:cubicBezTo>
                      <a:pt x="1376480" y="497405"/>
                      <a:pt x="1373305" y="497405"/>
                      <a:pt x="1370765" y="498935"/>
                    </a:cubicBezTo>
                    <a:lnTo>
                      <a:pt x="1199759" y="597614"/>
                    </a:lnTo>
                    <a:cubicBezTo>
                      <a:pt x="1180455" y="608733"/>
                      <a:pt x="1156706" y="608587"/>
                      <a:pt x="1137530" y="597233"/>
                    </a:cubicBez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</p:grpSp>
        <p:sp>
          <p:nvSpPr>
            <p:cNvPr id="35" name="Vapaamuotoinen: Muoto 34">
              <a:extLst>
                <a:ext uri="{FF2B5EF4-FFF2-40B4-BE49-F238E27FC236}">
                  <a16:creationId xmlns:a16="http://schemas.microsoft.com/office/drawing/2014/main" id="{D410C317-26C6-41D2-AC96-603500D307AA}"/>
                </a:ext>
              </a:extLst>
            </p:cNvPr>
            <p:cNvSpPr/>
            <p:nvPr/>
          </p:nvSpPr>
          <p:spPr bwMode="auto">
            <a:xfrm>
              <a:off x="9283963" y="5385482"/>
              <a:ext cx="1409934" cy="903001"/>
            </a:xfrm>
            <a:custGeom>
              <a:avLst/>
              <a:gdLst>
                <a:gd name="connsiteX0" fmla="*/ 787137 w 1409934"/>
                <a:gd name="connsiteY0" fmla="*/ 835232 h 903001"/>
                <a:gd name="connsiteX1" fmla="*/ 958587 w 1409934"/>
                <a:gd name="connsiteY1" fmla="*/ 736552 h 903001"/>
                <a:gd name="connsiteX2" fmla="*/ 966842 w 1409934"/>
                <a:gd name="connsiteY2" fmla="*/ 736552 h 903001"/>
                <a:gd name="connsiteX3" fmla="*/ 989511 w 1409934"/>
                <a:gd name="connsiteY3" fmla="*/ 749633 h 903001"/>
                <a:gd name="connsiteX4" fmla="*/ 995543 w 1409934"/>
                <a:gd name="connsiteY4" fmla="*/ 772195 h 903001"/>
                <a:gd name="connsiteX5" fmla="*/ 989511 w 1409934"/>
                <a:gd name="connsiteY5" fmla="*/ 778208 h 903001"/>
                <a:gd name="connsiteX6" fmla="*/ 787137 w 1409934"/>
                <a:gd name="connsiteY6" fmla="*/ 894668 h 903001"/>
                <a:gd name="connsiteX7" fmla="*/ 725224 w 1409934"/>
                <a:gd name="connsiteY7" fmla="*/ 894668 h 903001"/>
                <a:gd name="connsiteX8" fmla="*/ 426774 w 1409934"/>
                <a:gd name="connsiteY8" fmla="*/ 722202 h 903001"/>
                <a:gd name="connsiteX9" fmla="*/ 364861 w 1409934"/>
                <a:gd name="connsiteY9" fmla="*/ 722202 h 903001"/>
                <a:gd name="connsiteX10" fmla="*/ 272215 w 1409934"/>
                <a:gd name="connsiteY10" fmla="*/ 775669 h 903001"/>
                <a:gd name="connsiteX11" fmla="*/ 210303 w 1409934"/>
                <a:gd name="connsiteY11" fmla="*/ 775669 h 903001"/>
                <a:gd name="connsiteX12" fmla="*/ 8372 w 1409934"/>
                <a:gd name="connsiteY12" fmla="*/ 659146 h 903001"/>
                <a:gd name="connsiteX13" fmla="*/ 2404 w 1409934"/>
                <a:gd name="connsiteY13" fmla="*/ 636483 h 903001"/>
                <a:gd name="connsiteX14" fmla="*/ 8372 w 1409934"/>
                <a:gd name="connsiteY14" fmla="*/ 630508 h 903001"/>
                <a:gd name="connsiteX15" fmla="*/ 31042 w 1409934"/>
                <a:gd name="connsiteY15" fmla="*/ 617808 h 903001"/>
                <a:gd name="connsiteX16" fmla="*/ 39297 w 1409934"/>
                <a:gd name="connsiteY16" fmla="*/ 617808 h 903001"/>
                <a:gd name="connsiteX17" fmla="*/ 210303 w 1409934"/>
                <a:gd name="connsiteY17" fmla="*/ 716487 h 903001"/>
                <a:gd name="connsiteX18" fmla="*/ 272215 w 1409934"/>
                <a:gd name="connsiteY18" fmla="*/ 716487 h 903001"/>
                <a:gd name="connsiteX19" fmla="*/ 364861 w 1409934"/>
                <a:gd name="connsiteY19" fmla="*/ 663020 h 903001"/>
                <a:gd name="connsiteX20" fmla="*/ 426774 w 1409934"/>
                <a:gd name="connsiteY20" fmla="*/ 663020 h 903001"/>
                <a:gd name="connsiteX21" fmla="*/ 725224 w 1409934"/>
                <a:gd name="connsiteY21" fmla="*/ 835485 h 903001"/>
                <a:gd name="connsiteX22" fmla="*/ 787137 w 1409934"/>
                <a:gd name="connsiteY22" fmla="*/ 835232 h 903001"/>
                <a:gd name="connsiteX23" fmla="*/ 1370320 w 1409934"/>
                <a:gd name="connsiteY23" fmla="*/ 617553 h 903001"/>
                <a:gd name="connsiteX24" fmla="*/ 1199315 w 1409934"/>
                <a:gd name="connsiteY24" fmla="*/ 716233 h 903001"/>
                <a:gd name="connsiteX25" fmla="*/ 1137403 w 1409934"/>
                <a:gd name="connsiteY25" fmla="*/ 716233 h 903001"/>
                <a:gd name="connsiteX26" fmla="*/ 966397 w 1409934"/>
                <a:gd name="connsiteY26" fmla="*/ 617553 h 903001"/>
                <a:gd name="connsiteX27" fmla="*/ 958142 w 1409934"/>
                <a:gd name="connsiteY27" fmla="*/ 617553 h 903001"/>
                <a:gd name="connsiteX28" fmla="*/ 787137 w 1409934"/>
                <a:gd name="connsiteY28" fmla="*/ 716233 h 903001"/>
                <a:gd name="connsiteX29" fmla="*/ 725224 w 1409934"/>
                <a:gd name="connsiteY29" fmla="*/ 716233 h 903001"/>
                <a:gd name="connsiteX30" fmla="*/ 426774 w 1409934"/>
                <a:gd name="connsiteY30" fmla="*/ 543766 h 903001"/>
                <a:gd name="connsiteX31" fmla="*/ 364861 w 1409934"/>
                <a:gd name="connsiteY31" fmla="*/ 543766 h 903001"/>
                <a:gd name="connsiteX32" fmla="*/ 272215 w 1409934"/>
                <a:gd name="connsiteY32" fmla="*/ 597297 h 903001"/>
                <a:gd name="connsiteX33" fmla="*/ 210303 w 1409934"/>
                <a:gd name="connsiteY33" fmla="*/ 597297 h 903001"/>
                <a:gd name="connsiteX34" fmla="*/ 39297 w 1409934"/>
                <a:gd name="connsiteY34" fmla="*/ 498554 h 903001"/>
                <a:gd name="connsiteX35" fmla="*/ 31042 w 1409934"/>
                <a:gd name="connsiteY35" fmla="*/ 498554 h 903001"/>
                <a:gd name="connsiteX36" fmla="*/ 8372 w 1409934"/>
                <a:gd name="connsiteY36" fmla="*/ 511254 h 903001"/>
                <a:gd name="connsiteX37" fmla="*/ 2404 w 1409934"/>
                <a:gd name="connsiteY37" fmla="*/ 533918 h 903001"/>
                <a:gd name="connsiteX38" fmla="*/ 8372 w 1409934"/>
                <a:gd name="connsiteY38" fmla="*/ 539893 h 903001"/>
                <a:gd name="connsiteX39" fmla="*/ 210303 w 1409934"/>
                <a:gd name="connsiteY39" fmla="*/ 656415 h 903001"/>
                <a:gd name="connsiteX40" fmla="*/ 272215 w 1409934"/>
                <a:gd name="connsiteY40" fmla="*/ 656415 h 903001"/>
                <a:gd name="connsiteX41" fmla="*/ 364861 w 1409934"/>
                <a:gd name="connsiteY41" fmla="*/ 602948 h 903001"/>
                <a:gd name="connsiteX42" fmla="*/ 426774 w 1409934"/>
                <a:gd name="connsiteY42" fmla="*/ 602948 h 903001"/>
                <a:gd name="connsiteX43" fmla="*/ 725224 w 1409934"/>
                <a:gd name="connsiteY43" fmla="*/ 775414 h 903001"/>
                <a:gd name="connsiteX44" fmla="*/ 787137 w 1409934"/>
                <a:gd name="connsiteY44" fmla="*/ 775414 h 903001"/>
                <a:gd name="connsiteX45" fmla="*/ 958587 w 1409934"/>
                <a:gd name="connsiteY45" fmla="*/ 677053 h 903001"/>
                <a:gd name="connsiteX46" fmla="*/ 966842 w 1409934"/>
                <a:gd name="connsiteY46" fmla="*/ 677053 h 903001"/>
                <a:gd name="connsiteX47" fmla="*/ 1137847 w 1409934"/>
                <a:gd name="connsiteY47" fmla="*/ 775732 h 903001"/>
                <a:gd name="connsiteX48" fmla="*/ 1199759 w 1409934"/>
                <a:gd name="connsiteY48" fmla="*/ 775732 h 903001"/>
                <a:gd name="connsiteX49" fmla="*/ 1401690 w 1409934"/>
                <a:gd name="connsiteY49" fmla="*/ 659209 h 903001"/>
                <a:gd name="connsiteX50" fmla="*/ 1407658 w 1409934"/>
                <a:gd name="connsiteY50" fmla="*/ 636546 h 903001"/>
                <a:gd name="connsiteX51" fmla="*/ 1401690 w 1409934"/>
                <a:gd name="connsiteY51" fmla="*/ 630571 h 903001"/>
                <a:gd name="connsiteX52" fmla="*/ 1379020 w 1409934"/>
                <a:gd name="connsiteY52" fmla="*/ 617871 h 903001"/>
                <a:gd name="connsiteX53" fmla="*/ 1370447 w 1409934"/>
                <a:gd name="connsiteY53" fmla="*/ 617553 h 903001"/>
                <a:gd name="connsiteX54" fmla="*/ 1137403 w 1409934"/>
                <a:gd name="connsiteY54" fmla="*/ 597233 h 903001"/>
                <a:gd name="connsiteX55" fmla="*/ 673853 w 1409934"/>
                <a:gd name="connsiteY55" fmla="*/ 329517 h 903001"/>
                <a:gd name="connsiteX56" fmla="*/ 668836 w 1409934"/>
                <a:gd name="connsiteY56" fmla="*/ 310779 h 903001"/>
                <a:gd name="connsiteX57" fmla="*/ 673853 w 1409934"/>
                <a:gd name="connsiteY57" fmla="*/ 305769 h 903001"/>
                <a:gd name="connsiteX58" fmla="*/ 673853 w 1409934"/>
                <a:gd name="connsiteY58" fmla="*/ 305769 h 903001"/>
                <a:gd name="connsiteX59" fmla="*/ 735829 w 1409934"/>
                <a:gd name="connsiteY59" fmla="*/ 305769 h 903001"/>
                <a:gd name="connsiteX60" fmla="*/ 1137593 w 1409934"/>
                <a:gd name="connsiteY60" fmla="*/ 537797 h 903001"/>
                <a:gd name="connsiteX61" fmla="*/ 1199505 w 1409934"/>
                <a:gd name="connsiteY61" fmla="*/ 537797 h 903001"/>
                <a:gd name="connsiteX62" fmla="*/ 1401435 w 1409934"/>
                <a:gd name="connsiteY62" fmla="*/ 421212 h 903001"/>
                <a:gd name="connsiteX63" fmla="*/ 1407405 w 1409934"/>
                <a:gd name="connsiteY63" fmla="*/ 398548 h 903001"/>
                <a:gd name="connsiteX64" fmla="*/ 1401435 w 1409934"/>
                <a:gd name="connsiteY64" fmla="*/ 392573 h 903001"/>
                <a:gd name="connsiteX65" fmla="*/ 735829 w 1409934"/>
                <a:gd name="connsiteY65" fmla="*/ 8334 h 903001"/>
                <a:gd name="connsiteX66" fmla="*/ 673916 w 1409934"/>
                <a:gd name="connsiteY66" fmla="*/ 8334 h 903001"/>
                <a:gd name="connsiteX67" fmla="*/ 8245 w 1409934"/>
                <a:gd name="connsiteY67" fmla="*/ 392573 h 903001"/>
                <a:gd name="connsiteX68" fmla="*/ 2277 w 1409934"/>
                <a:gd name="connsiteY68" fmla="*/ 415236 h 903001"/>
                <a:gd name="connsiteX69" fmla="*/ 8245 w 1409934"/>
                <a:gd name="connsiteY69" fmla="*/ 421212 h 903001"/>
                <a:gd name="connsiteX70" fmla="*/ 210176 w 1409934"/>
                <a:gd name="connsiteY70" fmla="*/ 537797 h 903001"/>
                <a:gd name="connsiteX71" fmla="*/ 272088 w 1409934"/>
                <a:gd name="connsiteY71" fmla="*/ 537797 h 903001"/>
                <a:gd name="connsiteX72" fmla="*/ 364734 w 1409934"/>
                <a:gd name="connsiteY72" fmla="*/ 484267 h 903001"/>
                <a:gd name="connsiteX73" fmla="*/ 426647 w 1409934"/>
                <a:gd name="connsiteY73" fmla="*/ 484267 h 903001"/>
                <a:gd name="connsiteX74" fmla="*/ 725097 w 1409934"/>
                <a:gd name="connsiteY74" fmla="*/ 656733 h 903001"/>
                <a:gd name="connsiteX75" fmla="*/ 787009 w 1409934"/>
                <a:gd name="connsiteY75" fmla="*/ 656733 h 903001"/>
                <a:gd name="connsiteX76" fmla="*/ 958587 w 1409934"/>
                <a:gd name="connsiteY76" fmla="*/ 558118 h 903001"/>
                <a:gd name="connsiteX77" fmla="*/ 966842 w 1409934"/>
                <a:gd name="connsiteY77" fmla="*/ 558118 h 903001"/>
                <a:gd name="connsiteX78" fmla="*/ 1137847 w 1409934"/>
                <a:gd name="connsiteY78" fmla="*/ 656796 h 903001"/>
                <a:gd name="connsiteX79" fmla="*/ 1199759 w 1409934"/>
                <a:gd name="connsiteY79" fmla="*/ 656796 h 903001"/>
                <a:gd name="connsiteX80" fmla="*/ 1401690 w 1409934"/>
                <a:gd name="connsiteY80" fmla="*/ 540274 h 903001"/>
                <a:gd name="connsiteX81" fmla="*/ 1407658 w 1409934"/>
                <a:gd name="connsiteY81" fmla="*/ 517611 h 903001"/>
                <a:gd name="connsiteX82" fmla="*/ 1401690 w 1409934"/>
                <a:gd name="connsiteY82" fmla="*/ 511635 h 903001"/>
                <a:gd name="connsiteX83" fmla="*/ 1379020 w 1409934"/>
                <a:gd name="connsiteY83" fmla="*/ 498935 h 903001"/>
                <a:gd name="connsiteX84" fmla="*/ 1370765 w 1409934"/>
                <a:gd name="connsiteY84" fmla="*/ 498935 h 903001"/>
                <a:gd name="connsiteX85" fmla="*/ 1199759 w 1409934"/>
                <a:gd name="connsiteY85" fmla="*/ 597614 h 903001"/>
                <a:gd name="connsiteX86" fmla="*/ 1137530 w 1409934"/>
                <a:gd name="connsiteY86" fmla="*/ 597233 h 90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1409934" h="903001">
                  <a:moveTo>
                    <a:pt x="787137" y="835232"/>
                  </a:moveTo>
                  <a:lnTo>
                    <a:pt x="958587" y="736552"/>
                  </a:lnTo>
                  <a:cubicBezTo>
                    <a:pt x="961127" y="735022"/>
                    <a:pt x="964302" y="735022"/>
                    <a:pt x="966842" y="736552"/>
                  </a:cubicBezTo>
                  <a:lnTo>
                    <a:pt x="989511" y="749633"/>
                  </a:lnTo>
                  <a:cubicBezTo>
                    <a:pt x="997385" y="754206"/>
                    <a:pt x="1000116" y="764302"/>
                    <a:pt x="995543" y="772195"/>
                  </a:cubicBezTo>
                  <a:cubicBezTo>
                    <a:pt x="994083" y="774691"/>
                    <a:pt x="991988" y="776761"/>
                    <a:pt x="989511" y="778208"/>
                  </a:cubicBezTo>
                  <a:lnTo>
                    <a:pt x="787137" y="894668"/>
                  </a:lnTo>
                  <a:cubicBezTo>
                    <a:pt x="768023" y="905780"/>
                    <a:pt x="744338" y="905780"/>
                    <a:pt x="725224" y="894668"/>
                  </a:cubicBezTo>
                  <a:lnTo>
                    <a:pt x="426774" y="722202"/>
                  </a:lnTo>
                  <a:cubicBezTo>
                    <a:pt x="407597" y="711152"/>
                    <a:pt x="384039" y="711152"/>
                    <a:pt x="364861" y="722202"/>
                  </a:cubicBezTo>
                  <a:lnTo>
                    <a:pt x="272215" y="775669"/>
                  </a:lnTo>
                  <a:cubicBezTo>
                    <a:pt x="253102" y="786781"/>
                    <a:pt x="229416" y="786781"/>
                    <a:pt x="210303" y="775669"/>
                  </a:cubicBezTo>
                  <a:lnTo>
                    <a:pt x="8372" y="659146"/>
                  </a:lnTo>
                  <a:cubicBezTo>
                    <a:pt x="435" y="654536"/>
                    <a:pt x="-2232" y="644389"/>
                    <a:pt x="2404" y="636483"/>
                  </a:cubicBezTo>
                  <a:cubicBezTo>
                    <a:pt x="3864" y="634006"/>
                    <a:pt x="5896" y="631949"/>
                    <a:pt x="8372" y="630508"/>
                  </a:cubicBezTo>
                  <a:lnTo>
                    <a:pt x="31042" y="617808"/>
                  </a:lnTo>
                  <a:cubicBezTo>
                    <a:pt x="33582" y="616277"/>
                    <a:pt x="36757" y="616277"/>
                    <a:pt x="39297" y="617808"/>
                  </a:cubicBezTo>
                  <a:lnTo>
                    <a:pt x="210303" y="716487"/>
                  </a:lnTo>
                  <a:cubicBezTo>
                    <a:pt x="229416" y="727599"/>
                    <a:pt x="253102" y="727599"/>
                    <a:pt x="272215" y="716487"/>
                  </a:cubicBezTo>
                  <a:lnTo>
                    <a:pt x="364861" y="663020"/>
                  </a:lnTo>
                  <a:cubicBezTo>
                    <a:pt x="384039" y="651971"/>
                    <a:pt x="407597" y="651971"/>
                    <a:pt x="426774" y="663020"/>
                  </a:cubicBezTo>
                  <a:lnTo>
                    <a:pt x="725224" y="835485"/>
                  </a:lnTo>
                  <a:cubicBezTo>
                    <a:pt x="744401" y="846522"/>
                    <a:pt x="768023" y="846420"/>
                    <a:pt x="787137" y="835232"/>
                  </a:cubicBezTo>
                  <a:close/>
                  <a:moveTo>
                    <a:pt x="1370320" y="617553"/>
                  </a:moveTo>
                  <a:lnTo>
                    <a:pt x="1199315" y="716233"/>
                  </a:lnTo>
                  <a:cubicBezTo>
                    <a:pt x="1180202" y="727345"/>
                    <a:pt x="1156516" y="727345"/>
                    <a:pt x="1137403" y="716233"/>
                  </a:cubicBezTo>
                  <a:lnTo>
                    <a:pt x="966397" y="617553"/>
                  </a:lnTo>
                  <a:cubicBezTo>
                    <a:pt x="963857" y="616023"/>
                    <a:pt x="960682" y="616023"/>
                    <a:pt x="958142" y="617553"/>
                  </a:cubicBezTo>
                  <a:lnTo>
                    <a:pt x="787137" y="716233"/>
                  </a:lnTo>
                  <a:cubicBezTo>
                    <a:pt x="768023" y="727345"/>
                    <a:pt x="744338" y="727345"/>
                    <a:pt x="725224" y="716233"/>
                  </a:cubicBezTo>
                  <a:lnTo>
                    <a:pt x="426774" y="543766"/>
                  </a:lnTo>
                  <a:cubicBezTo>
                    <a:pt x="407597" y="532718"/>
                    <a:pt x="384039" y="532718"/>
                    <a:pt x="364861" y="543766"/>
                  </a:cubicBezTo>
                  <a:lnTo>
                    <a:pt x="272215" y="597297"/>
                  </a:lnTo>
                  <a:cubicBezTo>
                    <a:pt x="253038" y="608346"/>
                    <a:pt x="229480" y="608346"/>
                    <a:pt x="210303" y="597297"/>
                  </a:cubicBezTo>
                  <a:lnTo>
                    <a:pt x="39297" y="498554"/>
                  </a:lnTo>
                  <a:cubicBezTo>
                    <a:pt x="36757" y="497024"/>
                    <a:pt x="33582" y="497024"/>
                    <a:pt x="31042" y="498554"/>
                  </a:cubicBezTo>
                  <a:lnTo>
                    <a:pt x="8372" y="511254"/>
                  </a:lnTo>
                  <a:cubicBezTo>
                    <a:pt x="435" y="515865"/>
                    <a:pt x="-2232" y="526012"/>
                    <a:pt x="2404" y="533918"/>
                  </a:cubicBezTo>
                  <a:cubicBezTo>
                    <a:pt x="3864" y="536394"/>
                    <a:pt x="5896" y="538452"/>
                    <a:pt x="8372" y="539893"/>
                  </a:cubicBezTo>
                  <a:lnTo>
                    <a:pt x="210303" y="656415"/>
                  </a:lnTo>
                  <a:cubicBezTo>
                    <a:pt x="229416" y="667528"/>
                    <a:pt x="253102" y="667528"/>
                    <a:pt x="272215" y="656415"/>
                  </a:cubicBezTo>
                  <a:lnTo>
                    <a:pt x="364861" y="602948"/>
                  </a:lnTo>
                  <a:cubicBezTo>
                    <a:pt x="384039" y="591900"/>
                    <a:pt x="407597" y="591900"/>
                    <a:pt x="426774" y="602948"/>
                  </a:cubicBezTo>
                  <a:lnTo>
                    <a:pt x="725224" y="775414"/>
                  </a:lnTo>
                  <a:cubicBezTo>
                    <a:pt x="744338" y="786527"/>
                    <a:pt x="768023" y="786527"/>
                    <a:pt x="787137" y="775414"/>
                  </a:cubicBezTo>
                  <a:lnTo>
                    <a:pt x="958587" y="677053"/>
                  </a:lnTo>
                  <a:cubicBezTo>
                    <a:pt x="961127" y="675523"/>
                    <a:pt x="964302" y="675523"/>
                    <a:pt x="966842" y="677053"/>
                  </a:cubicBezTo>
                  <a:lnTo>
                    <a:pt x="1137847" y="775732"/>
                  </a:lnTo>
                  <a:cubicBezTo>
                    <a:pt x="1156960" y="786845"/>
                    <a:pt x="1180646" y="786845"/>
                    <a:pt x="1199759" y="775732"/>
                  </a:cubicBezTo>
                  <a:lnTo>
                    <a:pt x="1401690" y="659209"/>
                  </a:lnTo>
                  <a:cubicBezTo>
                    <a:pt x="1409627" y="654599"/>
                    <a:pt x="1412294" y="644452"/>
                    <a:pt x="1407658" y="636546"/>
                  </a:cubicBezTo>
                  <a:cubicBezTo>
                    <a:pt x="1406198" y="634070"/>
                    <a:pt x="1404166" y="632013"/>
                    <a:pt x="1401690" y="630571"/>
                  </a:cubicBezTo>
                  <a:lnTo>
                    <a:pt x="1379020" y="617871"/>
                  </a:lnTo>
                  <a:cubicBezTo>
                    <a:pt x="1376480" y="616112"/>
                    <a:pt x="1373115" y="615992"/>
                    <a:pt x="1370447" y="617553"/>
                  </a:cubicBezTo>
                  <a:close/>
                  <a:moveTo>
                    <a:pt x="1137403" y="597233"/>
                  </a:moveTo>
                  <a:lnTo>
                    <a:pt x="673853" y="329517"/>
                  </a:lnTo>
                  <a:cubicBezTo>
                    <a:pt x="667312" y="325727"/>
                    <a:pt x="665026" y="317338"/>
                    <a:pt x="668836" y="310779"/>
                  </a:cubicBezTo>
                  <a:cubicBezTo>
                    <a:pt x="670043" y="308696"/>
                    <a:pt x="671757" y="306968"/>
                    <a:pt x="673853" y="305769"/>
                  </a:cubicBezTo>
                  <a:lnTo>
                    <a:pt x="673853" y="305769"/>
                  </a:lnTo>
                  <a:cubicBezTo>
                    <a:pt x="693030" y="294726"/>
                    <a:pt x="716652" y="294726"/>
                    <a:pt x="735829" y="305769"/>
                  </a:cubicBezTo>
                  <a:lnTo>
                    <a:pt x="1137593" y="537797"/>
                  </a:lnTo>
                  <a:cubicBezTo>
                    <a:pt x="1156770" y="548846"/>
                    <a:pt x="1180329" y="548846"/>
                    <a:pt x="1199505" y="537797"/>
                  </a:cubicBezTo>
                  <a:lnTo>
                    <a:pt x="1401435" y="421212"/>
                  </a:lnTo>
                  <a:cubicBezTo>
                    <a:pt x="1409373" y="416601"/>
                    <a:pt x="1412040" y="406454"/>
                    <a:pt x="1407405" y="398548"/>
                  </a:cubicBezTo>
                  <a:cubicBezTo>
                    <a:pt x="1405944" y="396072"/>
                    <a:pt x="1403912" y="394014"/>
                    <a:pt x="1401435" y="392573"/>
                  </a:cubicBezTo>
                  <a:lnTo>
                    <a:pt x="735829" y="8334"/>
                  </a:lnTo>
                  <a:cubicBezTo>
                    <a:pt x="716715" y="-2778"/>
                    <a:pt x="693030" y="-2778"/>
                    <a:pt x="673916" y="8334"/>
                  </a:cubicBezTo>
                  <a:lnTo>
                    <a:pt x="8245" y="392573"/>
                  </a:lnTo>
                  <a:cubicBezTo>
                    <a:pt x="308" y="397183"/>
                    <a:pt x="-2359" y="407331"/>
                    <a:pt x="2277" y="415236"/>
                  </a:cubicBezTo>
                  <a:cubicBezTo>
                    <a:pt x="3737" y="417713"/>
                    <a:pt x="5769" y="419770"/>
                    <a:pt x="8245" y="421212"/>
                  </a:cubicBezTo>
                  <a:lnTo>
                    <a:pt x="210176" y="537797"/>
                  </a:lnTo>
                  <a:cubicBezTo>
                    <a:pt x="229353" y="548846"/>
                    <a:pt x="252911" y="548846"/>
                    <a:pt x="272088" y="537797"/>
                  </a:cubicBezTo>
                  <a:lnTo>
                    <a:pt x="364734" y="484267"/>
                  </a:lnTo>
                  <a:cubicBezTo>
                    <a:pt x="383911" y="473218"/>
                    <a:pt x="407470" y="473218"/>
                    <a:pt x="426647" y="484267"/>
                  </a:cubicBezTo>
                  <a:lnTo>
                    <a:pt x="725097" y="656733"/>
                  </a:lnTo>
                  <a:cubicBezTo>
                    <a:pt x="744210" y="667846"/>
                    <a:pt x="767896" y="667846"/>
                    <a:pt x="787009" y="656733"/>
                  </a:cubicBezTo>
                  <a:lnTo>
                    <a:pt x="958587" y="558118"/>
                  </a:lnTo>
                  <a:cubicBezTo>
                    <a:pt x="961127" y="556587"/>
                    <a:pt x="964302" y="556587"/>
                    <a:pt x="966842" y="558118"/>
                  </a:cubicBezTo>
                  <a:lnTo>
                    <a:pt x="1137847" y="656796"/>
                  </a:lnTo>
                  <a:cubicBezTo>
                    <a:pt x="1156960" y="667909"/>
                    <a:pt x="1180646" y="667909"/>
                    <a:pt x="1199759" y="656796"/>
                  </a:cubicBezTo>
                  <a:lnTo>
                    <a:pt x="1401690" y="540274"/>
                  </a:lnTo>
                  <a:cubicBezTo>
                    <a:pt x="1409627" y="535664"/>
                    <a:pt x="1412294" y="525517"/>
                    <a:pt x="1407658" y="517611"/>
                  </a:cubicBezTo>
                  <a:cubicBezTo>
                    <a:pt x="1406198" y="515134"/>
                    <a:pt x="1404166" y="513077"/>
                    <a:pt x="1401690" y="511635"/>
                  </a:cubicBezTo>
                  <a:lnTo>
                    <a:pt x="1379020" y="498935"/>
                  </a:lnTo>
                  <a:cubicBezTo>
                    <a:pt x="1376480" y="497405"/>
                    <a:pt x="1373305" y="497405"/>
                    <a:pt x="1370765" y="498935"/>
                  </a:cubicBezTo>
                  <a:lnTo>
                    <a:pt x="1199759" y="597614"/>
                  </a:lnTo>
                  <a:cubicBezTo>
                    <a:pt x="1180455" y="608733"/>
                    <a:pt x="1156706" y="608587"/>
                    <a:pt x="1137530" y="597233"/>
                  </a:cubicBezTo>
                  <a:close/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00" y="2232000"/>
            <a:ext cx="8928000" cy="2412000"/>
          </a:xfrm>
        </p:spPr>
        <p:txBody>
          <a:bodyPr anchor="ctr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69" name="Päivämäärän paikkamerkki 68">
            <a:extLst>
              <a:ext uri="{FF2B5EF4-FFF2-40B4-BE49-F238E27FC236}">
                <a16:creationId xmlns:a16="http://schemas.microsoft.com/office/drawing/2014/main" id="{3A131CAF-C1A8-439B-909C-898033B97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FB022-2A3B-4A87-970A-47AE4AFA53B5}" type="datetime1">
              <a:rPr lang="fi-FI" smtClean="0"/>
              <a:t>14.10.2025</a:t>
            </a:fld>
            <a:endParaRPr lang="fi-FI"/>
          </a:p>
        </p:txBody>
      </p:sp>
      <p:sp>
        <p:nvSpPr>
          <p:cNvPr id="70" name="Alatunnisteen paikkamerkki 69">
            <a:extLst>
              <a:ext uri="{FF2B5EF4-FFF2-40B4-BE49-F238E27FC236}">
                <a16:creationId xmlns:a16="http://schemas.microsoft.com/office/drawing/2014/main" id="{6DCF2294-D5F4-4A95-B239-B8F0B5D99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Esittäjän ja esityksen nimi  |  Julkisuus</a:t>
            </a:r>
          </a:p>
        </p:txBody>
      </p:sp>
      <p:sp>
        <p:nvSpPr>
          <p:cNvPr id="71" name="Dian numeron paikkamerkki 70">
            <a:extLst>
              <a:ext uri="{FF2B5EF4-FFF2-40B4-BE49-F238E27FC236}">
                <a16:creationId xmlns:a16="http://schemas.microsoft.com/office/drawing/2014/main" id="{FF67A15D-2DB7-4528-9541-3D1DA00DB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3363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pe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Ryhmä 9">
            <a:extLst>
              <a:ext uri="{FF2B5EF4-FFF2-40B4-BE49-F238E27FC236}">
                <a16:creationId xmlns:a16="http://schemas.microsoft.com/office/drawing/2014/main" id="{FE0D93D3-32F9-4DF9-8740-91322EA615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378765" y="4823445"/>
            <a:ext cx="5832285" cy="2047255"/>
            <a:chOff x="6378765" y="4823445"/>
            <a:chExt cx="5832285" cy="2047255"/>
          </a:xfrm>
          <a:solidFill>
            <a:srgbClr val="000000"/>
          </a:solidFill>
        </p:grpSpPr>
        <p:grpSp>
          <p:nvGrpSpPr>
            <p:cNvPr id="11" name="Ryhmä 10">
              <a:extLst>
                <a:ext uri="{FF2B5EF4-FFF2-40B4-BE49-F238E27FC236}">
                  <a16:creationId xmlns:a16="http://schemas.microsoft.com/office/drawing/2014/main" id="{CE8353BA-8FB7-4513-9056-7B4D26D6E2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6378765" y="4823445"/>
              <a:ext cx="5832285" cy="2047255"/>
              <a:chOff x="6378765" y="4823445"/>
              <a:chExt cx="5832285" cy="2047255"/>
            </a:xfrm>
            <a:grpFill/>
          </p:grpSpPr>
          <p:sp>
            <p:nvSpPr>
              <p:cNvPr id="17" name="Vapaamuotoinen: Muoto 16">
                <a:extLst>
                  <a:ext uri="{FF2B5EF4-FFF2-40B4-BE49-F238E27FC236}">
                    <a16:creationId xmlns:a16="http://schemas.microsoft.com/office/drawing/2014/main" id="{7BA789C7-4226-4000-AA71-163A39477461}"/>
                  </a:ext>
                </a:extLst>
              </p:cNvPr>
              <p:cNvSpPr/>
              <p:nvPr/>
            </p:nvSpPr>
            <p:spPr>
              <a:xfrm>
                <a:off x="6378765" y="4823445"/>
                <a:ext cx="5832285" cy="2047255"/>
              </a:xfrm>
              <a:custGeom>
                <a:avLst/>
                <a:gdLst>
                  <a:gd name="connsiteX0" fmla="*/ 7219950 w 7219950"/>
                  <a:gd name="connsiteY0" fmla="*/ 2034556 h 2034555"/>
                  <a:gd name="connsiteX1" fmla="*/ 3770566 w 7219950"/>
                  <a:gd name="connsiteY1" fmla="*/ 43005 h 2034555"/>
                  <a:gd name="connsiteX2" fmla="*/ 3449638 w 7219950"/>
                  <a:gd name="connsiteY2" fmla="*/ 43005 h 2034555"/>
                  <a:gd name="connsiteX3" fmla="*/ 0 w 7219950"/>
                  <a:gd name="connsiteY3" fmla="*/ 2034556 h 2034555"/>
                  <a:gd name="connsiteX0" fmla="*/ 7219950 w 7219950"/>
                  <a:gd name="connsiteY0" fmla="*/ 2034556 h 2034556"/>
                  <a:gd name="connsiteX1" fmla="*/ 5808473 w 7219950"/>
                  <a:gd name="connsiteY1" fmla="*/ 1229694 h 2034556"/>
                  <a:gd name="connsiteX2" fmla="*/ 3770566 w 7219950"/>
                  <a:gd name="connsiteY2" fmla="*/ 43005 h 2034556"/>
                  <a:gd name="connsiteX3" fmla="*/ 3449638 w 7219950"/>
                  <a:gd name="connsiteY3" fmla="*/ 43005 h 2034556"/>
                  <a:gd name="connsiteX4" fmla="*/ 0 w 7219950"/>
                  <a:gd name="connsiteY4" fmla="*/ 2034556 h 2034556"/>
                  <a:gd name="connsiteX5" fmla="*/ 7219950 w 7219950"/>
                  <a:gd name="connsiteY5" fmla="*/ 2034556 h 2034556"/>
                  <a:gd name="connsiteX0" fmla="*/ 7219950 w 7219950"/>
                  <a:gd name="connsiteY0" fmla="*/ 2034556 h 2034556"/>
                  <a:gd name="connsiteX1" fmla="*/ 5808473 w 7219950"/>
                  <a:gd name="connsiteY1" fmla="*/ 1229694 h 2034556"/>
                  <a:gd name="connsiteX2" fmla="*/ 3770566 w 7219950"/>
                  <a:gd name="connsiteY2" fmla="*/ 43005 h 2034556"/>
                  <a:gd name="connsiteX3" fmla="*/ 3449638 w 7219950"/>
                  <a:gd name="connsiteY3" fmla="*/ 43005 h 2034556"/>
                  <a:gd name="connsiteX4" fmla="*/ 0 w 7219950"/>
                  <a:gd name="connsiteY4" fmla="*/ 2034556 h 2034556"/>
                  <a:gd name="connsiteX5" fmla="*/ 5794185 w 7219950"/>
                  <a:gd name="connsiteY5" fmla="*/ 2034555 h 2034556"/>
                  <a:gd name="connsiteX6" fmla="*/ 7219950 w 7219950"/>
                  <a:gd name="connsiteY6" fmla="*/ 2034556 h 2034556"/>
                  <a:gd name="connsiteX0" fmla="*/ 5794185 w 5808473"/>
                  <a:gd name="connsiteY0" fmla="*/ 2034555 h 2034556"/>
                  <a:gd name="connsiteX1" fmla="*/ 5808473 w 5808473"/>
                  <a:gd name="connsiteY1" fmla="*/ 1229694 h 2034556"/>
                  <a:gd name="connsiteX2" fmla="*/ 3770566 w 5808473"/>
                  <a:gd name="connsiteY2" fmla="*/ 43005 h 2034556"/>
                  <a:gd name="connsiteX3" fmla="*/ 3449638 w 5808473"/>
                  <a:gd name="connsiteY3" fmla="*/ 43005 h 2034556"/>
                  <a:gd name="connsiteX4" fmla="*/ 0 w 5808473"/>
                  <a:gd name="connsiteY4" fmla="*/ 2034556 h 2034556"/>
                  <a:gd name="connsiteX5" fmla="*/ 5794185 w 5808473"/>
                  <a:gd name="connsiteY5" fmla="*/ 2034555 h 2034556"/>
                  <a:gd name="connsiteX0" fmla="*/ 5813235 w 5813235"/>
                  <a:gd name="connsiteY0" fmla="*/ 2021855 h 2034556"/>
                  <a:gd name="connsiteX1" fmla="*/ 5808473 w 5813235"/>
                  <a:gd name="connsiteY1" fmla="*/ 1229694 h 2034556"/>
                  <a:gd name="connsiteX2" fmla="*/ 3770566 w 5813235"/>
                  <a:gd name="connsiteY2" fmla="*/ 43005 h 2034556"/>
                  <a:gd name="connsiteX3" fmla="*/ 3449638 w 5813235"/>
                  <a:gd name="connsiteY3" fmla="*/ 43005 h 2034556"/>
                  <a:gd name="connsiteX4" fmla="*/ 0 w 5813235"/>
                  <a:gd name="connsiteY4" fmla="*/ 2034556 h 2034556"/>
                  <a:gd name="connsiteX5" fmla="*/ 5813235 w 5813235"/>
                  <a:gd name="connsiteY5" fmla="*/ 2021855 h 2034556"/>
                  <a:gd name="connsiteX0" fmla="*/ 5819585 w 5819585"/>
                  <a:gd name="connsiteY0" fmla="*/ 2047255 h 2047255"/>
                  <a:gd name="connsiteX1" fmla="*/ 5808473 w 5819585"/>
                  <a:gd name="connsiteY1" fmla="*/ 1229694 h 2047255"/>
                  <a:gd name="connsiteX2" fmla="*/ 3770566 w 5819585"/>
                  <a:gd name="connsiteY2" fmla="*/ 43005 h 2047255"/>
                  <a:gd name="connsiteX3" fmla="*/ 3449638 w 5819585"/>
                  <a:gd name="connsiteY3" fmla="*/ 43005 h 2047255"/>
                  <a:gd name="connsiteX4" fmla="*/ 0 w 5819585"/>
                  <a:gd name="connsiteY4" fmla="*/ 2034556 h 2047255"/>
                  <a:gd name="connsiteX5" fmla="*/ 5819585 w 5819585"/>
                  <a:gd name="connsiteY5" fmla="*/ 2047255 h 2047255"/>
                  <a:gd name="connsiteX0" fmla="*/ 5806885 w 5808801"/>
                  <a:gd name="connsiteY0" fmla="*/ 2047255 h 2047255"/>
                  <a:gd name="connsiteX1" fmla="*/ 5808473 w 5808801"/>
                  <a:gd name="connsiteY1" fmla="*/ 1229694 h 2047255"/>
                  <a:gd name="connsiteX2" fmla="*/ 3770566 w 5808801"/>
                  <a:gd name="connsiteY2" fmla="*/ 43005 h 2047255"/>
                  <a:gd name="connsiteX3" fmla="*/ 3449638 w 5808801"/>
                  <a:gd name="connsiteY3" fmla="*/ 43005 h 2047255"/>
                  <a:gd name="connsiteX4" fmla="*/ 0 w 5808801"/>
                  <a:gd name="connsiteY4" fmla="*/ 2034556 h 2047255"/>
                  <a:gd name="connsiteX5" fmla="*/ 5806885 w 5808801"/>
                  <a:gd name="connsiteY5" fmla="*/ 2047255 h 2047255"/>
                  <a:gd name="connsiteX0" fmla="*/ 5806885 w 5827598"/>
                  <a:gd name="connsiteY0" fmla="*/ 2047255 h 2047255"/>
                  <a:gd name="connsiteX1" fmla="*/ 5827523 w 5827598"/>
                  <a:gd name="connsiteY1" fmla="*/ 1236044 h 2047255"/>
                  <a:gd name="connsiteX2" fmla="*/ 3770566 w 5827598"/>
                  <a:gd name="connsiteY2" fmla="*/ 43005 h 2047255"/>
                  <a:gd name="connsiteX3" fmla="*/ 3449638 w 5827598"/>
                  <a:gd name="connsiteY3" fmla="*/ 43005 h 2047255"/>
                  <a:gd name="connsiteX4" fmla="*/ 0 w 5827598"/>
                  <a:gd name="connsiteY4" fmla="*/ 2034556 h 2047255"/>
                  <a:gd name="connsiteX5" fmla="*/ 5806885 w 5827598"/>
                  <a:gd name="connsiteY5" fmla="*/ 2047255 h 2047255"/>
                  <a:gd name="connsiteX0" fmla="*/ 5838635 w 5838635"/>
                  <a:gd name="connsiteY0" fmla="*/ 2047255 h 2047255"/>
                  <a:gd name="connsiteX1" fmla="*/ 5827523 w 5838635"/>
                  <a:gd name="connsiteY1" fmla="*/ 1236044 h 2047255"/>
                  <a:gd name="connsiteX2" fmla="*/ 3770566 w 5838635"/>
                  <a:gd name="connsiteY2" fmla="*/ 43005 h 2047255"/>
                  <a:gd name="connsiteX3" fmla="*/ 3449638 w 5838635"/>
                  <a:gd name="connsiteY3" fmla="*/ 43005 h 2047255"/>
                  <a:gd name="connsiteX4" fmla="*/ 0 w 5838635"/>
                  <a:gd name="connsiteY4" fmla="*/ 2034556 h 2047255"/>
                  <a:gd name="connsiteX5" fmla="*/ 5838635 w 5838635"/>
                  <a:gd name="connsiteY5" fmla="*/ 2047255 h 2047255"/>
                  <a:gd name="connsiteX0" fmla="*/ 5832285 w 5832285"/>
                  <a:gd name="connsiteY0" fmla="*/ 2047255 h 2047255"/>
                  <a:gd name="connsiteX1" fmla="*/ 5827523 w 5832285"/>
                  <a:gd name="connsiteY1" fmla="*/ 1236044 h 2047255"/>
                  <a:gd name="connsiteX2" fmla="*/ 3770566 w 5832285"/>
                  <a:gd name="connsiteY2" fmla="*/ 43005 h 2047255"/>
                  <a:gd name="connsiteX3" fmla="*/ 3449638 w 5832285"/>
                  <a:gd name="connsiteY3" fmla="*/ 43005 h 2047255"/>
                  <a:gd name="connsiteX4" fmla="*/ 0 w 5832285"/>
                  <a:gd name="connsiteY4" fmla="*/ 2034556 h 2047255"/>
                  <a:gd name="connsiteX5" fmla="*/ 5832285 w 5832285"/>
                  <a:gd name="connsiteY5" fmla="*/ 2047255 h 2047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32285" h="2047255">
                    <a:moveTo>
                      <a:pt x="5832285" y="2047255"/>
                    </a:moveTo>
                    <a:cubicBezTo>
                      <a:pt x="5830698" y="1783201"/>
                      <a:pt x="5829110" y="1500098"/>
                      <a:pt x="5827523" y="1236044"/>
                    </a:cubicBezTo>
                    <a:lnTo>
                      <a:pt x="3770566" y="43005"/>
                    </a:lnTo>
                    <a:cubicBezTo>
                      <a:pt x="3671253" y="-14335"/>
                      <a:pt x="3548952" y="-14335"/>
                      <a:pt x="3449638" y="43005"/>
                    </a:cubicBezTo>
                    <a:lnTo>
                      <a:pt x="0" y="2034556"/>
                    </a:lnTo>
                    <a:lnTo>
                      <a:pt x="5832285" y="2047255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18" name="Vapaamuotoinen: Muoto 17">
                <a:extLst>
                  <a:ext uri="{FF2B5EF4-FFF2-40B4-BE49-F238E27FC236}">
                    <a16:creationId xmlns:a16="http://schemas.microsoft.com/office/drawing/2014/main" id="{BC7AA41B-D0DA-46FE-B500-8114A5A635CF}"/>
                  </a:ext>
                </a:extLst>
              </p:cNvPr>
              <p:cNvSpPr/>
              <p:nvPr/>
            </p:nvSpPr>
            <p:spPr>
              <a:xfrm>
                <a:off x="9283963" y="5385482"/>
                <a:ext cx="1409934" cy="903001"/>
              </a:xfrm>
              <a:custGeom>
                <a:avLst/>
                <a:gdLst>
                  <a:gd name="connsiteX0" fmla="*/ 787137 w 1409934"/>
                  <a:gd name="connsiteY0" fmla="*/ 835232 h 903001"/>
                  <a:gd name="connsiteX1" fmla="*/ 958587 w 1409934"/>
                  <a:gd name="connsiteY1" fmla="*/ 736552 h 903001"/>
                  <a:gd name="connsiteX2" fmla="*/ 966842 w 1409934"/>
                  <a:gd name="connsiteY2" fmla="*/ 736552 h 903001"/>
                  <a:gd name="connsiteX3" fmla="*/ 989511 w 1409934"/>
                  <a:gd name="connsiteY3" fmla="*/ 749633 h 903001"/>
                  <a:gd name="connsiteX4" fmla="*/ 995543 w 1409934"/>
                  <a:gd name="connsiteY4" fmla="*/ 772195 h 903001"/>
                  <a:gd name="connsiteX5" fmla="*/ 989511 w 1409934"/>
                  <a:gd name="connsiteY5" fmla="*/ 778208 h 903001"/>
                  <a:gd name="connsiteX6" fmla="*/ 787137 w 1409934"/>
                  <a:gd name="connsiteY6" fmla="*/ 894668 h 903001"/>
                  <a:gd name="connsiteX7" fmla="*/ 725224 w 1409934"/>
                  <a:gd name="connsiteY7" fmla="*/ 894668 h 903001"/>
                  <a:gd name="connsiteX8" fmla="*/ 426774 w 1409934"/>
                  <a:gd name="connsiteY8" fmla="*/ 722202 h 903001"/>
                  <a:gd name="connsiteX9" fmla="*/ 364861 w 1409934"/>
                  <a:gd name="connsiteY9" fmla="*/ 722202 h 903001"/>
                  <a:gd name="connsiteX10" fmla="*/ 272215 w 1409934"/>
                  <a:gd name="connsiteY10" fmla="*/ 775669 h 903001"/>
                  <a:gd name="connsiteX11" fmla="*/ 210303 w 1409934"/>
                  <a:gd name="connsiteY11" fmla="*/ 775669 h 903001"/>
                  <a:gd name="connsiteX12" fmla="*/ 8372 w 1409934"/>
                  <a:gd name="connsiteY12" fmla="*/ 659146 h 903001"/>
                  <a:gd name="connsiteX13" fmla="*/ 2404 w 1409934"/>
                  <a:gd name="connsiteY13" fmla="*/ 636483 h 903001"/>
                  <a:gd name="connsiteX14" fmla="*/ 8372 w 1409934"/>
                  <a:gd name="connsiteY14" fmla="*/ 630508 h 903001"/>
                  <a:gd name="connsiteX15" fmla="*/ 31042 w 1409934"/>
                  <a:gd name="connsiteY15" fmla="*/ 617808 h 903001"/>
                  <a:gd name="connsiteX16" fmla="*/ 39297 w 1409934"/>
                  <a:gd name="connsiteY16" fmla="*/ 617808 h 903001"/>
                  <a:gd name="connsiteX17" fmla="*/ 210303 w 1409934"/>
                  <a:gd name="connsiteY17" fmla="*/ 716487 h 903001"/>
                  <a:gd name="connsiteX18" fmla="*/ 272215 w 1409934"/>
                  <a:gd name="connsiteY18" fmla="*/ 716487 h 903001"/>
                  <a:gd name="connsiteX19" fmla="*/ 364861 w 1409934"/>
                  <a:gd name="connsiteY19" fmla="*/ 663020 h 903001"/>
                  <a:gd name="connsiteX20" fmla="*/ 426774 w 1409934"/>
                  <a:gd name="connsiteY20" fmla="*/ 663020 h 903001"/>
                  <a:gd name="connsiteX21" fmla="*/ 725224 w 1409934"/>
                  <a:gd name="connsiteY21" fmla="*/ 835485 h 903001"/>
                  <a:gd name="connsiteX22" fmla="*/ 787137 w 1409934"/>
                  <a:gd name="connsiteY22" fmla="*/ 835232 h 903001"/>
                  <a:gd name="connsiteX23" fmla="*/ 1370320 w 1409934"/>
                  <a:gd name="connsiteY23" fmla="*/ 617553 h 903001"/>
                  <a:gd name="connsiteX24" fmla="*/ 1199315 w 1409934"/>
                  <a:gd name="connsiteY24" fmla="*/ 716233 h 903001"/>
                  <a:gd name="connsiteX25" fmla="*/ 1137403 w 1409934"/>
                  <a:gd name="connsiteY25" fmla="*/ 716233 h 903001"/>
                  <a:gd name="connsiteX26" fmla="*/ 966397 w 1409934"/>
                  <a:gd name="connsiteY26" fmla="*/ 617553 h 903001"/>
                  <a:gd name="connsiteX27" fmla="*/ 958142 w 1409934"/>
                  <a:gd name="connsiteY27" fmla="*/ 617553 h 903001"/>
                  <a:gd name="connsiteX28" fmla="*/ 787137 w 1409934"/>
                  <a:gd name="connsiteY28" fmla="*/ 716233 h 903001"/>
                  <a:gd name="connsiteX29" fmla="*/ 725224 w 1409934"/>
                  <a:gd name="connsiteY29" fmla="*/ 716233 h 903001"/>
                  <a:gd name="connsiteX30" fmla="*/ 426774 w 1409934"/>
                  <a:gd name="connsiteY30" fmla="*/ 543766 h 903001"/>
                  <a:gd name="connsiteX31" fmla="*/ 364861 w 1409934"/>
                  <a:gd name="connsiteY31" fmla="*/ 543766 h 903001"/>
                  <a:gd name="connsiteX32" fmla="*/ 272215 w 1409934"/>
                  <a:gd name="connsiteY32" fmla="*/ 597297 h 903001"/>
                  <a:gd name="connsiteX33" fmla="*/ 210303 w 1409934"/>
                  <a:gd name="connsiteY33" fmla="*/ 597297 h 903001"/>
                  <a:gd name="connsiteX34" fmla="*/ 39297 w 1409934"/>
                  <a:gd name="connsiteY34" fmla="*/ 498554 h 903001"/>
                  <a:gd name="connsiteX35" fmla="*/ 31042 w 1409934"/>
                  <a:gd name="connsiteY35" fmla="*/ 498554 h 903001"/>
                  <a:gd name="connsiteX36" fmla="*/ 8372 w 1409934"/>
                  <a:gd name="connsiteY36" fmla="*/ 511254 h 903001"/>
                  <a:gd name="connsiteX37" fmla="*/ 2404 w 1409934"/>
                  <a:gd name="connsiteY37" fmla="*/ 533918 h 903001"/>
                  <a:gd name="connsiteX38" fmla="*/ 8372 w 1409934"/>
                  <a:gd name="connsiteY38" fmla="*/ 539893 h 903001"/>
                  <a:gd name="connsiteX39" fmla="*/ 210303 w 1409934"/>
                  <a:gd name="connsiteY39" fmla="*/ 656415 h 903001"/>
                  <a:gd name="connsiteX40" fmla="*/ 272215 w 1409934"/>
                  <a:gd name="connsiteY40" fmla="*/ 656415 h 903001"/>
                  <a:gd name="connsiteX41" fmla="*/ 364861 w 1409934"/>
                  <a:gd name="connsiteY41" fmla="*/ 602948 h 903001"/>
                  <a:gd name="connsiteX42" fmla="*/ 426774 w 1409934"/>
                  <a:gd name="connsiteY42" fmla="*/ 602948 h 903001"/>
                  <a:gd name="connsiteX43" fmla="*/ 725224 w 1409934"/>
                  <a:gd name="connsiteY43" fmla="*/ 775414 h 903001"/>
                  <a:gd name="connsiteX44" fmla="*/ 787137 w 1409934"/>
                  <a:gd name="connsiteY44" fmla="*/ 775414 h 903001"/>
                  <a:gd name="connsiteX45" fmla="*/ 958587 w 1409934"/>
                  <a:gd name="connsiteY45" fmla="*/ 677053 h 903001"/>
                  <a:gd name="connsiteX46" fmla="*/ 966842 w 1409934"/>
                  <a:gd name="connsiteY46" fmla="*/ 677053 h 903001"/>
                  <a:gd name="connsiteX47" fmla="*/ 1137847 w 1409934"/>
                  <a:gd name="connsiteY47" fmla="*/ 775732 h 903001"/>
                  <a:gd name="connsiteX48" fmla="*/ 1199759 w 1409934"/>
                  <a:gd name="connsiteY48" fmla="*/ 775732 h 903001"/>
                  <a:gd name="connsiteX49" fmla="*/ 1401690 w 1409934"/>
                  <a:gd name="connsiteY49" fmla="*/ 659209 h 903001"/>
                  <a:gd name="connsiteX50" fmla="*/ 1407658 w 1409934"/>
                  <a:gd name="connsiteY50" fmla="*/ 636546 h 903001"/>
                  <a:gd name="connsiteX51" fmla="*/ 1401690 w 1409934"/>
                  <a:gd name="connsiteY51" fmla="*/ 630571 h 903001"/>
                  <a:gd name="connsiteX52" fmla="*/ 1379020 w 1409934"/>
                  <a:gd name="connsiteY52" fmla="*/ 617871 h 903001"/>
                  <a:gd name="connsiteX53" fmla="*/ 1370447 w 1409934"/>
                  <a:gd name="connsiteY53" fmla="*/ 617553 h 903001"/>
                  <a:gd name="connsiteX54" fmla="*/ 1137403 w 1409934"/>
                  <a:gd name="connsiteY54" fmla="*/ 597233 h 903001"/>
                  <a:gd name="connsiteX55" fmla="*/ 673853 w 1409934"/>
                  <a:gd name="connsiteY55" fmla="*/ 329517 h 903001"/>
                  <a:gd name="connsiteX56" fmla="*/ 668836 w 1409934"/>
                  <a:gd name="connsiteY56" fmla="*/ 310779 h 903001"/>
                  <a:gd name="connsiteX57" fmla="*/ 673853 w 1409934"/>
                  <a:gd name="connsiteY57" fmla="*/ 305769 h 903001"/>
                  <a:gd name="connsiteX58" fmla="*/ 673853 w 1409934"/>
                  <a:gd name="connsiteY58" fmla="*/ 305769 h 903001"/>
                  <a:gd name="connsiteX59" fmla="*/ 735829 w 1409934"/>
                  <a:gd name="connsiteY59" fmla="*/ 305769 h 903001"/>
                  <a:gd name="connsiteX60" fmla="*/ 1137593 w 1409934"/>
                  <a:gd name="connsiteY60" fmla="*/ 537797 h 903001"/>
                  <a:gd name="connsiteX61" fmla="*/ 1199505 w 1409934"/>
                  <a:gd name="connsiteY61" fmla="*/ 537797 h 903001"/>
                  <a:gd name="connsiteX62" fmla="*/ 1401435 w 1409934"/>
                  <a:gd name="connsiteY62" fmla="*/ 421212 h 903001"/>
                  <a:gd name="connsiteX63" fmla="*/ 1407405 w 1409934"/>
                  <a:gd name="connsiteY63" fmla="*/ 398548 h 903001"/>
                  <a:gd name="connsiteX64" fmla="*/ 1401435 w 1409934"/>
                  <a:gd name="connsiteY64" fmla="*/ 392573 h 903001"/>
                  <a:gd name="connsiteX65" fmla="*/ 735829 w 1409934"/>
                  <a:gd name="connsiteY65" fmla="*/ 8334 h 903001"/>
                  <a:gd name="connsiteX66" fmla="*/ 673916 w 1409934"/>
                  <a:gd name="connsiteY66" fmla="*/ 8334 h 903001"/>
                  <a:gd name="connsiteX67" fmla="*/ 8245 w 1409934"/>
                  <a:gd name="connsiteY67" fmla="*/ 392573 h 903001"/>
                  <a:gd name="connsiteX68" fmla="*/ 2277 w 1409934"/>
                  <a:gd name="connsiteY68" fmla="*/ 415236 h 903001"/>
                  <a:gd name="connsiteX69" fmla="*/ 8245 w 1409934"/>
                  <a:gd name="connsiteY69" fmla="*/ 421212 h 903001"/>
                  <a:gd name="connsiteX70" fmla="*/ 210176 w 1409934"/>
                  <a:gd name="connsiteY70" fmla="*/ 537797 h 903001"/>
                  <a:gd name="connsiteX71" fmla="*/ 272088 w 1409934"/>
                  <a:gd name="connsiteY71" fmla="*/ 537797 h 903001"/>
                  <a:gd name="connsiteX72" fmla="*/ 364734 w 1409934"/>
                  <a:gd name="connsiteY72" fmla="*/ 484267 h 903001"/>
                  <a:gd name="connsiteX73" fmla="*/ 426647 w 1409934"/>
                  <a:gd name="connsiteY73" fmla="*/ 484267 h 903001"/>
                  <a:gd name="connsiteX74" fmla="*/ 725097 w 1409934"/>
                  <a:gd name="connsiteY74" fmla="*/ 656733 h 903001"/>
                  <a:gd name="connsiteX75" fmla="*/ 787009 w 1409934"/>
                  <a:gd name="connsiteY75" fmla="*/ 656733 h 903001"/>
                  <a:gd name="connsiteX76" fmla="*/ 958587 w 1409934"/>
                  <a:gd name="connsiteY76" fmla="*/ 558118 h 903001"/>
                  <a:gd name="connsiteX77" fmla="*/ 966842 w 1409934"/>
                  <a:gd name="connsiteY77" fmla="*/ 558118 h 903001"/>
                  <a:gd name="connsiteX78" fmla="*/ 1137847 w 1409934"/>
                  <a:gd name="connsiteY78" fmla="*/ 656796 h 903001"/>
                  <a:gd name="connsiteX79" fmla="*/ 1199759 w 1409934"/>
                  <a:gd name="connsiteY79" fmla="*/ 656796 h 903001"/>
                  <a:gd name="connsiteX80" fmla="*/ 1401690 w 1409934"/>
                  <a:gd name="connsiteY80" fmla="*/ 540274 h 903001"/>
                  <a:gd name="connsiteX81" fmla="*/ 1407658 w 1409934"/>
                  <a:gd name="connsiteY81" fmla="*/ 517611 h 903001"/>
                  <a:gd name="connsiteX82" fmla="*/ 1401690 w 1409934"/>
                  <a:gd name="connsiteY82" fmla="*/ 511635 h 903001"/>
                  <a:gd name="connsiteX83" fmla="*/ 1379020 w 1409934"/>
                  <a:gd name="connsiteY83" fmla="*/ 498935 h 903001"/>
                  <a:gd name="connsiteX84" fmla="*/ 1370765 w 1409934"/>
                  <a:gd name="connsiteY84" fmla="*/ 498935 h 903001"/>
                  <a:gd name="connsiteX85" fmla="*/ 1199759 w 1409934"/>
                  <a:gd name="connsiteY85" fmla="*/ 597614 h 903001"/>
                  <a:gd name="connsiteX86" fmla="*/ 1137530 w 1409934"/>
                  <a:gd name="connsiteY86" fmla="*/ 597233 h 903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1409934" h="903001">
                    <a:moveTo>
                      <a:pt x="787137" y="835232"/>
                    </a:moveTo>
                    <a:lnTo>
                      <a:pt x="958587" y="736552"/>
                    </a:lnTo>
                    <a:cubicBezTo>
                      <a:pt x="961127" y="735022"/>
                      <a:pt x="964302" y="735022"/>
                      <a:pt x="966842" y="736552"/>
                    </a:cubicBezTo>
                    <a:lnTo>
                      <a:pt x="989511" y="749633"/>
                    </a:lnTo>
                    <a:cubicBezTo>
                      <a:pt x="997385" y="754206"/>
                      <a:pt x="1000116" y="764302"/>
                      <a:pt x="995543" y="772195"/>
                    </a:cubicBezTo>
                    <a:cubicBezTo>
                      <a:pt x="994083" y="774691"/>
                      <a:pt x="991988" y="776761"/>
                      <a:pt x="989511" y="778208"/>
                    </a:cubicBezTo>
                    <a:lnTo>
                      <a:pt x="787137" y="894668"/>
                    </a:lnTo>
                    <a:cubicBezTo>
                      <a:pt x="768023" y="905780"/>
                      <a:pt x="744338" y="905780"/>
                      <a:pt x="725224" y="894668"/>
                    </a:cubicBezTo>
                    <a:lnTo>
                      <a:pt x="426774" y="722202"/>
                    </a:lnTo>
                    <a:cubicBezTo>
                      <a:pt x="407597" y="711152"/>
                      <a:pt x="384039" y="711152"/>
                      <a:pt x="364861" y="722202"/>
                    </a:cubicBezTo>
                    <a:lnTo>
                      <a:pt x="272215" y="775669"/>
                    </a:lnTo>
                    <a:cubicBezTo>
                      <a:pt x="253102" y="786781"/>
                      <a:pt x="229416" y="786781"/>
                      <a:pt x="210303" y="775669"/>
                    </a:cubicBezTo>
                    <a:lnTo>
                      <a:pt x="8372" y="659146"/>
                    </a:lnTo>
                    <a:cubicBezTo>
                      <a:pt x="435" y="654536"/>
                      <a:pt x="-2232" y="644389"/>
                      <a:pt x="2404" y="636483"/>
                    </a:cubicBezTo>
                    <a:cubicBezTo>
                      <a:pt x="3864" y="634006"/>
                      <a:pt x="5896" y="631949"/>
                      <a:pt x="8372" y="630508"/>
                    </a:cubicBezTo>
                    <a:lnTo>
                      <a:pt x="31042" y="617808"/>
                    </a:lnTo>
                    <a:cubicBezTo>
                      <a:pt x="33582" y="616277"/>
                      <a:pt x="36757" y="616277"/>
                      <a:pt x="39297" y="617808"/>
                    </a:cubicBezTo>
                    <a:lnTo>
                      <a:pt x="210303" y="716487"/>
                    </a:lnTo>
                    <a:cubicBezTo>
                      <a:pt x="229416" y="727599"/>
                      <a:pt x="253102" y="727599"/>
                      <a:pt x="272215" y="716487"/>
                    </a:cubicBezTo>
                    <a:lnTo>
                      <a:pt x="364861" y="663020"/>
                    </a:lnTo>
                    <a:cubicBezTo>
                      <a:pt x="384039" y="651971"/>
                      <a:pt x="407597" y="651971"/>
                      <a:pt x="426774" y="663020"/>
                    </a:cubicBezTo>
                    <a:lnTo>
                      <a:pt x="725224" y="835485"/>
                    </a:lnTo>
                    <a:cubicBezTo>
                      <a:pt x="744401" y="846522"/>
                      <a:pt x="768023" y="846420"/>
                      <a:pt x="787137" y="835232"/>
                    </a:cubicBezTo>
                    <a:close/>
                    <a:moveTo>
                      <a:pt x="1370320" y="617553"/>
                    </a:moveTo>
                    <a:lnTo>
                      <a:pt x="1199315" y="716233"/>
                    </a:lnTo>
                    <a:cubicBezTo>
                      <a:pt x="1180202" y="727345"/>
                      <a:pt x="1156516" y="727345"/>
                      <a:pt x="1137403" y="716233"/>
                    </a:cubicBezTo>
                    <a:lnTo>
                      <a:pt x="966397" y="617553"/>
                    </a:lnTo>
                    <a:cubicBezTo>
                      <a:pt x="963857" y="616023"/>
                      <a:pt x="960682" y="616023"/>
                      <a:pt x="958142" y="617553"/>
                    </a:cubicBezTo>
                    <a:lnTo>
                      <a:pt x="787137" y="716233"/>
                    </a:lnTo>
                    <a:cubicBezTo>
                      <a:pt x="768023" y="727345"/>
                      <a:pt x="744338" y="727345"/>
                      <a:pt x="725224" y="716233"/>
                    </a:cubicBezTo>
                    <a:lnTo>
                      <a:pt x="426774" y="543766"/>
                    </a:lnTo>
                    <a:cubicBezTo>
                      <a:pt x="407597" y="532718"/>
                      <a:pt x="384039" y="532718"/>
                      <a:pt x="364861" y="543766"/>
                    </a:cubicBezTo>
                    <a:lnTo>
                      <a:pt x="272215" y="597297"/>
                    </a:lnTo>
                    <a:cubicBezTo>
                      <a:pt x="253038" y="608346"/>
                      <a:pt x="229480" y="608346"/>
                      <a:pt x="210303" y="597297"/>
                    </a:cubicBezTo>
                    <a:lnTo>
                      <a:pt x="39297" y="498554"/>
                    </a:lnTo>
                    <a:cubicBezTo>
                      <a:pt x="36757" y="497024"/>
                      <a:pt x="33582" y="497024"/>
                      <a:pt x="31042" y="498554"/>
                    </a:cubicBezTo>
                    <a:lnTo>
                      <a:pt x="8372" y="511254"/>
                    </a:lnTo>
                    <a:cubicBezTo>
                      <a:pt x="435" y="515865"/>
                      <a:pt x="-2232" y="526012"/>
                      <a:pt x="2404" y="533918"/>
                    </a:cubicBezTo>
                    <a:cubicBezTo>
                      <a:pt x="3864" y="536394"/>
                      <a:pt x="5896" y="538452"/>
                      <a:pt x="8372" y="539893"/>
                    </a:cubicBezTo>
                    <a:lnTo>
                      <a:pt x="210303" y="656415"/>
                    </a:lnTo>
                    <a:cubicBezTo>
                      <a:pt x="229416" y="667528"/>
                      <a:pt x="253102" y="667528"/>
                      <a:pt x="272215" y="656415"/>
                    </a:cubicBezTo>
                    <a:lnTo>
                      <a:pt x="364861" y="602948"/>
                    </a:lnTo>
                    <a:cubicBezTo>
                      <a:pt x="384039" y="591900"/>
                      <a:pt x="407597" y="591900"/>
                      <a:pt x="426774" y="602948"/>
                    </a:cubicBezTo>
                    <a:lnTo>
                      <a:pt x="725224" y="775414"/>
                    </a:lnTo>
                    <a:cubicBezTo>
                      <a:pt x="744338" y="786527"/>
                      <a:pt x="768023" y="786527"/>
                      <a:pt x="787137" y="775414"/>
                    </a:cubicBezTo>
                    <a:lnTo>
                      <a:pt x="958587" y="677053"/>
                    </a:lnTo>
                    <a:cubicBezTo>
                      <a:pt x="961127" y="675523"/>
                      <a:pt x="964302" y="675523"/>
                      <a:pt x="966842" y="677053"/>
                    </a:cubicBezTo>
                    <a:lnTo>
                      <a:pt x="1137847" y="775732"/>
                    </a:lnTo>
                    <a:cubicBezTo>
                      <a:pt x="1156960" y="786845"/>
                      <a:pt x="1180646" y="786845"/>
                      <a:pt x="1199759" y="775732"/>
                    </a:cubicBezTo>
                    <a:lnTo>
                      <a:pt x="1401690" y="659209"/>
                    </a:lnTo>
                    <a:cubicBezTo>
                      <a:pt x="1409627" y="654599"/>
                      <a:pt x="1412294" y="644452"/>
                      <a:pt x="1407658" y="636546"/>
                    </a:cubicBezTo>
                    <a:cubicBezTo>
                      <a:pt x="1406198" y="634070"/>
                      <a:pt x="1404166" y="632013"/>
                      <a:pt x="1401690" y="630571"/>
                    </a:cubicBezTo>
                    <a:lnTo>
                      <a:pt x="1379020" y="617871"/>
                    </a:lnTo>
                    <a:cubicBezTo>
                      <a:pt x="1376480" y="616112"/>
                      <a:pt x="1373115" y="615992"/>
                      <a:pt x="1370447" y="617553"/>
                    </a:cubicBezTo>
                    <a:close/>
                    <a:moveTo>
                      <a:pt x="1137403" y="597233"/>
                    </a:moveTo>
                    <a:lnTo>
                      <a:pt x="673853" y="329517"/>
                    </a:lnTo>
                    <a:cubicBezTo>
                      <a:pt x="667312" y="325727"/>
                      <a:pt x="665026" y="317338"/>
                      <a:pt x="668836" y="310779"/>
                    </a:cubicBezTo>
                    <a:cubicBezTo>
                      <a:pt x="670043" y="308696"/>
                      <a:pt x="671757" y="306968"/>
                      <a:pt x="673853" y="305769"/>
                    </a:cubicBezTo>
                    <a:lnTo>
                      <a:pt x="673853" y="305769"/>
                    </a:lnTo>
                    <a:cubicBezTo>
                      <a:pt x="693030" y="294726"/>
                      <a:pt x="716652" y="294726"/>
                      <a:pt x="735829" y="305769"/>
                    </a:cubicBezTo>
                    <a:lnTo>
                      <a:pt x="1137593" y="537797"/>
                    </a:lnTo>
                    <a:cubicBezTo>
                      <a:pt x="1156770" y="548846"/>
                      <a:pt x="1180329" y="548846"/>
                      <a:pt x="1199505" y="537797"/>
                    </a:cubicBezTo>
                    <a:lnTo>
                      <a:pt x="1401435" y="421212"/>
                    </a:lnTo>
                    <a:cubicBezTo>
                      <a:pt x="1409373" y="416601"/>
                      <a:pt x="1412040" y="406454"/>
                      <a:pt x="1407405" y="398548"/>
                    </a:cubicBezTo>
                    <a:cubicBezTo>
                      <a:pt x="1405944" y="396072"/>
                      <a:pt x="1403912" y="394014"/>
                      <a:pt x="1401435" y="392573"/>
                    </a:cubicBezTo>
                    <a:lnTo>
                      <a:pt x="735829" y="8334"/>
                    </a:lnTo>
                    <a:cubicBezTo>
                      <a:pt x="716715" y="-2778"/>
                      <a:pt x="693030" y="-2778"/>
                      <a:pt x="673916" y="8334"/>
                    </a:cubicBezTo>
                    <a:lnTo>
                      <a:pt x="8245" y="392573"/>
                    </a:lnTo>
                    <a:cubicBezTo>
                      <a:pt x="308" y="397183"/>
                      <a:pt x="-2359" y="407331"/>
                      <a:pt x="2277" y="415236"/>
                    </a:cubicBezTo>
                    <a:cubicBezTo>
                      <a:pt x="3737" y="417713"/>
                      <a:pt x="5769" y="419770"/>
                      <a:pt x="8245" y="421212"/>
                    </a:cubicBezTo>
                    <a:lnTo>
                      <a:pt x="210176" y="537797"/>
                    </a:lnTo>
                    <a:cubicBezTo>
                      <a:pt x="229353" y="548846"/>
                      <a:pt x="252911" y="548846"/>
                      <a:pt x="272088" y="537797"/>
                    </a:cubicBezTo>
                    <a:lnTo>
                      <a:pt x="364734" y="484267"/>
                    </a:lnTo>
                    <a:cubicBezTo>
                      <a:pt x="383911" y="473218"/>
                      <a:pt x="407470" y="473218"/>
                      <a:pt x="426647" y="484267"/>
                    </a:cubicBezTo>
                    <a:lnTo>
                      <a:pt x="725097" y="656733"/>
                    </a:lnTo>
                    <a:cubicBezTo>
                      <a:pt x="744210" y="667846"/>
                      <a:pt x="767896" y="667846"/>
                      <a:pt x="787009" y="656733"/>
                    </a:cubicBezTo>
                    <a:lnTo>
                      <a:pt x="958587" y="558118"/>
                    </a:lnTo>
                    <a:cubicBezTo>
                      <a:pt x="961127" y="556587"/>
                      <a:pt x="964302" y="556587"/>
                      <a:pt x="966842" y="558118"/>
                    </a:cubicBezTo>
                    <a:lnTo>
                      <a:pt x="1137847" y="656796"/>
                    </a:lnTo>
                    <a:cubicBezTo>
                      <a:pt x="1156960" y="667909"/>
                      <a:pt x="1180646" y="667909"/>
                      <a:pt x="1199759" y="656796"/>
                    </a:cubicBezTo>
                    <a:lnTo>
                      <a:pt x="1401690" y="540274"/>
                    </a:lnTo>
                    <a:cubicBezTo>
                      <a:pt x="1409627" y="535664"/>
                      <a:pt x="1412294" y="525517"/>
                      <a:pt x="1407658" y="517611"/>
                    </a:cubicBezTo>
                    <a:cubicBezTo>
                      <a:pt x="1406198" y="515134"/>
                      <a:pt x="1404166" y="513077"/>
                      <a:pt x="1401690" y="511635"/>
                    </a:cubicBezTo>
                    <a:lnTo>
                      <a:pt x="1379020" y="498935"/>
                    </a:lnTo>
                    <a:cubicBezTo>
                      <a:pt x="1376480" y="497405"/>
                      <a:pt x="1373305" y="497405"/>
                      <a:pt x="1370765" y="498935"/>
                    </a:cubicBezTo>
                    <a:lnTo>
                      <a:pt x="1199759" y="597614"/>
                    </a:lnTo>
                    <a:cubicBezTo>
                      <a:pt x="1180455" y="608733"/>
                      <a:pt x="1156706" y="608587"/>
                      <a:pt x="1137530" y="597233"/>
                    </a:cubicBez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</p:grp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C8F03C9D-A939-47FD-8D68-CCD74D2344BC}"/>
                </a:ext>
              </a:extLst>
            </p:cNvPr>
            <p:cNvSpPr/>
            <p:nvPr/>
          </p:nvSpPr>
          <p:spPr>
            <a:xfrm>
              <a:off x="9283963" y="5385482"/>
              <a:ext cx="1409934" cy="903001"/>
            </a:xfrm>
            <a:custGeom>
              <a:avLst/>
              <a:gdLst>
                <a:gd name="connsiteX0" fmla="*/ 787137 w 1409934"/>
                <a:gd name="connsiteY0" fmla="*/ 835232 h 903001"/>
                <a:gd name="connsiteX1" fmla="*/ 958587 w 1409934"/>
                <a:gd name="connsiteY1" fmla="*/ 736552 h 903001"/>
                <a:gd name="connsiteX2" fmla="*/ 966842 w 1409934"/>
                <a:gd name="connsiteY2" fmla="*/ 736552 h 903001"/>
                <a:gd name="connsiteX3" fmla="*/ 989511 w 1409934"/>
                <a:gd name="connsiteY3" fmla="*/ 749633 h 903001"/>
                <a:gd name="connsiteX4" fmla="*/ 995543 w 1409934"/>
                <a:gd name="connsiteY4" fmla="*/ 772195 h 903001"/>
                <a:gd name="connsiteX5" fmla="*/ 989511 w 1409934"/>
                <a:gd name="connsiteY5" fmla="*/ 778208 h 903001"/>
                <a:gd name="connsiteX6" fmla="*/ 787137 w 1409934"/>
                <a:gd name="connsiteY6" fmla="*/ 894668 h 903001"/>
                <a:gd name="connsiteX7" fmla="*/ 725224 w 1409934"/>
                <a:gd name="connsiteY7" fmla="*/ 894668 h 903001"/>
                <a:gd name="connsiteX8" fmla="*/ 426774 w 1409934"/>
                <a:gd name="connsiteY8" fmla="*/ 722202 h 903001"/>
                <a:gd name="connsiteX9" fmla="*/ 364861 w 1409934"/>
                <a:gd name="connsiteY9" fmla="*/ 722202 h 903001"/>
                <a:gd name="connsiteX10" fmla="*/ 272215 w 1409934"/>
                <a:gd name="connsiteY10" fmla="*/ 775669 h 903001"/>
                <a:gd name="connsiteX11" fmla="*/ 210303 w 1409934"/>
                <a:gd name="connsiteY11" fmla="*/ 775669 h 903001"/>
                <a:gd name="connsiteX12" fmla="*/ 8372 w 1409934"/>
                <a:gd name="connsiteY12" fmla="*/ 659146 h 903001"/>
                <a:gd name="connsiteX13" fmla="*/ 2404 w 1409934"/>
                <a:gd name="connsiteY13" fmla="*/ 636483 h 903001"/>
                <a:gd name="connsiteX14" fmla="*/ 8372 w 1409934"/>
                <a:gd name="connsiteY14" fmla="*/ 630508 h 903001"/>
                <a:gd name="connsiteX15" fmla="*/ 31042 w 1409934"/>
                <a:gd name="connsiteY15" fmla="*/ 617808 h 903001"/>
                <a:gd name="connsiteX16" fmla="*/ 39297 w 1409934"/>
                <a:gd name="connsiteY16" fmla="*/ 617808 h 903001"/>
                <a:gd name="connsiteX17" fmla="*/ 210303 w 1409934"/>
                <a:gd name="connsiteY17" fmla="*/ 716487 h 903001"/>
                <a:gd name="connsiteX18" fmla="*/ 272215 w 1409934"/>
                <a:gd name="connsiteY18" fmla="*/ 716487 h 903001"/>
                <a:gd name="connsiteX19" fmla="*/ 364861 w 1409934"/>
                <a:gd name="connsiteY19" fmla="*/ 663020 h 903001"/>
                <a:gd name="connsiteX20" fmla="*/ 426774 w 1409934"/>
                <a:gd name="connsiteY20" fmla="*/ 663020 h 903001"/>
                <a:gd name="connsiteX21" fmla="*/ 725224 w 1409934"/>
                <a:gd name="connsiteY21" fmla="*/ 835485 h 903001"/>
                <a:gd name="connsiteX22" fmla="*/ 787137 w 1409934"/>
                <a:gd name="connsiteY22" fmla="*/ 835232 h 903001"/>
                <a:gd name="connsiteX23" fmla="*/ 1370320 w 1409934"/>
                <a:gd name="connsiteY23" fmla="*/ 617553 h 903001"/>
                <a:gd name="connsiteX24" fmla="*/ 1199315 w 1409934"/>
                <a:gd name="connsiteY24" fmla="*/ 716233 h 903001"/>
                <a:gd name="connsiteX25" fmla="*/ 1137403 w 1409934"/>
                <a:gd name="connsiteY25" fmla="*/ 716233 h 903001"/>
                <a:gd name="connsiteX26" fmla="*/ 966397 w 1409934"/>
                <a:gd name="connsiteY26" fmla="*/ 617553 h 903001"/>
                <a:gd name="connsiteX27" fmla="*/ 958142 w 1409934"/>
                <a:gd name="connsiteY27" fmla="*/ 617553 h 903001"/>
                <a:gd name="connsiteX28" fmla="*/ 787137 w 1409934"/>
                <a:gd name="connsiteY28" fmla="*/ 716233 h 903001"/>
                <a:gd name="connsiteX29" fmla="*/ 725224 w 1409934"/>
                <a:gd name="connsiteY29" fmla="*/ 716233 h 903001"/>
                <a:gd name="connsiteX30" fmla="*/ 426774 w 1409934"/>
                <a:gd name="connsiteY30" fmla="*/ 543766 h 903001"/>
                <a:gd name="connsiteX31" fmla="*/ 364861 w 1409934"/>
                <a:gd name="connsiteY31" fmla="*/ 543766 h 903001"/>
                <a:gd name="connsiteX32" fmla="*/ 272215 w 1409934"/>
                <a:gd name="connsiteY32" fmla="*/ 597297 h 903001"/>
                <a:gd name="connsiteX33" fmla="*/ 210303 w 1409934"/>
                <a:gd name="connsiteY33" fmla="*/ 597297 h 903001"/>
                <a:gd name="connsiteX34" fmla="*/ 39297 w 1409934"/>
                <a:gd name="connsiteY34" fmla="*/ 498554 h 903001"/>
                <a:gd name="connsiteX35" fmla="*/ 31042 w 1409934"/>
                <a:gd name="connsiteY35" fmla="*/ 498554 h 903001"/>
                <a:gd name="connsiteX36" fmla="*/ 8372 w 1409934"/>
                <a:gd name="connsiteY36" fmla="*/ 511254 h 903001"/>
                <a:gd name="connsiteX37" fmla="*/ 2404 w 1409934"/>
                <a:gd name="connsiteY37" fmla="*/ 533918 h 903001"/>
                <a:gd name="connsiteX38" fmla="*/ 8372 w 1409934"/>
                <a:gd name="connsiteY38" fmla="*/ 539893 h 903001"/>
                <a:gd name="connsiteX39" fmla="*/ 210303 w 1409934"/>
                <a:gd name="connsiteY39" fmla="*/ 656415 h 903001"/>
                <a:gd name="connsiteX40" fmla="*/ 272215 w 1409934"/>
                <a:gd name="connsiteY40" fmla="*/ 656415 h 903001"/>
                <a:gd name="connsiteX41" fmla="*/ 364861 w 1409934"/>
                <a:gd name="connsiteY41" fmla="*/ 602948 h 903001"/>
                <a:gd name="connsiteX42" fmla="*/ 426774 w 1409934"/>
                <a:gd name="connsiteY42" fmla="*/ 602948 h 903001"/>
                <a:gd name="connsiteX43" fmla="*/ 725224 w 1409934"/>
                <a:gd name="connsiteY43" fmla="*/ 775414 h 903001"/>
                <a:gd name="connsiteX44" fmla="*/ 787137 w 1409934"/>
                <a:gd name="connsiteY44" fmla="*/ 775414 h 903001"/>
                <a:gd name="connsiteX45" fmla="*/ 958587 w 1409934"/>
                <a:gd name="connsiteY45" fmla="*/ 677053 h 903001"/>
                <a:gd name="connsiteX46" fmla="*/ 966842 w 1409934"/>
                <a:gd name="connsiteY46" fmla="*/ 677053 h 903001"/>
                <a:gd name="connsiteX47" fmla="*/ 1137847 w 1409934"/>
                <a:gd name="connsiteY47" fmla="*/ 775732 h 903001"/>
                <a:gd name="connsiteX48" fmla="*/ 1199759 w 1409934"/>
                <a:gd name="connsiteY48" fmla="*/ 775732 h 903001"/>
                <a:gd name="connsiteX49" fmla="*/ 1401690 w 1409934"/>
                <a:gd name="connsiteY49" fmla="*/ 659209 h 903001"/>
                <a:gd name="connsiteX50" fmla="*/ 1407658 w 1409934"/>
                <a:gd name="connsiteY50" fmla="*/ 636546 h 903001"/>
                <a:gd name="connsiteX51" fmla="*/ 1401690 w 1409934"/>
                <a:gd name="connsiteY51" fmla="*/ 630571 h 903001"/>
                <a:gd name="connsiteX52" fmla="*/ 1379020 w 1409934"/>
                <a:gd name="connsiteY52" fmla="*/ 617871 h 903001"/>
                <a:gd name="connsiteX53" fmla="*/ 1370447 w 1409934"/>
                <a:gd name="connsiteY53" fmla="*/ 617553 h 903001"/>
                <a:gd name="connsiteX54" fmla="*/ 1137403 w 1409934"/>
                <a:gd name="connsiteY54" fmla="*/ 597233 h 903001"/>
                <a:gd name="connsiteX55" fmla="*/ 673853 w 1409934"/>
                <a:gd name="connsiteY55" fmla="*/ 329517 h 903001"/>
                <a:gd name="connsiteX56" fmla="*/ 668836 w 1409934"/>
                <a:gd name="connsiteY56" fmla="*/ 310779 h 903001"/>
                <a:gd name="connsiteX57" fmla="*/ 673853 w 1409934"/>
                <a:gd name="connsiteY57" fmla="*/ 305769 h 903001"/>
                <a:gd name="connsiteX58" fmla="*/ 673853 w 1409934"/>
                <a:gd name="connsiteY58" fmla="*/ 305769 h 903001"/>
                <a:gd name="connsiteX59" fmla="*/ 735829 w 1409934"/>
                <a:gd name="connsiteY59" fmla="*/ 305769 h 903001"/>
                <a:gd name="connsiteX60" fmla="*/ 1137593 w 1409934"/>
                <a:gd name="connsiteY60" fmla="*/ 537797 h 903001"/>
                <a:gd name="connsiteX61" fmla="*/ 1199505 w 1409934"/>
                <a:gd name="connsiteY61" fmla="*/ 537797 h 903001"/>
                <a:gd name="connsiteX62" fmla="*/ 1401435 w 1409934"/>
                <a:gd name="connsiteY62" fmla="*/ 421212 h 903001"/>
                <a:gd name="connsiteX63" fmla="*/ 1407405 w 1409934"/>
                <a:gd name="connsiteY63" fmla="*/ 398548 h 903001"/>
                <a:gd name="connsiteX64" fmla="*/ 1401435 w 1409934"/>
                <a:gd name="connsiteY64" fmla="*/ 392573 h 903001"/>
                <a:gd name="connsiteX65" fmla="*/ 735829 w 1409934"/>
                <a:gd name="connsiteY65" fmla="*/ 8334 h 903001"/>
                <a:gd name="connsiteX66" fmla="*/ 673916 w 1409934"/>
                <a:gd name="connsiteY66" fmla="*/ 8334 h 903001"/>
                <a:gd name="connsiteX67" fmla="*/ 8245 w 1409934"/>
                <a:gd name="connsiteY67" fmla="*/ 392573 h 903001"/>
                <a:gd name="connsiteX68" fmla="*/ 2277 w 1409934"/>
                <a:gd name="connsiteY68" fmla="*/ 415236 h 903001"/>
                <a:gd name="connsiteX69" fmla="*/ 8245 w 1409934"/>
                <a:gd name="connsiteY69" fmla="*/ 421212 h 903001"/>
                <a:gd name="connsiteX70" fmla="*/ 210176 w 1409934"/>
                <a:gd name="connsiteY70" fmla="*/ 537797 h 903001"/>
                <a:gd name="connsiteX71" fmla="*/ 272088 w 1409934"/>
                <a:gd name="connsiteY71" fmla="*/ 537797 h 903001"/>
                <a:gd name="connsiteX72" fmla="*/ 364734 w 1409934"/>
                <a:gd name="connsiteY72" fmla="*/ 484267 h 903001"/>
                <a:gd name="connsiteX73" fmla="*/ 426647 w 1409934"/>
                <a:gd name="connsiteY73" fmla="*/ 484267 h 903001"/>
                <a:gd name="connsiteX74" fmla="*/ 725097 w 1409934"/>
                <a:gd name="connsiteY74" fmla="*/ 656733 h 903001"/>
                <a:gd name="connsiteX75" fmla="*/ 787009 w 1409934"/>
                <a:gd name="connsiteY75" fmla="*/ 656733 h 903001"/>
                <a:gd name="connsiteX76" fmla="*/ 958587 w 1409934"/>
                <a:gd name="connsiteY76" fmla="*/ 558118 h 903001"/>
                <a:gd name="connsiteX77" fmla="*/ 966842 w 1409934"/>
                <a:gd name="connsiteY77" fmla="*/ 558118 h 903001"/>
                <a:gd name="connsiteX78" fmla="*/ 1137847 w 1409934"/>
                <a:gd name="connsiteY78" fmla="*/ 656796 h 903001"/>
                <a:gd name="connsiteX79" fmla="*/ 1199759 w 1409934"/>
                <a:gd name="connsiteY79" fmla="*/ 656796 h 903001"/>
                <a:gd name="connsiteX80" fmla="*/ 1401690 w 1409934"/>
                <a:gd name="connsiteY80" fmla="*/ 540274 h 903001"/>
                <a:gd name="connsiteX81" fmla="*/ 1407658 w 1409934"/>
                <a:gd name="connsiteY81" fmla="*/ 517611 h 903001"/>
                <a:gd name="connsiteX82" fmla="*/ 1401690 w 1409934"/>
                <a:gd name="connsiteY82" fmla="*/ 511635 h 903001"/>
                <a:gd name="connsiteX83" fmla="*/ 1379020 w 1409934"/>
                <a:gd name="connsiteY83" fmla="*/ 498935 h 903001"/>
                <a:gd name="connsiteX84" fmla="*/ 1370765 w 1409934"/>
                <a:gd name="connsiteY84" fmla="*/ 498935 h 903001"/>
                <a:gd name="connsiteX85" fmla="*/ 1199759 w 1409934"/>
                <a:gd name="connsiteY85" fmla="*/ 597614 h 903001"/>
                <a:gd name="connsiteX86" fmla="*/ 1137530 w 1409934"/>
                <a:gd name="connsiteY86" fmla="*/ 597233 h 90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1409934" h="903001">
                  <a:moveTo>
                    <a:pt x="787137" y="835232"/>
                  </a:moveTo>
                  <a:lnTo>
                    <a:pt x="958587" y="736552"/>
                  </a:lnTo>
                  <a:cubicBezTo>
                    <a:pt x="961127" y="735022"/>
                    <a:pt x="964302" y="735022"/>
                    <a:pt x="966842" y="736552"/>
                  </a:cubicBezTo>
                  <a:lnTo>
                    <a:pt x="989511" y="749633"/>
                  </a:lnTo>
                  <a:cubicBezTo>
                    <a:pt x="997385" y="754206"/>
                    <a:pt x="1000116" y="764302"/>
                    <a:pt x="995543" y="772195"/>
                  </a:cubicBezTo>
                  <a:cubicBezTo>
                    <a:pt x="994083" y="774691"/>
                    <a:pt x="991988" y="776761"/>
                    <a:pt x="989511" y="778208"/>
                  </a:cubicBezTo>
                  <a:lnTo>
                    <a:pt x="787137" y="894668"/>
                  </a:lnTo>
                  <a:cubicBezTo>
                    <a:pt x="768023" y="905780"/>
                    <a:pt x="744338" y="905780"/>
                    <a:pt x="725224" y="894668"/>
                  </a:cubicBezTo>
                  <a:lnTo>
                    <a:pt x="426774" y="722202"/>
                  </a:lnTo>
                  <a:cubicBezTo>
                    <a:pt x="407597" y="711152"/>
                    <a:pt x="384039" y="711152"/>
                    <a:pt x="364861" y="722202"/>
                  </a:cubicBezTo>
                  <a:lnTo>
                    <a:pt x="272215" y="775669"/>
                  </a:lnTo>
                  <a:cubicBezTo>
                    <a:pt x="253102" y="786781"/>
                    <a:pt x="229416" y="786781"/>
                    <a:pt x="210303" y="775669"/>
                  </a:cubicBezTo>
                  <a:lnTo>
                    <a:pt x="8372" y="659146"/>
                  </a:lnTo>
                  <a:cubicBezTo>
                    <a:pt x="435" y="654536"/>
                    <a:pt x="-2232" y="644389"/>
                    <a:pt x="2404" y="636483"/>
                  </a:cubicBezTo>
                  <a:cubicBezTo>
                    <a:pt x="3864" y="634006"/>
                    <a:pt x="5896" y="631949"/>
                    <a:pt x="8372" y="630508"/>
                  </a:cubicBezTo>
                  <a:lnTo>
                    <a:pt x="31042" y="617808"/>
                  </a:lnTo>
                  <a:cubicBezTo>
                    <a:pt x="33582" y="616277"/>
                    <a:pt x="36757" y="616277"/>
                    <a:pt x="39297" y="617808"/>
                  </a:cubicBezTo>
                  <a:lnTo>
                    <a:pt x="210303" y="716487"/>
                  </a:lnTo>
                  <a:cubicBezTo>
                    <a:pt x="229416" y="727599"/>
                    <a:pt x="253102" y="727599"/>
                    <a:pt x="272215" y="716487"/>
                  </a:cubicBezTo>
                  <a:lnTo>
                    <a:pt x="364861" y="663020"/>
                  </a:lnTo>
                  <a:cubicBezTo>
                    <a:pt x="384039" y="651971"/>
                    <a:pt x="407597" y="651971"/>
                    <a:pt x="426774" y="663020"/>
                  </a:cubicBezTo>
                  <a:lnTo>
                    <a:pt x="725224" y="835485"/>
                  </a:lnTo>
                  <a:cubicBezTo>
                    <a:pt x="744401" y="846522"/>
                    <a:pt x="768023" y="846420"/>
                    <a:pt x="787137" y="835232"/>
                  </a:cubicBezTo>
                  <a:close/>
                  <a:moveTo>
                    <a:pt x="1370320" y="617553"/>
                  </a:moveTo>
                  <a:lnTo>
                    <a:pt x="1199315" y="716233"/>
                  </a:lnTo>
                  <a:cubicBezTo>
                    <a:pt x="1180202" y="727345"/>
                    <a:pt x="1156516" y="727345"/>
                    <a:pt x="1137403" y="716233"/>
                  </a:cubicBezTo>
                  <a:lnTo>
                    <a:pt x="966397" y="617553"/>
                  </a:lnTo>
                  <a:cubicBezTo>
                    <a:pt x="963857" y="616023"/>
                    <a:pt x="960682" y="616023"/>
                    <a:pt x="958142" y="617553"/>
                  </a:cubicBezTo>
                  <a:lnTo>
                    <a:pt x="787137" y="716233"/>
                  </a:lnTo>
                  <a:cubicBezTo>
                    <a:pt x="768023" y="727345"/>
                    <a:pt x="744338" y="727345"/>
                    <a:pt x="725224" y="716233"/>
                  </a:cubicBezTo>
                  <a:lnTo>
                    <a:pt x="426774" y="543766"/>
                  </a:lnTo>
                  <a:cubicBezTo>
                    <a:pt x="407597" y="532718"/>
                    <a:pt x="384039" y="532718"/>
                    <a:pt x="364861" y="543766"/>
                  </a:cubicBezTo>
                  <a:lnTo>
                    <a:pt x="272215" y="597297"/>
                  </a:lnTo>
                  <a:cubicBezTo>
                    <a:pt x="253038" y="608346"/>
                    <a:pt x="229480" y="608346"/>
                    <a:pt x="210303" y="597297"/>
                  </a:cubicBezTo>
                  <a:lnTo>
                    <a:pt x="39297" y="498554"/>
                  </a:lnTo>
                  <a:cubicBezTo>
                    <a:pt x="36757" y="497024"/>
                    <a:pt x="33582" y="497024"/>
                    <a:pt x="31042" y="498554"/>
                  </a:cubicBezTo>
                  <a:lnTo>
                    <a:pt x="8372" y="511254"/>
                  </a:lnTo>
                  <a:cubicBezTo>
                    <a:pt x="435" y="515865"/>
                    <a:pt x="-2232" y="526012"/>
                    <a:pt x="2404" y="533918"/>
                  </a:cubicBezTo>
                  <a:cubicBezTo>
                    <a:pt x="3864" y="536394"/>
                    <a:pt x="5896" y="538452"/>
                    <a:pt x="8372" y="539893"/>
                  </a:cubicBezTo>
                  <a:lnTo>
                    <a:pt x="210303" y="656415"/>
                  </a:lnTo>
                  <a:cubicBezTo>
                    <a:pt x="229416" y="667528"/>
                    <a:pt x="253102" y="667528"/>
                    <a:pt x="272215" y="656415"/>
                  </a:cubicBezTo>
                  <a:lnTo>
                    <a:pt x="364861" y="602948"/>
                  </a:lnTo>
                  <a:cubicBezTo>
                    <a:pt x="384039" y="591900"/>
                    <a:pt x="407597" y="591900"/>
                    <a:pt x="426774" y="602948"/>
                  </a:cubicBezTo>
                  <a:lnTo>
                    <a:pt x="725224" y="775414"/>
                  </a:lnTo>
                  <a:cubicBezTo>
                    <a:pt x="744338" y="786527"/>
                    <a:pt x="768023" y="786527"/>
                    <a:pt x="787137" y="775414"/>
                  </a:cubicBezTo>
                  <a:lnTo>
                    <a:pt x="958587" y="677053"/>
                  </a:lnTo>
                  <a:cubicBezTo>
                    <a:pt x="961127" y="675523"/>
                    <a:pt x="964302" y="675523"/>
                    <a:pt x="966842" y="677053"/>
                  </a:cubicBezTo>
                  <a:lnTo>
                    <a:pt x="1137847" y="775732"/>
                  </a:lnTo>
                  <a:cubicBezTo>
                    <a:pt x="1156960" y="786845"/>
                    <a:pt x="1180646" y="786845"/>
                    <a:pt x="1199759" y="775732"/>
                  </a:cubicBezTo>
                  <a:lnTo>
                    <a:pt x="1401690" y="659209"/>
                  </a:lnTo>
                  <a:cubicBezTo>
                    <a:pt x="1409627" y="654599"/>
                    <a:pt x="1412294" y="644452"/>
                    <a:pt x="1407658" y="636546"/>
                  </a:cubicBezTo>
                  <a:cubicBezTo>
                    <a:pt x="1406198" y="634070"/>
                    <a:pt x="1404166" y="632013"/>
                    <a:pt x="1401690" y="630571"/>
                  </a:cubicBezTo>
                  <a:lnTo>
                    <a:pt x="1379020" y="617871"/>
                  </a:lnTo>
                  <a:cubicBezTo>
                    <a:pt x="1376480" y="616112"/>
                    <a:pt x="1373115" y="615992"/>
                    <a:pt x="1370447" y="617553"/>
                  </a:cubicBezTo>
                  <a:close/>
                  <a:moveTo>
                    <a:pt x="1137403" y="597233"/>
                  </a:moveTo>
                  <a:lnTo>
                    <a:pt x="673853" y="329517"/>
                  </a:lnTo>
                  <a:cubicBezTo>
                    <a:pt x="667312" y="325727"/>
                    <a:pt x="665026" y="317338"/>
                    <a:pt x="668836" y="310779"/>
                  </a:cubicBezTo>
                  <a:cubicBezTo>
                    <a:pt x="670043" y="308696"/>
                    <a:pt x="671757" y="306968"/>
                    <a:pt x="673853" y="305769"/>
                  </a:cubicBezTo>
                  <a:lnTo>
                    <a:pt x="673853" y="305769"/>
                  </a:lnTo>
                  <a:cubicBezTo>
                    <a:pt x="693030" y="294726"/>
                    <a:pt x="716652" y="294726"/>
                    <a:pt x="735829" y="305769"/>
                  </a:cubicBezTo>
                  <a:lnTo>
                    <a:pt x="1137593" y="537797"/>
                  </a:lnTo>
                  <a:cubicBezTo>
                    <a:pt x="1156770" y="548846"/>
                    <a:pt x="1180329" y="548846"/>
                    <a:pt x="1199505" y="537797"/>
                  </a:cubicBezTo>
                  <a:lnTo>
                    <a:pt x="1401435" y="421212"/>
                  </a:lnTo>
                  <a:cubicBezTo>
                    <a:pt x="1409373" y="416601"/>
                    <a:pt x="1412040" y="406454"/>
                    <a:pt x="1407405" y="398548"/>
                  </a:cubicBezTo>
                  <a:cubicBezTo>
                    <a:pt x="1405944" y="396072"/>
                    <a:pt x="1403912" y="394014"/>
                    <a:pt x="1401435" y="392573"/>
                  </a:cubicBezTo>
                  <a:lnTo>
                    <a:pt x="735829" y="8334"/>
                  </a:lnTo>
                  <a:cubicBezTo>
                    <a:pt x="716715" y="-2778"/>
                    <a:pt x="693030" y="-2778"/>
                    <a:pt x="673916" y="8334"/>
                  </a:cubicBezTo>
                  <a:lnTo>
                    <a:pt x="8245" y="392573"/>
                  </a:lnTo>
                  <a:cubicBezTo>
                    <a:pt x="308" y="397183"/>
                    <a:pt x="-2359" y="407331"/>
                    <a:pt x="2277" y="415236"/>
                  </a:cubicBezTo>
                  <a:cubicBezTo>
                    <a:pt x="3737" y="417713"/>
                    <a:pt x="5769" y="419770"/>
                    <a:pt x="8245" y="421212"/>
                  </a:cubicBezTo>
                  <a:lnTo>
                    <a:pt x="210176" y="537797"/>
                  </a:lnTo>
                  <a:cubicBezTo>
                    <a:pt x="229353" y="548846"/>
                    <a:pt x="252911" y="548846"/>
                    <a:pt x="272088" y="537797"/>
                  </a:cubicBezTo>
                  <a:lnTo>
                    <a:pt x="364734" y="484267"/>
                  </a:lnTo>
                  <a:cubicBezTo>
                    <a:pt x="383911" y="473218"/>
                    <a:pt x="407470" y="473218"/>
                    <a:pt x="426647" y="484267"/>
                  </a:cubicBezTo>
                  <a:lnTo>
                    <a:pt x="725097" y="656733"/>
                  </a:lnTo>
                  <a:cubicBezTo>
                    <a:pt x="744210" y="667846"/>
                    <a:pt x="767896" y="667846"/>
                    <a:pt x="787009" y="656733"/>
                  </a:cubicBezTo>
                  <a:lnTo>
                    <a:pt x="958587" y="558118"/>
                  </a:lnTo>
                  <a:cubicBezTo>
                    <a:pt x="961127" y="556587"/>
                    <a:pt x="964302" y="556587"/>
                    <a:pt x="966842" y="558118"/>
                  </a:cubicBezTo>
                  <a:lnTo>
                    <a:pt x="1137847" y="656796"/>
                  </a:lnTo>
                  <a:cubicBezTo>
                    <a:pt x="1156960" y="667909"/>
                    <a:pt x="1180646" y="667909"/>
                    <a:pt x="1199759" y="656796"/>
                  </a:cubicBezTo>
                  <a:lnTo>
                    <a:pt x="1401690" y="540274"/>
                  </a:lnTo>
                  <a:cubicBezTo>
                    <a:pt x="1409627" y="535664"/>
                    <a:pt x="1412294" y="525517"/>
                    <a:pt x="1407658" y="517611"/>
                  </a:cubicBezTo>
                  <a:cubicBezTo>
                    <a:pt x="1406198" y="515134"/>
                    <a:pt x="1404166" y="513077"/>
                    <a:pt x="1401690" y="511635"/>
                  </a:cubicBezTo>
                  <a:lnTo>
                    <a:pt x="1379020" y="498935"/>
                  </a:lnTo>
                  <a:cubicBezTo>
                    <a:pt x="1376480" y="497405"/>
                    <a:pt x="1373305" y="497405"/>
                    <a:pt x="1370765" y="498935"/>
                  </a:cubicBezTo>
                  <a:lnTo>
                    <a:pt x="1199759" y="597614"/>
                  </a:lnTo>
                  <a:cubicBezTo>
                    <a:pt x="1180455" y="608733"/>
                    <a:pt x="1156706" y="608587"/>
                    <a:pt x="1137530" y="597233"/>
                  </a:cubicBezTo>
                  <a:close/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76000" y="2916042"/>
            <a:ext cx="6480000" cy="1025916"/>
          </a:xfrm>
        </p:spPr>
        <p:txBody>
          <a:bodyPr anchor="ctr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kiitosteksti</a:t>
            </a:r>
            <a:endParaRPr lang="en-US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B12C10D-B87A-4999-866A-B8EA00BD3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1126CDC-78AC-416A-BD5B-07EF2D091864}" type="datetime1">
              <a:rPr lang="fi-FI" smtClean="0"/>
              <a:t>14.10.2025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427B3CF-40A3-4BED-B2CB-A641FED7B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07A4F46-0AF5-41A0-9C80-99EF18AAD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94E0B97-422D-4A78-B689-86138CE0BF9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376000" y="4034700"/>
            <a:ext cx="6480000" cy="1011377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Yhteystiedot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5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9360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9360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40B4926-0975-4113-B4D9-D5EAB0CAD6E2}" type="datetime1">
              <a:rPr lang="fi-FI" smtClean="0"/>
              <a:t>14.10.2025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grpSp>
        <p:nvGrpSpPr>
          <p:cNvPr id="5" name="Kuva 9" descr="Fintraffic logo">
            <a:extLst>
              <a:ext uri="{FF2B5EF4-FFF2-40B4-BE49-F238E27FC236}">
                <a16:creationId xmlns:a16="http://schemas.microsoft.com/office/drawing/2014/main" id="{70F3C1A4-3115-48F0-AF97-578D0D378A71}"/>
              </a:ext>
            </a:extLst>
          </p:cNvPr>
          <p:cNvGrpSpPr/>
          <p:nvPr/>
        </p:nvGrpSpPr>
        <p:grpSpPr bwMode="black">
          <a:xfrm>
            <a:off x="781050" y="364332"/>
            <a:ext cx="1896835" cy="311121"/>
            <a:chOff x="781050" y="364332"/>
            <a:chExt cx="1896835" cy="311121"/>
          </a:xfrm>
        </p:grpSpPr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0C2F7AC3-3ED8-40B7-9749-8F67273F6D17}"/>
                </a:ext>
              </a:extLst>
            </p:cNvPr>
            <p:cNvSpPr/>
            <p:nvPr/>
          </p:nvSpPr>
          <p:spPr bwMode="black">
            <a:xfrm>
              <a:off x="1399177" y="393369"/>
              <a:ext cx="158220" cy="239118"/>
            </a:xfrm>
            <a:custGeom>
              <a:avLst/>
              <a:gdLst>
                <a:gd name="connsiteX0" fmla="*/ 154005 w 158220"/>
                <a:gd name="connsiteY0" fmla="*/ 0 h 239118"/>
                <a:gd name="connsiteX1" fmla="*/ 4290 w 158220"/>
                <a:gd name="connsiteY1" fmla="*/ 0 h 239118"/>
                <a:gd name="connsiteX2" fmla="*/ 0 w 158220"/>
                <a:gd name="connsiteY2" fmla="*/ 4222 h 239118"/>
                <a:gd name="connsiteX3" fmla="*/ 0 w 158220"/>
                <a:gd name="connsiteY3" fmla="*/ 234970 h 239118"/>
                <a:gd name="connsiteX4" fmla="*/ 4290 w 158220"/>
                <a:gd name="connsiteY4" fmla="*/ 239119 h 239118"/>
                <a:gd name="connsiteX5" fmla="*/ 45840 w 158220"/>
                <a:gd name="connsiteY5" fmla="*/ 239119 h 239118"/>
                <a:gd name="connsiteX6" fmla="*/ 50055 w 158220"/>
                <a:gd name="connsiteY6" fmla="*/ 234970 h 239118"/>
                <a:gd name="connsiteX7" fmla="*/ 50055 w 158220"/>
                <a:gd name="connsiteY7" fmla="*/ 143486 h 239118"/>
                <a:gd name="connsiteX8" fmla="*/ 52238 w 158220"/>
                <a:gd name="connsiteY8" fmla="*/ 141412 h 239118"/>
                <a:gd name="connsiteX9" fmla="*/ 142112 w 158220"/>
                <a:gd name="connsiteY9" fmla="*/ 141412 h 239118"/>
                <a:gd name="connsiteX10" fmla="*/ 146327 w 158220"/>
                <a:gd name="connsiteY10" fmla="*/ 137264 h 239118"/>
                <a:gd name="connsiteX11" fmla="*/ 146327 w 158220"/>
                <a:gd name="connsiteY11" fmla="*/ 105855 h 239118"/>
                <a:gd name="connsiteX12" fmla="*/ 142112 w 158220"/>
                <a:gd name="connsiteY12" fmla="*/ 101707 h 239118"/>
                <a:gd name="connsiteX13" fmla="*/ 52238 w 158220"/>
                <a:gd name="connsiteY13" fmla="*/ 101707 h 239118"/>
                <a:gd name="connsiteX14" fmla="*/ 50055 w 158220"/>
                <a:gd name="connsiteY14" fmla="*/ 99633 h 239118"/>
                <a:gd name="connsiteX15" fmla="*/ 50055 w 158220"/>
                <a:gd name="connsiteY15" fmla="*/ 42001 h 239118"/>
                <a:gd name="connsiteX16" fmla="*/ 52238 w 158220"/>
                <a:gd name="connsiteY16" fmla="*/ 39927 h 239118"/>
                <a:gd name="connsiteX17" fmla="*/ 154005 w 158220"/>
                <a:gd name="connsiteY17" fmla="*/ 39927 h 239118"/>
                <a:gd name="connsiteX18" fmla="*/ 158220 w 158220"/>
                <a:gd name="connsiteY18" fmla="*/ 35779 h 239118"/>
                <a:gd name="connsiteX19" fmla="*/ 158220 w 158220"/>
                <a:gd name="connsiteY19" fmla="*/ 4222 h 239118"/>
                <a:gd name="connsiteX20" fmla="*/ 154005 w 158220"/>
                <a:gd name="connsiteY20" fmla="*/ 0 h 23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8220" h="239118">
                  <a:moveTo>
                    <a:pt x="154005" y="0"/>
                  </a:moveTo>
                  <a:lnTo>
                    <a:pt x="4290" y="0"/>
                  </a:lnTo>
                  <a:cubicBezTo>
                    <a:pt x="1937" y="40"/>
                    <a:pt x="40" y="1907"/>
                    <a:pt x="0" y="4222"/>
                  </a:cubicBezTo>
                  <a:lnTo>
                    <a:pt x="0" y="234970"/>
                  </a:lnTo>
                  <a:cubicBezTo>
                    <a:pt x="41" y="237273"/>
                    <a:pt x="1950" y="239119"/>
                    <a:pt x="4290" y="239119"/>
                  </a:cubicBezTo>
                  <a:lnTo>
                    <a:pt x="45840" y="239119"/>
                  </a:lnTo>
                  <a:cubicBezTo>
                    <a:pt x="48168" y="239119"/>
                    <a:pt x="50055" y="237262"/>
                    <a:pt x="50055" y="234970"/>
                  </a:cubicBezTo>
                  <a:lnTo>
                    <a:pt x="50055" y="143486"/>
                  </a:lnTo>
                  <a:cubicBezTo>
                    <a:pt x="50096" y="142329"/>
                    <a:pt x="51062" y="141411"/>
                    <a:pt x="52238" y="141412"/>
                  </a:cubicBezTo>
                  <a:lnTo>
                    <a:pt x="142112" y="141412"/>
                  </a:lnTo>
                  <a:cubicBezTo>
                    <a:pt x="144438" y="141412"/>
                    <a:pt x="146327" y="139555"/>
                    <a:pt x="146327" y="137264"/>
                  </a:cubicBezTo>
                  <a:lnTo>
                    <a:pt x="146327" y="105855"/>
                  </a:lnTo>
                  <a:cubicBezTo>
                    <a:pt x="146327" y="103564"/>
                    <a:pt x="144438" y="101707"/>
                    <a:pt x="142112" y="101707"/>
                  </a:cubicBezTo>
                  <a:lnTo>
                    <a:pt x="52238" y="101707"/>
                  </a:lnTo>
                  <a:cubicBezTo>
                    <a:pt x="51062" y="101708"/>
                    <a:pt x="50096" y="100790"/>
                    <a:pt x="50055" y="99633"/>
                  </a:cubicBezTo>
                  <a:lnTo>
                    <a:pt x="50055" y="42001"/>
                  </a:lnTo>
                  <a:cubicBezTo>
                    <a:pt x="50096" y="40844"/>
                    <a:pt x="51062" y="39927"/>
                    <a:pt x="52238" y="39927"/>
                  </a:cubicBezTo>
                  <a:lnTo>
                    <a:pt x="154005" y="39927"/>
                  </a:lnTo>
                  <a:cubicBezTo>
                    <a:pt x="156331" y="39927"/>
                    <a:pt x="158220" y="38070"/>
                    <a:pt x="158220" y="35779"/>
                  </a:cubicBezTo>
                  <a:lnTo>
                    <a:pt x="158220" y="4222"/>
                  </a:lnTo>
                  <a:cubicBezTo>
                    <a:pt x="158220" y="1919"/>
                    <a:pt x="156346" y="40"/>
                    <a:pt x="154005" y="0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Vapaamuotoinen: Muoto 8">
              <a:extLst>
                <a:ext uri="{FF2B5EF4-FFF2-40B4-BE49-F238E27FC236}">
                  <a16:creationId xmlns:a16="http://schemas.microsoft.com/office/drawing/2014/main" id="{1CDBC2A9-BA06-4873-A698-3D9E906277EC}"/>
                </a:ext>
              </a:extLst>
            </p:cNvPr>
            <p:cNvSpPr/>
            <p:nvPr/>
          </p:nvSpPr>
          <p:spPr bwMode="black">
            <a:xfrm>
              <a:off x="1655551" y="451467"/>
              <a:ext cx="155293" cy="181022"/>
            </a:xfrm>
            <a:custGeom>
              <a:avLst/>
              <a:gdLst>
                <a:gd name="connsiteX0" fmla="*/ 98756 w 155293"/>
                <a:gd name="connsiteY0" fmla="*/ 53 h 181022"/>
                <a:gd name="connsiteX1" fmla="*/ 48851 w 155293"/>
                <a:gd name="connsiteY1" fmla="*/ 31906 h 181022"/>
                <a:gd name="connsiteX2" fmla="*/ 46141 w 155293"/>
                <a:gd name="connsiteY2" fmla="*/ 33123 h 181022"/>
                <a:gd name="connsiteX3" fmla="*/ 45087 w 155293"/>
                <a:gd name="connsiteY3" fmla="*/ 32276 h 181022"/>
                <a:gd name="connsiteX4" fmla="*/ 29431 w 155293"/>
                <a:gd name="connsiteY4" fmla="*/ 6424 h 181022"/>
                <a:gd name="connsiteX5" fmla="*/ 23936 w 155293"/>
                <a:gd name="connsiteY5" fmla="*/ 3312 h 181022"/>
                <a:gd name="connsiteX6" fmla="*/ 4215 w 155293"/>
                <a:gd name="connsiteY6" fmla="*/ 3312 h 181022"/>
                <a:gd name="connsiteX7" fmla="*/ 0 w 155293"/>
                <a:gd name="connsiteY7" fmla="*/ 7535 h 181022"/>
                <a:gd name="connsiteX8" fmla="*/ 0 w 155293"/>
                <a:gd name="connsiteY8" fmla="*/ 176873 h 181022"/>
                <a:gd name="connsiteX9" fmla="*/ 4215 w 155293"/>
                <a:gd name="connsiteY9" fmla="*/ 181022 h 181022"/>
                <a:gd name="connsiteX10" fmla="*/ 43808 w 155293"/>
                <a:gd name="connsiteY10" fmla="*/ 181022 h 181022"/>
                <a:gd name="connsiteX11" fmla="*/ 48098 w 155293"/>
                <a:gd name="connsiteY11" fmla="*/ 176948 h 181022"/>
                <a:gd name="connsiteX12" fmla="*/ 48098 w 155293"/>
                <a:gd name="connsiteY12" fmla="*/ 176873 h 181022"/>
                <a:gd name="connsiteX13" fmla="*/ 48098 w 155293"/>
                <a:gd name="connsiteY13" fmla="*/ 80574 h 181022"/>
                <a:gd name="connsiteX14" fmla="*/ 78207 w 155293"/>
                <a:gd name="connsiteY14" fmla="*/ 38795 h 181022"/>
                <a:gd name="connsiteX15" fmla="*/ 107111 w 155293"/>
                <a:gd name="connsiteY15" fmla="*/ 80130 h 181022"/>
                <a:gd name="connsiteX16" fmla="*/ 107111 w 155293"/>
                <a:gd name="connsiteY16" fmla="*/ 176873 h 181022"/>
                <a:gd name="connsiteX17" fmla="*/ 111326 w 155293"/>
                <a:gd name="connsiteY17" fmla="*/ 181022 h 181022"/>
                <a:gd name="connsiteX18" fmla="*/ 151069 w 155293"/>
                <a:gd name="connsiteY18" fmla="*/ 181022 h 181022"/>
                <a:gd name="connsiteX19" fmla="*/ 155285 w 155293"/>
                <a:gd name="connsiteY19" fmla="*/ 176873 h 181022"/>
                <a:gd name="connsiteX20" fmla="*/ 155285 w 155293"/>
                <a:gd name="connsiteY20" fmla="*/ 66277 h 181022"/>
                <a:gd name="connsiteX21" fmla="*/ 98756 w 155293"/>
                <a:gd name="connsiteY21" fmla="*/ 53 h 181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5293" h="181022">
                  <a:moveTo>
                    <a:pt x="98756" y="53"/>
                  </a:moveTo>
                  <a:cubicBezTo>
                    <a:pt x="76912" y="-931"/>
                    <a:pt x="56845" y="11874"/>
                    <a:pt x="48851" y="31906"/>
                  </a:cubicBezTo>
                  <a:cubicBezTo>
                    <a:pt x="48445" y="32979"/>
                    <a:pt x="47233" y="33524"/>
                    <a:pt x="46141" y="33123"/>
                  </a:cubicBezTo>
                  <a:cubicBezTo>
                    <a:pt x="45705" y="32963"/>
                    <a:pt x="45336" y="32665"/>
                    <a:pt x="45087" y="32276"/>
                  </a:cubicBezTo>
                  <a:lnTo>
                    <a:pt x="29431" y="6424"/>
                  </a:lnTo>
                  <a:cubicBezTo>
                    <a:pt x="28279" y="4515"/>
                    <a:pt x="26194" y="3335"/>
                    <a:pt x="23936" y="3312"/>
                  </a:cubicBezTo>
                  <a:lnTo>
                    <a:pt x="4215" y="3312"/>
                  </a:lnTo>
                  <a:cubicBezTo>
                    <a:pt x="1874" y="3353"/>
                    <a:pt x="0" y="5232"/>
                    <a:pt x="0" y="7535"/>
                  </a:cubicBezTo>
                  <a:lnTo>
                    <a:pt x="0" y="176873"/>
                  </a:lnTo>
                  <a:cubicBezTo>
                    <a:pt x="0" y="179165"/>
                    <a:pt x="1889" y="181022"/>
                    <a:pt x="4215" y="181022"/>
                  </a:cubicBezTo>
                  <a:lnTo>
                    <a:pt x="43808" y="181022"/>
                  </a:lnTo>
                  <a:cubicBezTo>
                    <a:pt x="46134" y="181062"/>
                    <a:pt x="48053" y="179239"/>
                    <a:pt x="48098" y="176948"/>
                  </a:cubicBezTo>
                  <a:cubicBezTo>
                    <a:pt x="48098" y="176923"/>
                    <a:pt x="48098" y="176899"/>
                    <a:pt x="48098" y="176873"/>
                  </a:cubicBezTo>
                  <a:lnTo>
                    <a:pt x="48098" y="80574"/>
                  </a:lnTo>
                  <a:cubicBezTo>
                    <a:pt x="48098" y="48129"/>
                    <a:pt x="65034" y="38795"/>
                    <a:pt x="78207" y="38795"/>
                  </a:cubicBezTo>
                  <a:cubicBezTo>
                    <a:pt x="95519" y="38795"/>
                    <a:pt x="107111" y="48869"/>
                    <a:pt x="107111" y="80130"/>
                  </a:cubicBezTo>
                  <a:lnTo>
                    <a:pt x="107111" y="176873"/>
                  </a:lnTo>
                  <a:cubicBezTo>
                    <a:pt x="107111" y="179165"/>
                    <a:pt x="109000" y="181022"/>
                    <a:pt x="111326" y="181022"/>
                  </a:cubicBezTo>
                  <a:lnTo>
                    <a:pt x="151069" y="181022"/>
                  </a:lnTo>
                  <a:cubicBezTo>
                    <a:pt x="153395" y="181022"/>
                    <a:pt x="155285" y="179165"/>
                    <a:pt x="155285" y="176873"/>
                  </a:cubicBezTo>
                  <a:lnTo>
                    <a:pt x="155285" y="66277"/>
                  </a:lnTo>
                  <a:cubicBezTo>
                    <a:pt x="155811" y="28128"/>
                    <a:pt x="133230" y="53"/>
                    <a:pt x="98756" y="5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CF7C187C-317F-49A0-955E-7AFC4003AE10}"/>
                </a:ext>
              </a:extLst>
            </p:cNvPr>
            <p:cNvSpPr/>
            <p:nvPr/>
          </p:nvSpPr>
          <p:spPr bwMode="black">
            <a:xfrm>
              <a:off x="1820395" y="400001"/>
              <a:ext cx="107261" cy="235747"/>
            </a:xfrm>
            <a:custGeom>
              <a:avLst/>
              <a:gdLst>
                <a:gd name="connsiteX0" fmla="*/ 103573 w 107261"/>
                <a:gd name="connsiteY0" fmla="*/ 196116 h 235747"/>
                <a:gd name="connsiteX1" fmla="*/ 93035 w 107261"/>
                <a:gd name="connsiteY1" fmla="*/ 196708 h 235747"/>
                <a:gd name="connsiteX2" fmla="*/ 78357 w 107261"/>
                <a:gd name="connsiteY2" fmla="*/ 192412 h 235747"/>
                <a:gd name="connsiteX3" fmla="*/ 74518 w 107261"/>
                <a:gd name="connsiteY3" fmla="*/ 178337 h 235747"/>
                <a:gd name="connsiteX4" fmla="*/ 74518 w 107261"/>
                <a:gd name="connsiteY4" fmla="*/ 91742 h 235747"/>
                <a:gd name="connsiteX5" fmla="*/ 76551 w 107261"/>
                <a:gd name="connsiteY5" fmla="*/ 89595 h 235747"/>
                <a:gd name="connsiteX6" fmla="*/ 76626 w 107261"/>
                <a:gd name="connsiteY6" fmla="*/ 89594 h 235747"/>
                <a:gd name="connsiteX7" fmla="*/ 101165 w 107261"/>
                <a:gd name="connsiteY7" fmla="*/ 89594 h 235747"/>
                <a:gd name="connsiteX8" fmla="*/ 105380 w 107261"/>
                <a:gd name="connsiteY8" fmla="*/ 85446 h 235747"/>
                <a:gd name="connsiteX9" fmla="*/ 105380 w 107261"/>
                <a:gd name="connsiteY9" fmla="*/ 59000 h 235747"/>
                <a:gd name="connsiteX10" fmla="*/ 101165 w 107261"/>
                <a:gd name="connsiteY10" fmla="*/ 54778 h 235747"/>
                <a:gd name="connsiteX11" fmla="*/ 76626 w 107261"/>
                <a:gd name="connsiteY11" fmla="*/ 54778 h 235747"/>
                <a:gd name="connsiteX12" fmla="*/ 74518 w 107261"/>
                <a:gd name="connsiteY12" fmla="*/ 52855 h 235747"/>
                <a:gd name="connsiteX13" fmla="*/ 74518 w 107261"/>
                <a:gd name="connsiteY13" fmla="*/ 52704 h 235747"/>
                <a:gd name="connsiteX14" fmla="*/ 74518 w 107261"/>
                <a:gd name="connsiteY14" fmla="*/ 3147 h 235747"/>
                <a:gd name="connsiteX15" fmla="*/ 71244 w 107261"/>
                <a:gd name="connsiteY15" fmla="*/ 0 h 235747"/>
                <a:gd name="connsiteX16" fmla="*/ 69701 w 107261"/>
                <a:gd name="connsiteY16" fmla="*/ 406 h 235747"/>
                <a:gd name="connsiteX17" fmla="*/ 29506 w 107261"/>
                <a:gd name="connsiteY17" fmla="*/ 23592 h 235747"/>
                <a:gd name="connsiteX18" fmla="*/ 26345 w 107261"/>
                <a:gd name="connsiteY18" fmla="*/ 28999 h 235747"/>
                <a:gd name="connsiteX19" fmla="*/ 26345 w 107261"/>
                <a:gd name="connsiteY19" fmla="*/ 52926 h 235747"/>
                <a:gd name="connsiteX20" fmla="*/ 24388 w 107261"/>
                <a:gd name="connsiteY20" fmla="*/ 55000 h 235747"/>
                <a:gd name="connsiteX21" fmla="*/ 24237 w 107261"/>
                <a:gd name="connsiteY21" fmla="*/ 55000 h 235747"/>
                <a:gd name="connsiteX22" fmla="*/ 4215 w 107261"/>
                <a:gd name="connsiteY22" fmla="*/ 55000 h 235747"/>
                <a:gd name="connsiteX23" fmla="*/ 0 w 107261"/>
                <a:gd name="connsiteY23" fmla="*/ 59222 h 235747"/>
                <a:gd name="connsiteX24" fmla="*/ 0 w 107261"/>
                <a:gd name="connsiteY24" fmla="*/ 85668 h 235747"/>
                <a:gd name="connsiteX25" fmla="*/ 4215 w 107261"/>
                <a:gd name="connsiteY25" fmla="*/ 89816 h 235747"/>
                <a:gd name="connsiteX26" fmla="*/ 24237 w 107261"/>
                <a:gd name="connsiteY26" fmla="*/ 89816 h 235747"/>
                <a:gd name="connsiteX27" fmla="*/ 26345 w 107261"/>
                <a:gd name="connsiteY27" fmla="*/ 91889 h 235747"/>
                <a:gd name="connsiteX28" fmla="*/ 26345 w 107261"/>
                <a:gd name="connsiteY28" fmla="*/ 91964 h 235747"/>
                <a:gd name="connsiteX29" fmla="*/ 26345 w 107261"/>
                <a:gd name="connsiteY29" fmla="*/ 185375 h 235747"/>
                <a:gd name="connsiteX30" fmla="*/ 78056 w 107261"/>
                <a:gd name="connsiteY30" fmla="*/ 235747 h 235747"/>
                <a:gd name="connsiteX31" fmla="*/ 103347 w 107261"/>
                <a:gd name="connsiteY31" fmla="*/ 232561 h 235747"/>
                <a:gd name="connsiteX32" fmla="*/ 107262 w 107261"/>
                <a:gd name="connsiteY32" fmla="*/ 227524 h 235747"/>
                <a:gd name="connsiteX33" fmla="*/ 107262 w 107261"/>
                <a:gd name="connsiteY33" fmla="*/ 199153 h 235747"/>
                <a:gd name="connsiteX34" fmla="*/ 104236 w 107261"/>
                <a:gd name="connsiteY34" fmla="*/ 196058 h 235747"/>
                <a:gd name="connsiteX35" fmla="*/ 103573 w 107261"/>
                <a:gd name="connsiteY35" fmla="*/ 196116 h 23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07261" h="235747">
                  <a:moveTo>
                    <a:pt x="103573" y="196116"/>
                  </a:moveTo>
                  <a:cubicBezTo>
                    <a:pt x="100073" y="196517"/>
                    <a:pt x="96558" y="196715"/>
                    <a:pt x="93035" y="196708"/>
                  </a:cubicBezTo>
                  <a:cubicBezTo>
                    <a:pt x="87751" y="197351"/>
                    <a:pt x="82430" y="195794"/>
                    <a:pt x="78357" y="192412"/>
                  </a:cubicBezTo>
                  <a:cubicBezTo>
                    <a:pt x="75414" y="188321"/>
                    <a:pt x="74052" y="183329"/>
                    <a:pt x="74518" y="178337"/>
                  </a:cubicBezTo>
                  <a:lnTo>
                    <a:pt x="74518" y="91742"/>
                  </a:lnTo>
                  <a:cubicBezTo>
                    <a:pt x="74473" y="90598"/>
                    <a:pt x="75384" y="89636"/>
                    <a:pt x="76551" y="89595"/>
                  </a:cubicBezTo>
                  <a:cubicBezTo>
                    <a:pt x="76573" y="89595"/>
                    <a:pt x="76604" y="89594"/>
                    <a:pt x="76626" y="89594"/>
                  </a:cubicBezTo>
                  <a:lnTo>
                    <a:pt x="101165" y="89594"/>
                  </a:lnTo>
                  <a:cubicBezTo>
                    <a:pt x="103490" y="89594"/>
                    <a:pt x="105380" y="87737"/>
                    <a:pt x="105380" y="85446"/>
                  </a:cubicBezTo>
                  <a:lnTo>
                    <a:pt x="105380" y="59000"/>
                  </a:lnTo>
                  <a:cubicBezTo>
                    <a:pt x="105380" y="56697"/>
                    <a:pt x="103505" y="54819"/>
                    <a:pt x="101165" y="54778"/>
                  </a:cubicBezTo>
                  <a:lnTo>
                    <a:pt x="76626" y="54778"/>
                  </a:lnTo>
                  <a:cubicBezTo>
                    <a:pt x="75505" y="54819"/>
                    <a:pt x="74564" y="53959"/>
                    <a:pt x="74518" y="52855"/>
                  </a:cubicBezTo>
                  <a:cubicBezTo>
                    <a:pt x="74518" y="52805"/>
                    <a:pt x="74518" y="52754"/>
                    <a:pt x="74518" y="52704"/>
                  </a:cubicBezTo>
                  <a:lnTo>
                    <a:pt x="74518" y="3147"/>
                  </a:lnTo>
                  <a:cubicBezTo>
                    <a:pt x="74496" y="1388"/>
                    <a:pt x="73028" y="-21"/>
                    <a:pt x="71244" y="0"/>
                  </a:cubicBezTo>
                  <a:cubicBezTo>
                    <a:pt x="70702" y="7"/>
                    <a:pt x="70175" y="146"/>
                    <a:pt x="69701" y="406"/>
                  </a:cubicBezTo>
                  <a:lnTo>
                    <a:pt x="29506" y="23592"/>
                  </a:lnTo>
                  <a:cubicBezTo>
                    <a:pt x="27542" y="24707"/>
                    <a:pt x="26337" y="26770"/>
                    <a:pt x="26345" y="28999"/>
                  </a:cubicBezTo>
                  <a:lnTo>
                    <a:pt x="26345" y="52926"/>
                  </a:lnTo>
                  <a:cubicBezTo>
                    <a:pt x="26390" y="54030"/>
                    <a:pt x="25509" y="54959"/>
                    <a:pt x="24388" y="55000"/>
                  </a:cubicBezTo>
                  <a:cubicBezTo>
                    <a:pt x="24343" y="55002"/>
                    <a:pt x="24290" y="55002"/>
                    <a:pt x="24237" y="55000"/>
                  </a:cubicBezTo>
                  <a:lnTo>
                    <a:pt x="4215" y="55000"/>
                  </a:lnTo>
                  <a:cubicBezTo>
                    <a:pt x="1874" y="55041"/>
                    <a:pt x="0" y="56919"/>
                    <a:pt x="0" y="59222"/>
                  </a:cubicBezTo>
                  <a:lnTo>
                    <a:pt x="0" y="85668"/>
                  </a:lnTo>
                  <a:cubicBezTo>
                    <a:pt x="0" y="87959"/>
                    <a:pt x="1889" y="89816"/>
                    <a:pt x="4215" y="89816"/>
                  </a:cubicBezTo>
                  <a:lnTo>
                    <a:pt x="24237" y="89816"/>
                  </a:lnTo>
                  <a:cubicBezTo>
                    <a:pt x="25404" y="89815"/>
                    <a:pt x="26345" y="90744"/>
                    <a:pt x="26345" y="91889"/>
                  </a:cubicBezTo>
                  <a:cubicBezTo>
                    <a:pt x="26345" y="91914"/>
                    <a:pt x="26345" y="91939"/>
                    <a:pt x="26345" y="91964"/>
                  </a:cubicBezTo>
                  <a:lnTo>
                    <a:pt x="26345" y="185375"/>
                  </a:lnTo>
                  <a:cubicBezTo>
                    <a:pt x="27000" y="219005"/>
                    <a:pt x="44237" y="235796"/>
                    <a:pt x="78056" y="235747"/>
                  </a:cubicBezTo>
                  <a:cubicBezTo>
                    <a:pt x="86592" y="235775"/>
                    <a:pt x="95098" y="234704"/>
                    <a:pt x="103347" y="232561"/>
                  </a:cubicBezTo>
                  <a:cubicBezTo>
                    <a:pt x="105666" y="231955"/>
                    <a:pt x="107277" y="229884"/>
                    <a:pt x="107262" y="227524"/>
                  </a:cubicBezTo>
                  <a:lnTo>
                    <a:pt x="107262" y="199153"/>
                  </a:lnTo>
                  <a:cubicBezTo>
                    <a:pt x="107292" y="197476"/>
                    <a:pt x="105937" y="196090"/>
                    <a:pt x="104236" y="196058"/>
                  </a:cubicBezTo>
                  <a:cubicBezTo>
                    <a:pt x="104010" y="196054"/>
                    <a:pt x="103792" y="196073"/>
                    <a:pt x="103573" y="196116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19DEA45E-EB42-4E8A-A7E5-3C91E163DDCE}"/>
                </a:ext>
              </a:extLst>
            </p:cNvPr>
            <p:cNvSpPr/>
            <p:nvPr/>
          </p:nvSpPr>
          <p:spPr bwMode="black">
            <a:xfrm>
              <a:off x="1948732" y="452962"/>
              <a:ext cx="102293" cy="179525"/>
            </a:xfrm>
            <a:custGeom>
              <a:avLst/>
              <a:gdLst>
                <a:gd name="connsiteX0" fmla="*/ 98379 w 102293"/>
                <a:gd name="connsiteY0" fmla="*/ 261 h 179525"/>
                <a:gd name="connsiteX1" fmla="*/ 48023 w 102293"/>
                <a:gd name="connsiteY1" fmla="*/ 31077 h 179525"/>
                <a:gd name="connsiteX2" fmla="*/ 45193 w 102293"/>
                <a:gd name="connsiteY2" fmla="*/ 31995 h 179525"/>
                <a:gd name="connsiteX3" fmla="*/ 44259 w 102293"/>
                <a:gd name="connsiteY3" fmla="*/ 31077 h 179525"/>
                <a:gd name="connsiteX4" fmla="*/ 28377 w 102293"/>
                <a:gd name="connsiteY4" fmla="*/ 4854 h 179525"/>
                <a:gd name="connsiteX5" fmla="*/ 22882 w 102293"/>
                <a:gd name="connsiteY5" fmla="*/ 1742 h 179525"/>
                <a:gd name="connsiteX6" fmla="*/ 4215 w 102293"/>
                <a:gd name="connsiteY6" fmla="*/ 1742 h 179525"/>
                <a:gd name="connsiteX7" fmla="*/ 0 w 102293"/>
                <a:gd name="connsiteY7" fmla="*/ 5965 h 179525"/>
                <a:gd name="connsiteX8" fmla="*/ 0 w 102293"/>
                <a:gd name="connsiteY8" fmla="*/ 175378 h 179525"/>
                <a:gd name="connsiteX9" fmla="*/ 4215 w 102293"/>
                <a:gd name="connsiteY9" fmla="*/ 179526 h 179525"/>
                <a:gd name="connsiteX10" fmla="*/ 44184 w 102293"/>
                <a:gd name="connsiteY10" fmla="*/ 179526 h 179525"/>
                <a:gd name="connsiteX11" fmla="*/ 48399 w 102293"/>
                <a:gd name="connsiteY11" fmla="*/ 175378 h 179525"/>
                <a:gd name="connsiteX12" fmla="*/ 48399 w 102293"/>
                <a:gd name="connsiteY12" fmla="*/ 73522 h 179525"/>
                <a:gd name="connsiteX13" fmla="*/ 98154 w 102293"/>
                <a:gd name="connsiteY13" fmla="*/ 45003 h 179525"/>
                <a:gd name="connsiteX14" fmla="*/ 102136 w 102293"/>
                <a:gd name="connsiteY14" fmla="*/ 43009 h 179525"/>
                <a:gd name="connsiteX15" fmla="*/ 102294 w 102293"/>
                <a:gd name="connsiteY15" fmla="*/ 42114 h 179525"/>
                <a:gd name="connsiteX16" fmla="*/ 102294 w 102293"/>
                <a:gd name="connsiteY16" fmla="*/ 4187 h 179525"/>
                <a:gd name="connsiteX17" fmla="*/ 98379 w 102293"/>
                <a:gd name="connsiteY17" fmla="*/ 261 h 17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2293" h="179525">
                  <a:moveTo>
                    <a:pt x="98379" y="261"/>
                  </a:moveTo>
                  <a:cubicBezTo>
                    <a:pt x="88368" y="-850"/>
                    <a:pt x="62701" y="261"/>
                    <a:pt x="48023" y="31077"/>
                  </a:cubicBezTo>
                  <a:cubicBezTo>
                    <a:pt x="47496" y="32100"/>
                    <a:pt x="46232" y="32510"/>
                    <a:pt x="45193" y="31995"/>
                  </a:cubicBezTo>
                  <a:cubicBezTo>
                    <a:pt x="44786" y="31795"/>
                    <a:pt x="44463" y="31473"/>
                    <a:pt x="44259" y="31077"/>
                  </a:cubicBezTo>
                  <a:lnTo>
                    <a:pt x="28377" y="4854"/>
                  </a:lnTo>
                  <a:cubicBezTo>
                    <a:pt x="27241" y="2922"/>
                    <a:pt x="25148" y="1736"/>
                    <a:pt x="22882" y="1742"/>
                  </a:cubicBezTo>
                  <a:lnTo>
                    <a:pt x="4215" y="1742"/>
                  </a:lnTo>
                  <a:cubicBezTo>
                    <a:pt x="1874" y="1783"/>
                    <a:pt x="0" y="3662"/>
                    <a:pt x="0" y="5965"/>
                  </a:cubicBezTo>
                  <a:lnTo>
                    <a:pt x="0" y="175378"/>
                  </a:lnTo>
                  <a:cubicBezTo>
                    <a:pt x="0" y="177669"/>
                    <a:pt x="1889" y="179526"/>
                    <a:pt x="4215" y="179526"/>
                  </a:cubicBezTo>
                  <a:lnTo>
                    <a:pt x="44184" y="179526"/>
                  </a:lnTo>
                  <a:cubicBezTo>
                    <a:pt x="46510" y="179526"/>
                    <a:pt x="48399" y="177669"/>
                    <a:pt x="48399" y="175378"/>
                  </a:cubicBezTo>
                  <a:lnTo>
                    <a:pt x="48399" y="73522"/>
                  </a:lnTo>
                  <a:cubicBezTo>
                    <a:pt x="48399" y="51300"/>
                    <a:pt x="71508" y="37595"/>
                    <a:pt x="98154" y="45003"/>
                  </a:cubicBezTo>
                  <a:cubicBezTo>
                    <a:pt x="99817" y="45536"/>
                    <a:pt x="101601" y="44642"/>
                    <a:pt x="102136" y="43009"/>
                  </a:cubicBezTo>
                  <a:cubicBezTo>
                    <a:pt x="102233" y="42719"/>
                    <a:pt x="102286" y="42418"/>
                    <a:pt x="102294" y="42114"/>
                  </a:cubicBezTo>
                  <a:lnTo>
                    <a:pt x="102294" y="4187"/>
                  </a:lnTo>
                  <a:cubicBezTo>
                    <a:pt x="102218" y="2078"/>
                    <a:pt x="100517" y="375"/>
                    <a:pt x="98379" y="261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E4B28303-3EA8-4AC4-B4E6-957B68984A3F}"/>
                </a:ext>
              </a:extLst>
            </p:cNvPr>
            <p:cNvSpPr/>
            <p:nvPr/>
          </p:nvSpPr>
          <p:spPr bwMode="black">
            <a:xfrm>
              <a:off x="2055934" y="451422"/>
              <a:ext cx="158979" cy="184667"/>
            </a:xfrm>
            <a:custGeom>
              <a:avLst/>
              <a:gdLst>
                <a:gd name="connsiteX0" fmla="*/ 153312 w 158979"/>
                <a:gd name="connsiteY0" fmla="*/ 140028 h 184667"/>
                <a:gd name="connsiteX1" fmla="*/ 153312 w 158979"/>
                <a:gd name="connsiteY1" fmla="*/ 62988 h 184667"/>
                <a:gd name="connsiteX2" fmla="*/ 133741 w 158979"/>
                <a:gd name="connsiteY2" fmla="*/ 16616 h 184667"/>
                <a:gd name="connsiteX3" fmla="*/ 81051 w 158979"/>
                <a:gd name="connsiteY3" fmla="*/ 97 h 184667"/>
                <a:gd name="connsiteX4" fmla="*/ 41308 w 158979"/>
                <a:gd name="connsiteY4" fmla="*/ 7505 h 184667"/>
                <a:gd name="connsiteX5" fmla="*/ 13985 w 158979"/>
                <a:gd name="connsiteY5" fmla="*/ 28098 h 184667"/>
                <a:gd name="connsiteX6" fmla="*/ 4124 w 158979"/>
                <a:gd name="connsiteY6" fmla="*/ 53655 h 184667"/>
                <a:gd name="connsiteX7" fmla="*/ 7210 w 158979"/>
                <a:gd name="connsiteY7" fmla="*/ 56984 h 184667"/>
                <a:gd name="connsiteX8" fmla="*/ 7361 w 158979"/>
                <a:gd name="connsiteY8" fmla="*/ 56988 h 184667"/>
                <a:gd name="connsiteX9" fmla="*/ 48308 w 158979"/>
                <a:gd name="connsiteY9" fmla="*/ 56988 h 184667"/>
                <a:gd name="connsiteX10" fmla="*/ 52448 w 158979"/>
                <a:gd name="connsiteY10" fmla="*/ 53580 h 184667"/>
                <a:gd name="connsiteX11" fmla="*/ 59147 w 158979"/>
                <a:gd name="connsiteY11" fmla="*/ 41210 h 184667"/>
                <a:gd name="connsiteX12" fmla="*/ 78266 w 158979"/>
                <a:gd name="connsiteY12" fmla="*/ 35506 h 184667"/>
                <a:gd name="connsiteX13" fmla="*/ 98514 w 158979"/>
                <a:gd name="connsiteY13" fmla="*/ 42913 h 184667"/>
                <a:gd name="connsiteX14" fmla="*/ 104912 w 158979"/>
                <a:gd name="connsiteY14" fmla="*/ 62618 h 184667"/>
                <a:gd name="connsiteX15" fmla="*/ 104912 w 158979"/>
                <a:gd name="connsiteY15" fmla="*/ 70766 h 184667"/>
                <a:gd name="connsiteX16" fmla="*/ 102805 w 158979"/>
                <a:gd name="connsiteY16" fmla="*/ 72840 h 184667"/>
                <a:gd name="connsiteX17" fmla="*/ 82707 w 158979"/>
                <a:gd name="connsiteY17" fmla="*/ 72840 h 184667"/>
                <a:gd name="connsiteX18" fmla="*/ 21286 w 158979"/>
                <a:gd name="connsiteY18" fmla="*/ 88100 h 184667"/>
                <a:gd name="connsiteX19" fmla="*/ 59 w 158979"/>
                <a:gd name="connsiteY19" fmla="*/ 128546 h 184667"/>
                <a:gd name="connsiteX20" fmla="*/ 17221 w 158979"/>
                <a:gd name="connsiteY20" fmla="*/ 169362 h 184667"/>
                <a:gd name="connsiteX21" fmla="*/ 61405 w 158979"/>
                <a:gd name="connsiteY21" fmla="*/ 184622 h 184667"/>
                <a:gd name="connsiteX22" fmla="*/ 104988 w 158979"/>
                <a:gd name="connsiteY22" fmla="*/ 164769 h 184667"/>
                <a:gd name="connsiteX23" fmla="*/ 107088 w 158979"/>
                <a:gd name="connsiteY23" fmla="*/ 164417 h 184667"/>
                <a:gd name="connsiteX24" fmla="*/ 107697 w 158979"/>
                <a:gd name="connsiteY24" fmla="*/ 165362 h 184667"/>
                <a:gd name="connsiteX25" fmla="*/ 110934 w 158979"/>
                <a:gd name="connsiteY25" fmla="*/ 178103 h 184667"/>
                <a:gd name="connsiteX26" fmla="*/ 115224 w 158979"/>
                <a:gd name="connsiteY26" fmla="*/ 181436 h 184667"/>
                <a:gd name="connsiteX27" fmla="*/ 155645 w 158979"/>
                <a:gd name="connsiteY27" fmla="*/ 181436 h 184667"/>
                <a:gd name="connsiteX28" fmla="*/ 158980 w 158979"/>
                <a:gd name="connsiteY28" fmla="*/ 178198 h 184667"/>
                <a:gd name="connsiteX29" fmla="*/ 158806 w 158979"/>
                <a:gd name="connsiteY29" fmla="*/ 177140 h 184667"/>
                <a:gd name="connsiteX30" fmla="*/ 153312 w 158979"/>
                <a:gd name="connsiteY30" fmla="*/ 140028 h 184667"/>
                <a:gd name="connsiteX31" fmla="*/ 104912 w 158979"/>
                <a:gd name="connsiteY31" fmla="*/ 117064 h 184667"/>
                <a:gd name="connsiteX32" fmla="*/ 76565 w 158979"/>
                <a:gd name="connsiteY32" fmla="*/ 149446 h 184667"/>
                <a:gd name="connsiteX33" fmla="*/ 71868 w 158979"/>
                <a:gd name="connsiteY33" fmla="*/ 149435 h 184667"/>
                <a:gd name="connsiteX34" fmla="*/ 48233 w 158979"/>
                <a:gd name="connsiteY34" fmla="*/ 127731 h 184667"/>
                <a:gd name="connsiteX35" fmla="*/ 86922 w 158979"/>
                <a:gd name="connsiteY35" fmla="*/ 100249 h 184667"/>
                <a:gd name="connsiteX36" fmla="*/ 102579 w 158979"/>
                <a:gd name="connsiteY36" fmla="*/ 100249 h 184667"/>
                <a:gd name="connsiteX37" fmla="*/ 104686 w 158979"/>
                <a:gd name="connsiteY37" fmla="*/ 102323 h 18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979" h="184667">
                  <a:moveTo>
                    <a:pt x="153312" y="140028"/>
                  </a:moveTo>
                  <a:lnTo>
                    <a:pt x="153312" y="62988"/>
                  </a:lnTo>
                  <a:cubicBezTo>
                    <a:pt x="154313" y="45403"/>
                    <a:pt x="147102" y="28330"/>
                    <a:pt x="133741" y="16616"/>
                  </a:cubicBezTo>
                  <a:cubicBezTo>
                    <a:pt x="118785" y="5028"/>
                    <a:pt x="100065" y="-841"/>
                    <a:pt x="81051" y="97"/>
                  </a:cubicBezTo>
                  <a:cubicBezTo>
                    <a:pt x="67427" y="-115"/>
                    <a:pt x="53908" y="2406"/>
                    <a:pt x="41308" y="7505"/>
                  </a:cubicBezTo>
                  <a:cubicBezTo>
                    <a:pt x="30454" y="11775"/>
                    <a:pt x="21000" y="18899"/>
                    <a:pt x="13985" y="28098"/>
                  </a:cubicBezTo>
                  <a:cubicBezTo>
                    <a:pt x="8226" y="35481"/>
                    <a:pt x="4794" y="44368"/>
                    <a:pt x="4124" y="53655"/>
                  </a:cubicBezTo>
                  <a:cubicBezTo>
                    <a:pt x="4041" y="55412"/>
                    <a:pt x="5419" y="56903"/>
                    <a:pt x="7210" y="56984"/>
                  </a:cubicBezTo>
                  <a:cubicBezTo>
                    <a:pt x="7255" y="56987"/>
                    <a:pt x="7308" y="56988"/>
                    <a:pt x="7361" y="56988"/>
                  </a:cubicBezTo>
                  <a:lnTo>
                    <a:pt x="48308" y="56988"/>
                  </a:lnTo>
                  <a:cubicBezTo>
                    <a:pt x="50341" y="56984"/>
                    <a:pt x="52087" y="55551"/>
                    <a:pt x="52448" y="53580"/>
                  </a:cubicBezTo>
                  <a:cubicBezTo>
                    <a:pt x="52952" y="48754"/>
                    <a:pt x="55361" y="44315"/>
                    <a:pt x="59147" y="41210"/>
                  </a:cubicBezTo>
                  <a:cubicBezTo>
                    <a:pt x="64620" y="37109"/>
                    <a:pt x="71401" y="35084"/>
                    <a:pt x="78266" y="35506"/>
                  </a:cubicBezTo>
                  <a:cubicBezTo>
                    <a:pt x="85801" y="34882"/>
                    <a:pt x="93223" y="37598"/>
                    <a:pt x="98514" y="42913"/>
                  </a:cubicBezTo>
                  <a:cubicBezTo>
                    <a:pt x="102985" y="48512"/>
                    <a:pt x="105251" y="55506"/>
                    <a:pt x="104912" y="62618"/>
                  </a:cubicBezTo>
                  <a:lnTo>
                    <a:pt x="104912" y="70766"/>
                  </a:lnTo>
                  <a:cubicBezTo>
                    <a:pt x="104875" y="71895"/>
                    <a:pt x="103949" y="72802"/>
                    <a:pt x="102805" y="72840"/>
                  </a:cubicBezTo>
                  <a:lnTo>
                    <a:pt x="82707" y="72840"/>
                  </a:lnTo>
                  <a:cubicBezTo>
                    <a:pt x="55911" y="72840"/>
                    <a:pt x="35437" y="77927"/>
                    <a:pt x="21286" y="88100"/>
                  </a:cubicBezTo>
                  <a:cubicBezTo>
                    <a:pt x="7955" y="97389"/>
                    <a:pt x="37" y="112471"/>
                    <a:pt x="59" y="128546"/>
                  </a:cubicBezTo>
                  <a:cubicBezTo>
                    <a:pt x="-686" y="143989"/>
                    <a:pt x="5607" y="158955"/>
                    <a:pt x="17221" y="169362"/>
                  </a:cubicBezTo>
                  <a:cubicBezTo>
                    <a:pt x="29453" y="179773"/>
                    <a:pt x="45245" y="185228"/>
                    <a:pt x="61405" y="184622"/>
                  </a:cubicBezTo>
                  <a:cubicBezTo>
                    <a:pt x="78168" y="184517"/>
                    <a:pt x="94058" y="177277"/>
                    <a:pt x="104988" y="164769"/>
                  </a:cubicBezTo>
                  <a:cubicBezTo>
                    <a:pt x="105469" y="164102"/>
                    <a:pt x="106410" y="163944"/>
                    <a:pt x="107088" y="164417"/>
                  </a:cubicBezTo>
                  <a:cubicBezTo>
                    <a:pt x="107411" y="164641"/>
                    <a:pt x="107630" y="164980"/>
                    <a:pt x="107697" y="165362"/>
                  </a:cubicBezTo>
                  <a:lnTo>
                    <a:pt x="110934" y="178103"/>
                  </a:lnTo>
                  <a:cubicBezTo>
                    <a:pt x="111416" y="180051"/>
                    <a:pt x="113185" y="181426"/>
                    <a:pt x="115224" y="181436"/>
                  </a:cubicBezTo>
                  <a:lnTo>
                    <a:pt x="155645" y="181436"/>
                  </a:lnTo>
                  <a:cubicBezTo>
                    <a:pt x="157474" y="181448"/>
                    <a:pt x="158964" y="179999"/>
                    <a:pt x="158980" y="178198"/>
                  </a:cubicBezTo>
                  <a:cubicBezTo>
                    <a:pt x="158980" y="177838"/>
                    <a:pt x="158919" y="177481"/>
                    <a:pt x="158806" y="177140"/>
                  </a:cubicBezTo>
                  <a:cubicBezTo>
                    <a:pt x="155088" y="165111"/>
                    <a:pt x="153236" y="152600"/>
                    <a:pt x="153312" y="140028"/>
                  </a:cubicBezTo>
                  <a:close/>
                  <a:moveTo>
                    <a:pt x="104912" y="117064"/>
                  </a:moveTo>
                  <a:cubicBezTo>
                    <a:pt x="106169" y="133710"/>
                    <a:pt x="93479" y="148208"/>
                    <a:pt x="76565" y="149446"/>
                  </a:cubicBezTo>
                  <a:cubicBezTo>
                    <a:pt x="74999" y="149561"/>
                    <a:pt x="73434" y="149557"/>
                    <a:pt x="71868" y="149435"/>
                  </a:cubicBezTo>
                  <a:cubicBezTo>
                    <a:pt x="57868" y="149435"/>
                    <a:pt x="48233" y="142620"/>
                    <a:pt x="48233" y="127731"/>
                  </a:cubicBezTo>
                  <a:cubicBezTo>
                    <a:pt x="48233" y="112842"/>
                    <a:pt x="59825" y="100249"/>
                    <a:pt x="86922" y="100249"/>
                  </a:cubicBezTo>
                  <a:lnTo>
                    <a:pt x="102579" y="100249"/>
                  </a:lnTo>
                  <a:cubicBezTo>
                    <a:pt x="103746" y="100249"/>
                    <a:pt x="104686" y="101178"/>
                    <a:pt x="104686" y="10232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331F56B3-6D7D-44B3-A26B-992D8244A19D}"/>
                </a:ext>
              </a:extLst>
            </p:cNvPr>
            <p:cNvSpPr/>
            <p:nvPr/>
          </p:nvSpPr>
          <p:spPr bwMode="black">
            <a:xfrm>
              <a:off x="2520845" y="451569"/>
              <a:ext cx="158545" cy="184203"/>
            </a:xfrm>
            <a:custGeom>
              <a:avLst/>
              <a:gdLst>
                <a:gd name="connsiteX0" fmla="*/ 154179 w 158545"/>
                <a:gd name="connsiteY0" fmla="*/ 119509 h 184203"/>
                <a:gd name="connsiteX1" fmla="*/ 117372 w 158545"/>
                <a:gd name="connsiteY1" fmla="*/ 119509 h 184203"/>
                <a:gd name="connsiteX2" fmla="*/ 113157 w 158545"/>
                <a:gd name="connsiteY2" fmla="*/ 123287 h 184203"/>
                <a:gd name="connsiteX3" fmla="*/ 104802 w 158545"/>
                <a:gd name="connsiteY3" fmla="*/ 138695 h 184203"/>
                <a:gd name="connsiteX4" fmla="*/ 83048 w 158545"/>
                <a:gd name="connsiteY4" fmla="*/ 146103 h 184203"/>
                <a:gd name="connsiteX5" fmla="*/ 57230 w 158545"/>
                <a:gd name="connsiteY5" fmla="*/ 134102 h 184203"/>
                <a:gd name="connsiteX6" fmla="*/ 48724 w 158545"/>
                <a:gd name="connsiteY6" fmla="*/ 94620 h 184203"/>
                <a:gd name="connsiteX7" fmla="*/ 48724 w 158545"/>
                <a:gd name="connsiteY7" fmla="*/ 89657 h 184203"/>
                <a:gd name="connsiteX8" fmla="*/ 57305 w 158545"/>
                <a:gd name="connsiteY8" fmla="*/ 50470 h 184203"/>
                <a:gd name="connsiteX9" fmla="*/ 102664 w 158545"/>
                <a:gd name="connsiteY9" fmla="*/ 45243 h 184203"/>
                <a:gd name="connsiteX10" fmla="*/ 104802 w 158545"/>
                <a:gd name="connsiteY10" fmla="*/ 47063 h 184203"/>
                <a:gd name="connsiteX11" fmla="*/ 113157 w 158545"/>
                <a:gd name="connsiteY11" fmla="*/ 65730 h 184203"/>
                <a:gd name="connsiteX12" fmla="*/ 117372 w 158545"/>
                <a:gd name="connsiteY12" fmla="*/ 69582 h 184203"/>
                <a:gd name="connsiteX13" fmla="*/ 154255 w 158545"/>
                <a:gd name="connsiteY13" fmla="*/ 69582 h 184203"/>
                <a:gd name="connsiteX14" fmla="*/ 158545 w 158545"/>
                <a:gd name="connsiteY14" fmla="*/ 65362 h 184203"/>
                <a:gd name="connsiteX15" fmla="*/ 158545 w 158545"/>
                <a:gd name="connsiteY15" fmla="*/ 65211 h 184203"/>
                <a:gd name="connsiteX16" fmla="*/ 137921 w 158545"/>
                <a:gd name="connsiteY16" fmla="*/ 19062 h 184203"/>
                <a:gd name="connsiteX17" fmla="*/ 83575 w 158545"/>
                <a:gd name="connsiteY17" fmla="*/ 98 h 184203"/>
                <a:gd name="connsiteX18" fmla="*/ 22681 w 158545"/>
                <a:gd name="connsiteY18" fmla="*/ 24543 h 184203"/>
                <a:gd name="connsiteX19" fmla="*/ 99 w 158545"/>
                <a:gd name="connsiteY19" fmla="*/ 90101 h 184203"/>
                <a:gd name="connsiteX20" fmla="*/ 99 w 158545"/>
                <a:gd name="connsiteY20" fmla="*/ 93212 h 184203"/>
                <a:gd name="connsiteX21" fmla="*/ 22681 w 158545"/>
                <a:gd name="connsiteY21" fmla="*/ 159881 h 184203"/>
                <a:gd name="connsiteX22" fmla="*/ 83801 w 158545"/>
                <a:gd name="connsiteY22" fmla="*/ 184104 h 184203"/>
                <a:gd name="connsiteX23" fmla="*/ 121437 w 158545"/>
                <a:gd name="connsiteY23" fmla="*/ 175807 h 184203"/>
                <a:gd name="connsiteX24" fmla="*/ 148384 w 158545"/>
                <a:gd name="connsiteY24" fmla="*/ 152547 h 184203"/>
                <a:gd name="connsiteX25" fmla="*/ 158169 w 158545"/>
                <a:gd name="connsiteY25" fmla="*/ 123806 h 184203"/>
                <a:gd name="connsiteX26" fmla="*/ 154179 w 158545"/>
                <a:gd name="connsiteY26" fmla="*/ 119509 h 184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8545" h="184203">
                  <a:moveTo>
                    <a:pt x="154179" y="119509"/>
                  </a:moveTo>
                  <a:lnTo>
                    <a:pt x="117372" y="119509"/>
                  </a:lnTo>
                  <a:cubicBezTo>
                    <a:pt x="115196" y="119535"/>
                    <a:pt x="113382" y="121158"/>
                    <a:pt x="113157" y="123287"/>
                  </a:cubicBezTo>
                  <a:cubicBezTo>
                    <a:pt x="112351" y="129247"/>
                    <a:pt x="109386" y="134721"/>
                    <a:pt x="104802" y="138695"/>
                  </a:cubicBezTo>
                  <a:cubicBezTo>
                    <a:pt x="98750" y="143754"/>
                    <a:pt x="90982" y="146397"/>
                    <a:pt x="83048" y="146103"/>
                  </a:cubicBezTo>
                  <a:cubicBezTo>
                    <a:pt x="72909" y="146769"/>
                    <a:pt x="63146" y="142229"/>
                    <a:pt x="57230" y="134102"/>
                  </a:cubicBezTo>
                  <a:cubicBezTo>
                    <a:pt x="51607" y="126102"/>
                    <a:pt x="48777" y="112941"/>
                    <a:pt x="48724" y="94620"/>
                  </a:cubicBezTo>
                  <a:lnTo>
                    <a:pt x="48724" y="89657"/>
                  </a:lnTo>
                  <a:cubicBezTo>
                    <a:pt x="48724" y="71582"/>
                    <a:pt x="51585" y="58520"/>
                    <a:pt x="57305" y="50470"/>
                  </a:cubicBezTo>
                  <a:cubicBezTo>
                    <a:pt x="68363" y="36701"/>
                    <a:pt x="88671" y="34361"/>
                    <a:pt x="102664" y="45243"/>
                  </a:cubicBezTo>
                  <a:cubicBezTo>
                    <a:pt x="103401" y="45819"/>
                    <a:pt x="104117" y="46426"/>
                    <a:pt x="104802" y="47063"/>
                  </a:cubicBezTo>
                  <a:cubicBezTo>
                    <a:pt x="109649" y="52178"/>
                    <a:pt x="112592" y="58757"/>
                    <a:pt x="113157" y="65730"/>
                  </a:cubicBezTo>
                  <a:cubicBezTo>
                    <a:pt x="113382" y="67872"/>
                    <a:pt x="115181" y="69519"/>
                    <a:pt x="117372" y="69582"/>
                  </a:cubicBezTo>
                  <a:lnTo>
                    <a:pt x="154255" y="69582"/>
                  </a:lnTo>
                  <a:cubicBezTo>
                    <a:pt x="156626" y="69583"/>
                    <a:pt x="158545" y="67694"/>
                    <a:pt x="158545" y="65362"/>
                  </a:cubicBezTo>
                  <a:cubicBezTo>
                    <a:pt x="158545" y="65312"/>
                    <a:pt x="158545" y="65262"/>
                    <a:pt x="158545" y="65211"/>
                  </a:cubicBezTo>
                  <a:cubicBezTo>
                    <a:pt x="158131" y="47752"/>
                    <a:pt x="150717" y="31163"/>
                    <a:pt x="137921" y="19062"/>
                  </a:cubicBezTo>
                  <a:cubicBezTo>
                    <a:pt x="123025" y="5984"/>
                    <a:pt x="103514" y="-825"/>
                    <a:pt x="83575" y="98"/>
                  </a:cubicBezTo>
                  <a:cubicBezTo>
                    <a:pt x="60595" y="-1049"/>
                    <a:pt x="38284" y="7907"/>
                    <a:pt x="22681" y="24543"/>
                  </a:cubicBezTo>
                  <a:cubicBezTo>
                    <a:pt x="7062" y="42833"/>
                    <a:pt x="-1000" y="66234"/>
                    <a:pt x="99" y="90101"/>
                  </a:cubicBezTo>
                  <a:lnTo>
                    <a:pt x="99" y="93212"/>
                  </a:lnTo>
                  <a:cubicBezTo>
                    <a:pt x="99" y="121658"/>
                    <a:pt x="7626" y="143881"/>
                    <a:pt x="22681" y="159881"/>
                  </a:cubicBezTo>
                  <a:cubicBezTo>
                    <a:pt x="38450" y="176394"/>
                    <a:pt x="60805" y="185251"/>
                    <a:pt x="83801" y="184104"/>
                  </a:cubicBezTo>
                  <a:cubicBezTo>
                    <a:pt x="96830" y="184243"/>
                    <a:pt x="109709" y="181403"/>
                    <a:pt x="121437" y="175807"/>
                  </a:cubicBezTo>
                  <a:cubicBezTo>
                    <a:pt x="132434" y="170655"/>
                    <a:pt x="141760" y="162603"/>
                    <a:pt x="148384" y="152547"/>
                  </a:cubicBezTo>
                  <a:cubicBezTo>
                    <a:pt x="154067" y="143936"/>
                    <a:pt x="157431" y="134047"/>
                    <a:pt x="158169" y="123806"/>
                  </a:cubicBezTo>
                  <a:cubicBezTo>
                    <a:pt x="158252" y="121542"/>
                    <a:pt x="156475" y="119629"/>
                    <a:pt x="154179" y="119509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971FCEC-333E-4154-A8CF-06C765CADE16}"/>
                </a:ext>
              </a:extLst>
            </p:cNvPr>
            <p:cNvSpPr/>
            <p:nvPr/>
          </p:nvSpPr>
          <p:spPr bwMode="black">
            <a:xfrm>
              <a:off x="1576666" y="454779"/>
              <a:ext cx="48399" cy="177709"/>
            </a:xfrm>
            <a:custGeom>
              <a:avLst/>
              <a:gdLst>
                <a:gd name="connsiteX0" fmla="*/ 44184 w 48399"/>
                <a:gd name="connsiteY0" fmla="*/ 0 h 177709"/>
                <a:gd name="connsiteX1" fmla="*/ 48399 w 48399"/>
                <a:gd name="connsiteY1" fmla="*/ 0 h 177709"/>
                <a:gd name="connsiteX2" fmla="*/ 48399 w 48399"/>
                <a:gd name="connsiteY2" fmla="*/ 177709 h 177709"/>
                <a:gd name="connsiteX3" fmla="*/ 44184 w 48399"/>
                <a:gd name="connsiteY3" fmla="*/ 177709 h 177709"/>
                <a:gd name="connsiteX4" fmla="*/ 4215 w 48399"/>
                <a:gd name="connsiteY4" fmla="*/ 177709 h 177709"/>
                <a:gd name="connsiteX5" fmla="*/ 0 w 48399"/>
                <a:gd name="connsiteY5" fmla="*/ 177709 h 177709"/>
                <a:gd name="connsiteX6" fmla="*/ 0 w 48399"/>
                <a:gd name="connsiteY6" fmla="*/ 0 h 177709"/>
                <a:gd name="connsiteX7" fmla="*/ 4215 w 48399"/>
                <a:gd name="connsiteY7" fmla="*/ 0 h 177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399" h="177709">
                  <a:moveTo>
                    <a:pt x="44184" y="0"/>
                  </a:moveTo>
                  <a:cubicBezTo>
                    <a:pt x="46512" y="0"/>
                    <a:pt x="48399" y="0"/>
                    <a:pt x="48399" y="0"/>
                  </a:cubicBezTo>
                  <a:lnTo>
                    <a:pt x="48399" y="177709"/>
                  </a:lnTo>
                  <a:cubicBezTo>
                    <a:pt x="48399" y="177709"/>
                    <a:pt x="46512" y="177709"/>
                    <a:pt x="44184" y="177709"/>
                  </a:cubicBezTo>
                  <a:lnTo>
                    <a:pt x="4215" y="177709"/>
                  </a:lnTo>
                  <a:cubicBezTo>
                    <a:pt x="1887" y="177709"/>
                    <a:pt x="0" y="177709"/>
                    <a:pt x="0" y="177709"/>
                  </a:cubicBezTo>
                  <a:lnTo>
                    <a:pt x="0" y="0"/>
                  </a:lnTo>
                  <a:cubicBezTo>
                    <a:pt x="0" y="0"/>
                    <a:pt x="1887" y="0"/>
                    <a:pt x="4215" y="0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84FFA676-9D9C-44A6-B1E4-BAF18383A73E}"/>
                </a:ext>
              </a:extLst>
            </p:cNvPr>
            <p:cNvSpPr/>
            <p:nvPr/>
          </p:nvSpPr>
          <p:spPr bwMode="black">
            <a:xfrm>
              <a:off x="1573881" y="386332"/>
              <a:ext cx="54044" cy="53186"/>
            </a:xfrm>
            <a:custGeom>
              <a:avLst/>
              <a:gdLst>
                <a:gd name="connsiteX0" fmla="*/ 54045 w 54044"/>
                <a:gd name="connsiteY0" fmla="*/ 26593 h 53186"/>
                <a:gd name="connsiteX1" fmla="*/ 27022 w 54044"/>
                <a:gd name="connsiteY1" fmla="*/ 53187 h 53186"/>
                <a:gd name="connsiteX2" fmla="*/ 0 w 54044"/>
                <a:gd name="connsiteY2" fmla="*/ 26593 h 53186"/>
                <a:gd name="connsiteX3" fmla="*/ 27022 w 54044"/>
                <a:gd name="connsiteY3" fmla="*/ 0 h 53186"/>
                <a:gd name="connsiteX4" fmla="*/ 54045 w 54044"/>
                <a:gd name="connsiteY4" fmla="*/ 26593 h 5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44" h="53186">
                  <a:moveTo>
                    <a:pt x="54045" y="26593"/>
                  </a:moveTo>
                  <a:cubicBezTo>
                    <a:pt x="54045" y="41281"/>
                    <a:pt x="41946" y="53187"/>
                    <a:pt x="27022" y="53187"/>
                  </a:cubicBezTo>
                  <a:cubicBezTo>
                    <a:pt x="12098" y="53187"/>
                    <a:pt x="0" y="41281"/>
                    <a:pt x="0" y="26593"/>
                  </a:cubicBezTo>
                  <a:cubicBezTo>
                    <a:pt x="0" y="11906"/>
                    <a:pt x="12098" y="0"/>
                    <a:pt x="27022" y="0"/>
                  </a:cubicBezTo>
                  <a:cubicBezTo>
                    <a:pt x="41946" y="0"/>
                    <a:pt x="54045" y="11906"/>
                    <a:pt x="54045" y="2659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36D9BB1E-CA57-4555-BDBB-1D9E29840A7F}"/>
                </a:ext>
              </a:extLst>
            </p:cNvPr>
            <p:cNvSpPr/>
            <p:nvPr/>
          </p:nvSpPr>
          <p:spPr bwMode="black">
            <a:xfrm>
              <a:off x="2237735" y="376725"/>
              <a:ext cx="263713" cy="255763"/>
            </a:xfrm>
            <a:custGeom>
              <a:avLst/>
              <a:gdLst>
                <a:gd name="connsiteX0" fmla="*/ 259498 w 263713"/>
                <a:gd name="connsiteY0" fmla="*/ 78054 h 255763"/>
                <a:gd name="connsiteX1" fmla="*/ 155925 w 263713"/>
                <a:gd name="connsiteY1" fmla="*/ 78054 h 255763"/>
                <a:gd name="connsiteX2" fmla="*/ 153818 w 263713"/>
                <a:gd name="connsiteY2" fmla="*/ 76131 h 255763"/>
                <a:gd name="connsiteX3" fmla="*/ 153818 w 263713"/>
                <a:gd name="connsiteY3" fmla="*/ 75980 h 255763"/>
                <a:gd name="connsiteX4" fmla="*/ 153818 w 263713"/>
                <a:gd name="connsiteY4" fmla="*/ 63831 h 255763"/>
                <a:gd name="connsiteX5" fmla="*/ 180991 w 263713"/>
                <a:gd name="connsiteY5" fmla="*/ 38645 h 255763"/>
                <a:gd name="connsiteX6" fmla="*/ 192658 w 263713"/>
                <a:gd name="connsiteY6" fmla="*/ 39460 h 255763"/>
                <a:gd name="connsiteX7" fmla="*/ 196165 w 263713"/>
                <a:gd name="connsiteY7" fmla="*/ 36902 h 255763"/>
                <a:gd name="connsiteX8" fmla="*/ 196195 w 263713"/>
                <a:gd name="connsiteY8" fmla="*/ 36349 h 255763"/>
                <a:gd name="connsiteX9" fmla="*/ 196195 w 263713"/>
                <a:gd name="connsiteY9" fmla="*/ 6718 h 255763"/>
                <a:gd name="connsiteX10" fmla="*/ 192808 w 263713"/>
                <a:gd name="connsiteY10" fmla="*/ 2644 h 255763"/>
                <a:gd name="connsiteX11" fmla="*/ 171657 w 263713"/>
                <a:gd name="connsiteY11" fmla="*/ 126 h 255763"/>
                <a:gd name="connsiteX12" fmla="*/ 122806 w 263713"/>
                <a:gd name="connsiteY12" fmla="*/ 16571 h 255763"/>
                <a:gd name="connsiteX13" fmla="*/ 105418 w 263713"/>
                <a:gd name="connsiteY13" fmla="*/ 63016 h 255763"/>
                <a:gd name="connsiteX14" fmla="*/ 105418 w 263713"/>
                <a:gd name="connsiteY14" fmla="*/ 75980 h 255763"/>
                <a:gd name="connsiteX15" fmla="*/ 103311 w 263713"/>
                <a:gd name="connsiteY15" fmla="*/ 78054 h 255763"/>
                <a:gd name="connsiteX16" fmla="*/ 50621 w 263713"/>
                <a:gd name="connsiteY16" fmla="*/ 78054 h 255763"/>
                <a:gd name="connsiteX17" fmla="*/ 48513 w 263713"/>
                <a:gd name="connsiteY17" fmla="*/ 76131 h 255763"/>
                <a:gd name="connsiteX18" fmla="*/ 48513 w 263713"/>
                <a:gd name="connsiteY18" fmla="*/ 75980 h 255763"/>
                <a:gd name="connsiteX19" fmla="*/ 48513 w 263713"/>
                <a:gd name="connsiteY19" fmla="*/ 63831 h 255763"/>
                <a:gd name="connsiteX20" fmla="*/ 75686 w 263713"/>
                <a:gd name="connsiteY20" fmla="*/ 38645 h 255763"/>
                <a:gd name="connsiteX21" fmla="*/ 87278 w 263713"/>
                <a:gd name="connsiteY21" fmla="*/ 39460 h 255763"/>
                <a:gd name="connsiteX22" fmla="*/ 90861 w 263713"/>
                <a:gd name="connsiteY22" fmla="*/ 36825 h 255763"/>
                <a:gd name="connsiteX23" fmla="*/ 90891 w 263713"/>
                <a:gd name="connsiteY23" fmla="*/ 36349 h 255763"/>
                <a:gd name="connsiteX24" fmla="*/ 90891 w 263713"/>
                <a:gd name="connsiteY24" fmla="*/ 6718 h 255763"/>
                <a:gd name="connsiteX25" fmla="*/ 87504 w 263713"/>
                <a:gd name="connsiteY25" fmla="*/ 2644 h 255763"/>
                <a:gd name="connsiteX26" fmla="*/ 66352 w 263713"/>
                <a:gd name="connsiteY26" fmla="*/ 126 h 255763"/>
                <a:gd name="connsiteX27" fmla="*/ 17501 w 263713"/>
                <a:gd name="connsiteY27" fmla="*/ 16571 h 255763"/>
                <a:gd name="connsiteX28" fmla="*/ 114 w 263713"/>
                <a:gd name="connsiteY28" fmla="*/ 63016 h 255763"/>
                <a:gd name="connsiteX29" fmla="*/ 114 w 263713"/>
                <a:gd name="connsiteY29" fmla="*/ 251615 h 255763"/>
                <a:gd name="connsiteX30" fmla="*/ 4329 w 263713"/>
                <a:gd name="connsiteY30" fmla="*/ 255763 h 255763"/>
                <a:gd name="connsiteX31" fmla="*/ 44223 w 263713"/>
                <a:gd name="connsiteY31" fmla="*/ 255763 h 255763"/>
                <a:gd name="connsiteX32" fmla="*/ 48513 w 263713"/>
                <a:gd name="connsiteY32" fmla="*/ 251615 h 255763"/>
                <a:gd name="connsiteX33" fmla="*/ 48513 w 263713"/>
                <a:gd name="connsiteY33" fmla="*/ 115018 h 255763"/>
                <a:gd name="connsiteX34" fmla="*/ 50546 w 263713"/>
                <a:gd name="connsiteY34" fmla="*/ 112871 h 255763"/>
                <a:gd name="connsiteX35" fmla="*/ 50621 w 263713"/>
                <a:gd name="connsiteY35" fmla="*/ 112870 h 255763"/>
                <a:gd name="connsiteX36" fmla="*/ 103311 w 263713"/>
                <a:gd name="connsiteY36" fmla="*/ 112870 h 255763"/>
                <a:gd name="connsiteX37" fmla="*/ 105418 w 263713"/>
                <a:gd name="connsiteY37" fmla="*/ 115018 h 255763"/>
                <a:gd name="connsiteX38" fmla="*/ 105418 w 263713"/>
                <a:gd name="connsiteY38" fmla="*/ 251615 h 255763"/>
                <a:gd name="connsiteX39" fmla="*/ 109633 w 263713"/>
                <a:gd name="connsiteY39" fmla="*/ 255763 h 255763"/>
                <a:gd name="connsiteX40" fmla="*/ 149602 w 263713"/>
                <a:gd name="connsiteY40" fmla="*/ 255763 h 255763"/>
                <a:gd name="connsiteX41" fmla="*/ 153818 w 263713"/>
                <a:gd name="connsiteY41" fmla="*/ 251615 h 255763"/>
                <a:gd name="connsiteX42" fmla="*/ 153818 w 263713"/>
                <a:gd name="connsiteY42" fmla="*/ 115018 h 255763"/>
                <a:gd name="connsiteX43" fmla="*/ 155850 w 263713"/>
                <a:gd name="connsiteY43" fmla="*/ 112871 h 255763"/>
                <a:gd name="connsiteX44" fmla="*/ 155925 w 263713"/>
                <a:gd name="connsiteY44" fmla="*/ 112870 h 255763"/>
                <a:gd name="connsiteX45" fmla="*/ 182646 w 263713"/>
                <a:gd name="connsiteY45" fmla="*/ 112870 h 255763"/>
                <a:gd name="connsiteX46" fmla="*/ 195443 w 263713"/>
                <a:gd name="connsiteY46" fmla="*/ 109536 h 255763"/>
                <a:gd name="connsiteX47" fmla="*/ 212153 w 263713"/>
                <a:gd name="connsiteY47" fmla="*/ 100055 h 255763"/>
                <a:gd name="connsiteX48" fmla="*/ 215149 w 263713"/>
                <a:gd name="connsiteY48" fmla="*/ 100779 h 255763"/>
                <a:gd name="connsiteX49" fmla="*/ 215465 w 263713"/>
                <a:gd name="connsiteY49" fmla="*/ 101981 h 255763"/>
                <a:gd name="connsiteX50" fmla="*/ 215465 w 263713"/>
                <a:gd name="connsiteY50" fmla="*/ 251615 h 255763"/>
                <a:gd name="connsiteX51" fmla="*/ 219755 w 263713"/>
                <a:gd name="connsiteY51" fmla="*/ 255763 h 255763"/>
                <a:gd name="connsiteX52" fmla="*/ 259498 w 263713"/>
                <a:gd name="connsiteY52" fmla="*/ 255763 h 255763"/>
                <a:gd name="connsiteX53" fmla="*/ 263714 w 263713"/>
                <a:gd name="connsiteY53" fmla="*/ 251615 h 255763"/>
                <a:gd name="connsiteX54" fmla="*/ 263714 w 263713"/>
                <a:gd name="connsiteY54" fmla="*/ 82276 h 255763"/>
                <a:gd name="connsiteX55" fmla="*/ 259498 w 263713"/>
                <a:gd name="connsiteY55" fmla="*/ 78054 h 25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63713" h="255763">
                  <a:moveTo>
                    <a:pt x="259498" y="78054"/>
                  </a:moveTo>
                  <a:lnTo>
                    <a:pt x="155925" y="78054"/>
                  </a:lnTo>
                  <a:cubicBezTo>
                    <a:pt x="154804" y="78095"/>
                    <a:pt x="153863" y="77235"/>
                    <a:pt x="153818" y="76131"/>
                  </a:cubicBezTo>
                  <a:cubicBezTo>
                    <a:pt x="153818" y="76081"/>
                    <a:pt x="153818" y="76030"/>
                    <a:pt x="153818" y="75980"/>
                  </a:cubicBezTo>
                  <a:lnTo>
                    <a:pt x="153818" y="63831"/>
                  </a:lnTo>
                  <a:cubicBezTo>
                    <a:pt x="153818" y="47090"/>
                    <a:pt x="162850" y="38645"/>
                    <a:pt x="180991" y="38645"/>
                  </a:cubicBezTo>
                  <a:cubicBezTo>
                    <a:pt x="184897" y="38632"/>
                    <a:pt x="188796" y="38904"/>
                    <a:pt x="192658" y="39460"/>
                  </a:cubicBezTo>
                  <a:cubicBezTo>
                    <a:pt x="194344" y="39707"/>
                    <a:pt x="195917" y="38561"/>
                    <a:pt x="196165" y="36902"/>
                  </a:cubicBezTo>
                  <a:cubicBezTo>
                    <a:pt x="196188" y="36719"/>
                    <a:pt x="196203" y="36534"/>
                    <a:pt x="196195" y="36349"/>
                  </a:cubicBezTo>
                  <a:lnTo>
                    <a:pt x="196195" y="6718"/>
                  </a:lnTo>
                  <a:cubicBezTo>
                    <a:pt x="196173" y="4749"/>
                    <a:pt x="194765" y="3059"/>
                    <a:pt x="192808" y="2644"/>
                  </a:cubicBezTo>
                  <a:cubicBezTo>
                    <a:pt x="185861" y="1099"/>
                    <a:pt x="178778" y="255"/>
                    <a:pt x="171657" y="126"/>
                  </a:cubicBezTo>
                  <a:cubicBezTo>
                    <a:pt x="153803" y="-954"/>
                    <a:pt x="136242" y="4958"/>
                    <a:pt x="122806" y="16571"/>
                  </a:cubicBezTo>
                  <a:cubicBezTo>
                    <a:pt x="110672" y="28981"/>
                    <a:pt x="104364" y="45824"/>
                    <a:pt x="105418" y="63016"/>
                  </a:cubicBezTo>
                  <a:lnTo>
                    <a:pt x="105418" y="75980"/>
                  </a:lnTo>
                  <a:cubicBezTo>
                    <a:pt x="105418" y="77125"/>
                    <a:pt x="104477" y="78054"/>
                    <a:pt x="103311" y="78054"/>
                  </a:cubicBezTo>
                  <a:lnTo>
                    <a:pt x="50621" y="78054"/>
                  </a:lnTo>
                  <a:cubicBezTo>
                    <a:pt x="49499" y="78095"/>
                    <a:pt x="48558" y="77235"/>
                    <a:pt x="48513" y="76131"/>
                  </a:cubicBezTo>
                  <a:cubicBezTo>
                    <a:pt x="48513" y="76081"/>
                    <a:pt x="48513" y="76030"/>
                    <a:pt x="48513" y="75980"/>
                  </a:cubicBezTo>
                  <a:lnTo>
                    <a:pt x="48513" y="63831"/>
                  </a:lnTo>
                  <a:cubicBezTo>
                    <a:pt x="48513" y="47090"/>
                    <a:pt x="57546" y="38645"/>
                    <a:pt x="75686" y="38645"/>
                  </a:cubicBezTo>
                  <a:cubicBezTo>
                    <a:pt x="79563" y="38629"/>
                    <a:pt x="83439" y="38901"/>
                    <a:pt x="87278" y="39460"/>
                  </a:cubicBezTo>
                  <a:cubicBezTo>
                    <a:pt x="89009" y="39706"/>
                    <a:pt x="90612" y="38526"/>
                    <a:pt x="90861" y="36825"/>
                  </a:cubicBezTo>
                  <a:cubicBezTo>
                    <a:pt x="90883" y="36668"/>
                    <a:pt x="90891" y="36508"/>
                    <a:pt x="90891" y="36349"/>
                  </a:cubicBezTo>
                  <a:lnTo>
                    <a:pt x="90891" y="6718"/>
                  </a:lnTo>
                  <a:cubicBezTo>
                    <a:pt x="90868" y="4749"/>
                    <a:pt x="89461" y="3059"/>
                    <a:pt x="87504" y="2644"/>
                  </a:cubicBezTo>
                  <a:cubicBezTo>
                    <a:pt x="80556" y="1104"/>
                    <a:pt x="73473" y="260"/>
                    <a:pt x="66352" y="126"/>
                  </a:cubicBezTo>
                  <a:cubicBezTo>
                    <a:pt x="48498" y="-954"/>
                    <a:pt x="30937" y="4958"/>
                    <a:pt x="17501" y="16571"/>
                  </a:cubicBezTo>
                  <a:cubicBezTo>
                    <a:pt x="5368" y="28981"/>
                    <a:pt x="-940" y="45824"/>
                    <a:pt x="114" y="63016"/>
                  </a:cubicBezTo>
                  <a:lnTo>
                    <a:pt x="114" y="251615"/>
                  </a:lnTo>
                  <a:cubicBezTo>
                    <a:pt x="114" y="253906"/>
                    <a:pt x="2003" y="255763"/>
                    <a:pt x="4329" y="255763"/>
                  </a:cubicBezTo>
                  <a:lnTo>
                    <a:pt x="44223" y="255763"/>
                  </a:lnTo>
                  <a:cubicBezTo>
                    <a:pt x="46564" y="255764"/>
                    <a:pt x="48475" y="253918"/>
                    <a:pt x="48513" y="251615"/>
                  </a:cubicBezTo>
                  <a:lnTo>
                    <a:pt x="48513" y="115018"/>
                  </a:lnTo>
                  <a:cubicBezTo>
                    <a:pt x="48468" y="113874"/>
                    <a:pt x="49379" y="112912"/>
                    <a:pt x="50546" y="112871"/>
                  </a:cubicBezTo>
                  <a:cubicBezTo>
                    <a:pt x="50568" y="112871"/>
                    <a:pt x="50598" y="112870"/>
                    <a:pt x="50621" y="112870"/>
                  </a:cubicBezTo>
                  <a:lnTo>
                    <a:pt x="103311" y="112870"/>
                  </a:lnTo>
                  <a:cubicBezTo>
                    <a:pt x="104485" y="112910"/>
                    <a:pt x="105418" y="113860"/>
                    <a:pt x="105418" y="115018"/>
                  </a:cubicBezTo>
                  <a:lnTo>
                    <a:pt x="105418" y="251615"/>
                  </a:lnTo>
                  <a:cubicBezTo>
                    <a:pt x="105418" y="253906"/>
                    <a:pt x="107308" y="255763"/>
                    <a:pt x="109633" y="255763"/>
                  </a:cubicBezTo>
                  <a:lnTo>
                    <a:pt x="149602" y="255763"/>
                  </a:lnTo>
                  <a:cubicBezTo>
                    <a:pt x="151928" y="255763"/>
                    <a:pt x="153818" y="253906"/>
                    <a:pt x="153818" y="251615"/>
                  </a:cubicBezTo>
                  <a:lnTo>
                    <a:pt x="153818" y="115018"/>
                  </a:lnTo>
                  <a:cubicBezTo>
                    <a:pt x="153772" y="113874"/>
                    <a:pt x="154683" y="112912"/>
                    <a:pt x="155850" y="112871"/>
                  </a:cubicBezTo>
                  <a:cubicBezTo>
                    <a:pt x="155873" y="112871"/>
                    <a:pt x="155903" y="112870"/>
                    <a:pt x="155925" y="112870"/>
                  </a:cubicBezTo>
                  <a:lnTo>
                    <a:pt x="182646" y="112870"/>
                  </a:lnTo>
                  <a:cubicBezTo>
                    <a:pt x="187140" y="112900"/>
                    <a:pt x="191559" y="111749"/>
                    <a:pt x="195443" y="109536"/>
                  </a:cubicBezTo>
                  <a:lnTo>
                    <a:pt x="212153" y="100055"/>
                  </a:lnTo>
                  <a:cubicBezTo>
                    <a:pt x="213184" y="99440"/>
                    <a:pt x="214524" y="99764"/>
                    <a:pt x="215149" y="100779"/>
                  </a:cubicBezTo>
                  <a:cubicBezTo>
                    <a:pt x="215374" y="101141"/>
                    <a:pt x="215480" y="101558"/>
                    <a:pt x="215465" y="101981"/>
                  </a:cubicBezTo>
                  <a:lnTo>
                    <a:pt x="215465" y="251615"/>
                  </a:lnTo>
                  <a:cubicBezTo>
                    <a:pt x="215502" y="253918"/>
                    <a:pt x="217414" y="255763"/>
                    <a:pt x="219755" y="255763"/>
                  </a:cubicBezTo>
                  <a:lnTo>
                    <a:pt x="259498" y="255763"/>
                  </a:lnTo>
                  <a:cubicBezTo>
                    <a:pt x="261824" y="255763"/>
                    <a:pt x="263714" y="253906"/>
                    <a:pt x="263714" y="251615"/>
                  </a:cubicBezTo>
                  <a:lnTo>
                    <a:pt x="263714" y="82276"/>
                  </a:lnTo>
                  <a:cubicBezTo>
                    <a:pt x="263714" y="79973"/>
                    <a:pt x="261839" y="78095"/>
                    <a:pt x="259498" y="78054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801682C1-D806-4205-A949-27BC524A14BE}"/>
                </a:ext>
              </a:extLst>
            </p:cNvPr>
            <p:cNvSpPr/>
            <p:nvPr/>
          </p:nvSpPr>
          <p:spPr bwMode="black">
            <a:xfrm>
              <a:off x="2450714" y="386553"/>
              <a:ext cx="54047" cy="53187"/>
            </a:xfrm>
            <a:custGeom>
              <a:avLst/>
              <a:gdLst>
                <a:gd name="connsiteX0" fmla="*/ 26723 w 54047"/>
                <a:gd name="connsiteY0" fmla="*/ 2 h 53187"/>
                <a:gd name="connsiteX1" fmla="*/ 2 w 54047"/>
                <a:gd name="connsiteY1" fmla="*/ 26891 h 53187"/>
                <a:gd name="connsiteX2" fmla="*/ 27325 w 54047"/>
                <a:gd name="connsiteY2" fmla="*/ 53186 h 53187"/>
                <a:gd name="connsiteX3" fmla="*/ 54046 w 54047"/>
                <a:gd name="connsiteY3" fmla="*/ 26373 h 53187"/>
                <a:gd name="connsiteX4" fmla="*/ 26798 w 54047"/>
                <a:gd name="connsiteY4" fmla="*/ 1 h 53187"/>
                <a:gd name="connsiteX5" fmla="*/ 26723 w 54047"/>
                <a:gd name="connsiteY5" fmla="*/ 2 h 53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47" h="53187">
                  <a:moveTo>
                    <a:pt x="26723" y="2"/>
                  </a:moveTo>
                  <a:cubicBezTo>
                    <a:pt x="11797" y="166"/>
                    <a:pt x="-164" y="12204"/>
                    <a:pt x="2" y="26891"/>
                  </a:cubicBezTo>
                  <a:cubicBezTo>
                    <a:pt x="167" y="41577"/>
                    <a:pt x="12406" y="53349"/>
                    <a:pt x="27325" y="53186"/>
                  </a:cubicBezTo>
                  <a:cubicBezTo>
                    <a:pt x="42221" y="53021"/>
                    <a:pt x="54167" y="41030"/>
                    <a:pt x="54046" y="26373"/>
                  </a:cubicBezTo>
                  <a:cubicBezTo>
                    <a:pt x="53926" y="11686"/>
                    <a:pt x="41725" y="-121"/>
                    <a:pt x="26798" y="1"/>
                  </a:cubicBezTo>
                  <a:cubicBezTo>
                    <a:pt x="26776" y="1"/>
                    <a:pt x="26746" y="1"/>
                    <a:pt x="26723" y="2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BED2AA5-5380-435B-A846-9F005D4FC94F}"/>
                </a:ext>
              </a:extLst>
            </p:cNvPr>
            <p:cNvSpPr/>
            <p:nvPr/>
          </p:nvSpPr>
          <p:spPr bwMode="black">
            <a:xfrm>
              <a:off x="781411" y="575505"/>
              <a:ext cx="346889" cy="98341"/>
            </a:xfrm>
            <a:custGeom>
              <a:avLst/>
              <a:gdLst>
                <a:gd name="connsiteX0" fmla="*/ 252173 w 346889"/>
                <a:gd name="connsiteY0" fmla="*/ 74984 h 98341"/>
                <a:gd name="connsiteX1" fmla="*/ 148149 w 346889"/>
                <a:gd name="connsiteY1" fmla="*/ 15723 h 98341"/>
                <a:gd name="connsiteX2" fmla="*/ 126621 w 346889"/>
                <a:gd name="connsiteY2" fmla="*/ 15723 h 98341"/>
                <a:gd name="connsiteX3" fmla="*/ 94330 w 346889"/>
                <a:gd name="connsiteY3" fmla="*/ 34020 h 98341"/>
                <a:gd name="connsiteX4" fmla="*/ 72802 w 346889"/>
                <a:gd name="connsiteY4" fmla="*/ 34020 h 98341"/>
                <a:gd name="connsiteX5" fmla="*/ 13262 w 346889"/>
                <a:gd name="connsiteY5" fmla="*/ 389 h 98341"/>
                <a:gd name="connsiteX6" fmla="*/ 10402 w 346889"/>
                <a:gd name="connsiteY6" fmla="*/ 389 h 98341"/>
                <a:gd name="connsiteX7" fmla="*/ 2875 w 346889"/>
                <a:gd name="connsiteY7" fmla="*/ 4833 h 98341"/>
                <a:gd name="connsiteX8" fmla="*/ 791 w 346889"/>
                <a:gd name="connsiteY8" fmla="*/ 12635 h 98341"/>
                <a:gd name="connsiteX9" fmla="*/ 2875 w 346889"/>
                <a:gd name="connsiteY9" fmla="*/ 14686 h 98341"/>
                <a:gd name="connsiteX10" fmla="*/ 73178 w 346889"/>
                <a:gd name="connsiteY10" fmla="*/ 54613 h 98341"/>
                <a:gd name="connsiteX11" fmla="*/ 94706 w 346889"/>
                <a:gd name="connsiteY11" fmla="*/ 54613 h 98341"/>
                <a:gd name="connsiteX12" fmla="*/ 126997 w 346889"/>
                <a:gd name="connsiteY12" fmla="*/ 36242 h 98341"/>
                <a:gd name="connsiteX13" fmla="*/ 148525 w 346889"/>
                <a:gd name="connsiteY13" fmla="*/ 36242 h 98341"/>
                <a:gd name="connsiteX14" fmla="*/ 252550 w 346889"/>
                <a:gd name="connsiteY14" fmla="*/ 95503 h 98341"/>
                <a:gd name="connsiteX15" fmla="*/ 274077 w 346889"/>
                <a:gd name="connsiteY15" fmla="*/ 95503 h 98341"/>
                <a:gd name="connsiteX16" fmla="*/ 344004 w 346889"/>
                <a:gd name="connsiteY16" fmla="*/ 55502 h 98341"/>
                <a:gd name="connsiteX17" fmla="*/ 346136 w 346889"/>
                <a:gd name="connsiteY17" fmla="*/ 47822 h 98341"/>
                <a:gd name="connsiteX18" fmla="*/ 344004 w 346889"/>
                <a:gd name="connsiteY18" fmla="*/ 45724 h 98341"/>
                <a:gd name="connsiteX19" fmla="*/ 336477 w 346889"/>
                <a:gd name="connsiteY19" fmla="*/ 41205 h 98341"/>
                <a:gd name="connsiteX20" fmla="*/ 333617 w 346889"/>
                <a:gd name="connsiteY20" fmla="*/ 41205 h 98341"/>
                <a:gd name="connsiteX21" fmla="*/ 274077 w 346889"/>
                <a:gd name="connsiteY21" fmla="*/ 75058 h 98341"/>
                <a:gd name="connsiteX22" fmla="*/ 252173 w 346889"/>
                <a:gd name="connsiteY22" fmla="*/ 74984 h 98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6889" h="98341">
                  <a:moveTo>
                    <a:pt x="252173" y="74984"/>
                  </a:moveTo>
                  <a:lnTo>
                    <a:pt x="148149" y="15723"/>
                  </a:lnTo>
                  <a:cubicBezTo>
                    <a:pt x="141488" y="11938"/>
                    <a:pt x="133282" y="11938"/>
                    <a:pt x="126621" y="15723"/>
                  </a:cubicBezTo>
                  <a:lnTo>
                    <a:pt x="94330" y="34020"/>
                  </a:lnTo>
                  <a:cubicBezTo>
                    <a:pt x="87686" y="37866"/>
                    <a:pt x="79445" y="37866"/>
                    <a:pt x="72802" y="34020"/>
                  </a:cubicBezTo>
                  <a:lnTo>
                    <a:pt x="13262" y="389"/>
                  </a:lnTo>
                  <a:cubicBezTo>
                    <a:pt x="12382" y="-130"/>
                    <a:pt x="11283" y="-130"/>
                    <a:pt x="10402" y="389"/>
                  </a:cubicBezTo>
                  <a:lnTo>
                    <a:pt x="2875" y="4833"/>
                  </a:lnTo>
                  <a:cubicBezTo>
                    <a:pt x="111" y="6422"/>
                    <a:pt x="-822" y="9914"/>
                    <a:pt x="791" y="12635"/>
                  </a:cubicBezTo>
                  <a:cubicBezTo>
                    <a:pt x="1295" y="13484"/>
                    <a:pt x="2013" y="14190"/>
                    <a:pt x="2875" y="14686"/>
                  </a:cubicBezTo>
                  <a:lnTo>
                    <a:pt x="73178" y="54613"/>
                  </a:lnTo>
                  <a:cubicBezTo>
                    <a:pt x="79839" y="58397"/>
                    <a:pt x="88045" y="58397"/>
                    <a:pt x="94706" y="54613"/>
                  </a:cubicBezTo>
                  <a:lnTo>
                    <a:pt x="126997" y="36242"/>
                  </a:lnTo>
                  <a:cubicBezTo>
                    <a:pt x="133658" y="32457"/>
                    <a:pt x="141864" y="32457"/>
                    <a:pt x="148525" y="36242"/>
                  </a:cubicBezTo>
                  <a:lnTo>
                    <a:pt x="252550" y="95503"/>
                  </a:lnTo>
                  <a:cubicBezTo>
                    <a:pt x="259210" y="99288"/>
                    <a:pt x="267417" y="99288"/>
                    <a:pt x="274077" y="95503"/>
                  </a:cubicBezTo>
                  <a:lnTo>
                    <a:pt x="344004" y="55502"/>
                  </a:lnTo>
                  <a:cubicBezTo>
                    <a:pt x="346748" y="53960"/>
                    <a:pt x="347702" y="50522"/>
                    <a:pt x="346136" y="47822"/>
                  </a:cubicBezTo>
                  <a:cubicBezTo>
                    <a:pt x="345629" y="46947"/>
                    <a:pt x="344892" y="46223"/>
                    <a:pt x="344004" y="45724"/>
                  </a:cubicBezTo>
                  <a:lnTo>
                    <a:pt x="336477" y="41205"/>
                  </a:lnTo>
                  <a:cubicBezTo>
                    <a:pt x="335596" y="40686"/>
                    <a:pt x="334498" y="40686"/>
                    <a:pt x="333617" y="41205"/>
                  </a:cubicBezTo>
                  <a:lnTo>
                    <a:pt x="274077" y="75058"/>
                  </a:lnTo>
                  <a:cubicBezTo>
                    <a:pt x="267308" y="78964"/>
                    <a:pt x="258915" y="78935"/>
                    <a:pt x="252173" y="74984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34BD8C1-8594-4179-AFAE-CBE8084E246F}"/>
                </a:ext>
              </a:extLst>
            </p:cNvPr>
            <p:cNvSpPr/>
            <p:nvPr/>
          </p:nvSpPr>
          <p:spPr bwMode="black">
            <a:xfrm>
              <a:off x="781068" y="534763"/>
              <a:ext cx="490689" cy="98489"/>
            </a:xfrm>
            <a:custGeom>
              <a:avLst/>
              <a:gdLst>
                <a:gd name="connsiteX0" fmla="*/ 477051 w 490689"/>
                <a:gd name="connsiteY0" fmla="*/ 41131 h 98489"/>
                <a:gd name="connsiteX1" fmla="*/ 417586 w 490689"/>
                <a:gd name="connsiteY1" fmla="*/ 74910 h 98489"/>
                <a:gd name="connsiteX2" fmla="*/ 395983 w 490689"/>
                <a:gd name="connsiteY2" fmla="*/ 74910 h 98489"/>
                <a:gd name="connsiteX3" fmla="*/ 336444 w 490689"/>
                <a:gd name="connsiteY3" fmla="*/ 41131 h 98489"/>
                <a:gd name="connsiteX4" fmla="*/ 333584 w 490689"/>
                <a:gd name="connsiteY4" fmla="*/ 41131 h 98489"/>
                <a:gd name="connsiteX5" fmla="*/ 274044 w 490689"/>
                <a:gd name="connsiteY5" fmla="*/ 74910 h 98489"/>
                <a:gd name="connsiteX6" fmla="*/ 252517 w 490689"/>
                <a:gd name="connsiteY6" fmla="*/ 74910 h 98489"/>
                <a:gd name="connsiteX7" fmla="*/ 148492 w 490689"/>
                <a:gd name="connsiteY7" fmla="*/ 15649 h 98489"/>
                <a:gd name="connsiteX8" fmla="*/ 126964 w 490689"/>
                <a:gd name="connsiteY8" fmla="*/ 15649 h 98489"/>
                <a:gd name="connsiteX9" fmla="*/ 94673 w 490689"/>
                <a:gd name="connsiteY9" fmla="*/ 33946 h 98489"/>
                <a:gd name="connsiteX10" fmla="*/ 73145 w 490689"/>
                <a:gd name="connsiteY10" fmla="*/ 33946 h 98489"/>
                <a:gd name="connsiteX11" fmla="*/ 13606 w 490689"/>
                <a:gd name="connsiteY11" fmla="*/ 389 h 98489"/>
                <a:gd name="connsiteX12" fmla="*/ 10745 w 490689"/>
                <a:gd name="connsiteY12" fmla="*/ 389 h 98489"/>
                <a:gd name="connsiteX13" fmla="*/ 3218 w 490689"/>
                <a:gd name="connsiteY13" fmla="*/ 4833 h 98489"/>
                <a:gd name="connsiteX14" fmla="*/ 578 w 490689"/>
                <a:gd name="connsiteY14" fmla="*/ 12360 h 98489"/>
                <a:gd name="connsiteX15" fmla="*/ 2842 w 490689"/>
                <a:gd name="connsiteY15" fmla="*/ 14760 h 98489"/>
                <a:gd name="connsiteX16" fmla="*/ 73145 w 490689"/>
                <a:gd name="connsiteY16" fmla="*/ 54687 h 98489"/>
                <a:gd name="connsiteX17" fmla="*/ 94673 w 490689"/>
                <a:gd name="connsiteY17" fmla="*/ 54687 h 98489"/>
                <a:gd name="connsiteX18" fmla="*/ 126964 w 490689"/>
                <a:gd name="connsiteY18" fmla="*/ 36390 h 98489"/>
                <a:gd name="connsiteX19" fmla="*/ 148492 w 490689"/>
                <a:gd name="connsiteY19" fmla="*/ 36390 h 98489"/>
                <a:gd name="connsiteX20" fmla="*/ 252517 w 490689"/>
                <a:gd name="connsiteY20" fmla="*/ 95651 h 98489"/>
                <a:gd name="connsiteX21" fmla="*/ 274044 w 490689"/>
                <a:gd name="connsiteY21" fmla="*/ 95651 h 98489"/>
                <a:gd name="connsiteX22" fmla="*/ 333584 w 490689"/>
                <a:gd name="connsiteY22" fmla="*/ 61798 h 98489"/>
                <a:gd name="connsiteX23" fmla="*/ 336444 w 490689"/>
                <a:gd name="connsiteY23" fmla="*/ 61798 h 98489"/>
                <a:gd name="connsiteX24" fmla="*/ 395983 w 490689"/>
                <a:gd name="connsiteY24" fmla="*/ 95651 h 98489"/>
                <a:gd name="connsiteX25" fmla="*/ 417586 w 490689"/>
                <a:gd name="connsiteY25" fmla="*/ 95651 h 98489"/>
                <a:gd name="connsiteX26" fmla="*/ 487814 w 490689"/>
                <a:gd name="connsiteY26" fmla="*/ 55724 h 98489"/>
                <a:gd name="connsiteX27" fmla="*/ 489898 w 490689"/>
                <a:gd name="connsiteY27" fmla="*/ 47922 h 98489"/>
                <a:gd name="connsiteX28" fmla="*/ 487814 w 490689"/>
                <a:gd name="connsiteY28" fmla="*/ 45872 h 98489"/>
                <a:gd name="connsiteX29" fmla="*/ 480287 w 490689"/>
                <a:gd name="connsiteY29" fmla="*/ 41427 h 98489"/>
                <a:gd name="connsiteX30" fmla="*/ 477051 w 490689"/>
                <a:gd name="connsiteY30" fmla="*/ 41131 h 9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90689" h="98489">
                  <a:moveTo>
                    <a:pt x="477051" y="41131"/>
                  </a:moveTo>
                  <a:lnTo>
                    <a:pt x="417586" y="74910"/>
                  </a:lnTo>
                  <a:cubicBezTo>
                    <a:pt x="410915" y="78754"/>
                    <a:pt x="402655" y="78754"/>
                    <a:pt x="395983" y="74910"/>
                  </a:cubicBezTo>
                  <a:lnTo>
                    <a:pt x="336444" y="41131"/>
                  </a:lnTo>
                  <a:cubicBezTo>
                    <a:pt x="335563" y="40612"/>
                    <a:pt x="334464" y="40612"/>
                    <a:pt x="333584" y="41131"/>
                  </a:cubicBezTo>
                  <a:lnTo>
                    <a:pt x="274044" y="74910"/>
                  </a:lnTo>
                  <a:cubicBezTo>
                    <a:pt x="267401" y="78757"/>
                    <a:pt x="259160" y="78757"/>
                    <a:pt x="252517" y="74910"/>
                  </a:cubicBezTo>
                  <a:lnTo>
                    <a:pt x="148492" y="15649"/>
                  </a:lnTo>
                  <a:cubicBezTo>
                    <a:pt x="141831" y="11864"/>
                    <a:pt x="133625" y="11864"/>
                    <a:pt x="126964" y="15649"/>
                  </a:cubicBezTo>
                  <a:lnTo>
                    <a:pt x="94673" y="33946"/>
                  </a:lnTo>
                  <a:cubicBezTo>
                    <a:pt x="88012" y="37730"/>
                    <a:pt x="79806" y="37730"/>
                    <a:pt x="73145" y="33946"/>
                  </a:cubicBezTo>
                  <a:lnTo>
                    <a:pt x="13606" y="389"/>
                  </a:lnTo>
                  <a:cubicBezTo>
                    <a:pt x="12725" y="-130"/>
                    <a:pt x="11626" y="-130"/>
                    <a:pt x="10745" y="389"/>
                  </a:cubicBezTo>
                  <a:lnTo>
                    <a:pt x="3218" y="4833"/>
                  </a:lnTo>
                  <a:cubicBezTo>
                    <a:pt x="377" y="6194"/>
                    <a:pt x="-804" y="9564"/>
                    <a:pt x="578" y="12360"/>
                  </a:cubicBezTo>
                  <a:cubicBezTo>
                    <a:pt x="1074" y="13363"/>
                    <a:pt x="1862" y="14198"/>
                    <a:pt x="2842" y="14760"/>
                  </a:cubicBezTo>
                  <a:lnTo>
                    <a:pt x="73145" y="54687"/>
                  </a:lnTo>
                  <a:cubicBezTo>
                    <a:pt x="79806" y="58471"/>
                    <a:pt x="88012" y="58471"/>
                    <a:pt x="94673" y="54687"/>
                  </a:cubicBezTo>
                  <a:lnTo>
                    <a:pt x="126964" y="36390"/>
                  </a:lnTo>
                  <a:cubicBezTo>
                    <a:pt x="133625" y="32605"/>
                    <a:pt x="141831" y="32605"/>
                    <a:pt x="148492" y="36390"/>
                  </a:cubicBezTo>
                  <a:lnTo>
                    <a:pt x="252517" y="95651"/>
                  </a:lnTo>
                  <a:cubicBezTo>
                    <a:pt x="259177" y="99436"/>
                    <a:pt x="267383" y="99436"/>
                    <a:pt x="274044" y="95651"/>
                  </a:cubicBezTo>
                  <a:lnTo>
                    <a:pt x="333584" y="61798"/>
                  </a:lnTo>
                  <a:cubicBezTo>
                    <a:pt x="334464" y="61280"/>
                    <a:pt x="335563" y="61280"/>
                    <a:pt x="336444" y="61798"/>
                  </a:cubicBezTo>
                  <a:lnTo>
                    <a:pt x="395983" y="95651"/>
                  </a:lnTo>
                  <a:cubicBezTo>
                    <a:pt x="402671" y="99434"/>
                    <a:pt x="410898" y="99434"/>
                    <a:pt x="417586" y="95651"/>
                  </a:cubicBezTo>
                  <a:lnTo>
                    <a:pt x="487814" y="55724"/>
                  </a:lnTo>
                  <a:cubicBezTo>
                    <a:pt x="490579" y="54136"/>
                    <a:pt x="491512" y="50643"/>
                    <a:pt x="489898" y="47922"/>
                  </a:cubicBezTo>
                  <a:cubicBezTo>
                    <a:pt x="489394" y="47073"/>
                    <a:pt x="488677" y="46367"/>
                    <a:pt x="487814" y="45872"/>
                  </a:cubicBezTo>
                  <a:lnTo>
                    <a:pt x="480287" y="41427"/>
                  </a:lnTo>
                  <a:cubicBezTo>
                    <a:pt x="479367" y="40696"/>
                    <a:pt x="478092" y="40579"/>
                    <a:pt x="477051" y="41131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Vapaamuotoinen: Muoto 20">
              <a:extLst>
                <a:ext uri="{FF2B5EF4-FFF2-40B4-BE49-F238E27FC236}">
                  <a16:creationId xmlns:a16="http://schemas.microsoft.com/office/drawing/2014/main" id="{05BAEF14-C6F6-47EC-809B-FE782F085444}"/>
                </a:ext>
              </a:extLst>
            </p:cNvPr>
            <p:cNvSpPr/>
            <p:nvPr/>
          </p:nvSpPr>
          <p:spPr bwMode="black">
            <a:xfrm>
              <a:off x="781025" y="364308"/>
              <a:ext cx="490742" cy="228054"/>
            </a:xfrm>
            <a:custGeom>
              <a:avLst/>
              <a:gdLst>
                <a:gd name="connsiteX0" fmla="*/ 396027 w 490742"/>
                <a:gd name="connsiteY0" fmla="*/ 204623 h 228054"/>
                <a:gd name="connsiteX1" fmla="*/ 234645 w 490742"/>
                <a:gd name="connsiteY1" fmla="*/ 112916 h 228054"/>
                <a:gd name="connsiteX2" fmla="*/ 232818 w 490742"/>
                <a:gd name="connsiteY2" fmla="*/ 106566 h 228054"/>
                <a:gd name="connsiteX3" fmla="*/ 234645 w 490742"/>
                <a:gd name="connsiteY3" fmla="*/ 104768 h 228054"/>
                <a:gd name="connsiteX4" fmla="*/ 234645 w 490742"/>
                <a:gd name="connsiteY4" fmla="*/ 104768 h 228054"/>
                <a:gd name="connsiteX5" fmla="*/ 256173 w 490742"/>
                <a:gd name="connsiteY5" fmla="*/ 104768 h 228054"/>
                <a:gd name="connsiteX6" fmla="*/ 396027 w 490742"/>
                <a:gd name="connsiteY6" fmla="*/ 184252 h 228054"/>
                <a:gd name="connsiteX7" fmla="*/ 417630 w 490742"/>
                <a:gd name="connsiteY7" fmla="*/ 184252 h 228054"/>
                <a:gd name="connsiteX8" fmla="*/ 487858 w 490742"/>
                <a:gd name="connsiteY8" fmla="*/ 144324 h 228054"/>
                <a:gd name="connsiteX9" fmla="*/ 489989 w 490742"/>
                <a:gd name="connsiteY9" fmla="*/ 136644 h 228054"/>
                <a:gd name="connsiteX10" fmla="*/ 487858 w 490742"/>
                <a:gd name="connsiteY10" fmla="*/ 134546 h 228054"/>
                <a:gd name="connsiteX11" fmla="*/ 255947 w 490742"/>
                <a:gd name="connsiteY11" fmla="*/ 2838 h 228054"/>
                <a:gd name="connsiteX12" fmla="*/ 234419 w 490742"/>
                <a:gd name="connsiteY12" fmla="*/ 2838 h 228054"/>
                <a:gd name="connsiteX13" fmla="*/ 2885 w 490742"/>
                <a:gd name="connsiteY13" fmla="*/ 134546 h 228054"/>
                <a:gd name="connsiteX14" fmla="*/ 754 w 490742"/>
                <a:gd name="connsiteY14" fmla="*/ 142227 h 228054"/>
                <a:gd name="connsiteX15" fmla="*/ 2885 w 490742"/>
                <a:gd name="connsiteY15" fmla="*/ 144324 h 228054"/>
                <a:gd name="connsiteX16" fmla="*/ 73188 w 490742"/>
                <a:gd name="connsiteY16" fmla="*/ 184252 h 228054"/>
                <a:gd name="connsiteX17" fmla="*/ 94716 w 490742"/>
                <a:gd name="connsiteY17" fmla="*/ 184252 h 228054"/>
                <a:gd name="connsiteX18" fmla="*/ 127007 w 490742"/>
                <a:gd name="connsiteY18" fmla="*/ 165955 h 228054"/>
                <a:gd name="connsiteX19" fmla="*/ 148535 w 490742"/>
                <a:gd name="connsiteY19" fmla="*/ 165955 h 228054"/>
                <a:gd name="connsiteX20" fmla="*/ 252560 w 490742"/>
                <a:gd name="connsiteY20" fmla="*/ 225216 h 228054"/>
                <a:gd name="connsiteX21" fmla="*/ 274087 w 490742"/>
                <a:gd name="connsiteY21" fmla="*/ 225216 h 228054"/>
                <a:gd name="connsiteX22" fmla="*/ 333627 w 490742"/>
                <a:gd name="connsiteY22" fmla="*/ 191437 h 228054"/>
                <a:gd name="connsiteX23" fmla="*/ 336487 w 490742"/>
                <a:gd name="connsiteY23" fmla="*/ 191437 h 228054"/>
                <a:gd name="connsiteX24" fmla="*/ 396027 w 490742"/>
                <a:gd name="connsiteY24" fmla="*/ 225216 h 228054"/>
                <a:gd name="connsiteX25" fmla="*/ 417630 w 490742"/>
                <a:gd name="connsiteY25" fmla="*/ 225216 h 228054"/>
                <a:gd name="connsiteX26" fmla="*/ 487858 w 490742"/>
                <a:gd name="connsiteY26" fmla="*/ 185215 h 228054"/>
                <a:gd name="connsiteX27" fmla="*/ 489989 w 490742"/>
                <a:gd name="connsiteY27" fmla="*/ 177534 h 228054"/>
                <a:gd name="connsiteX28" fmla="*/ 487858 w 490742"/>
                <a:gd name="connsiteY28" fmla="*/ 175436 h 228054"/>
                <a:gd name="connsiteX29" fmla="*/ 480331 w 490742"/>
                <a:gd name="connsiteY29" fmla="*/ 170918 h 228054"/>
                <a:gd name="connsiteX30" fmla="*/ 477395 w 490742"/>
                <a:gd name="connsiteY30" fmla="*/ 170918 h 228054"/>
                <a:gd name="connsiteX31" fmla="*/ 417931 w 490742"/>
                <a:gd name="connsiteY31" fmla="*/ 204697 h 228054"/>
                <a:gd name="connsiteX32" fmla="*/ 396027 w 490742"/>
                <a:gd name="connsiteY32" fmla="*/ 204623 h 22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90742" h="228054">
                  <a:moveTo>
                    <a:pt x="396027" y="204623"/>
                  </a:moveTo>
                  <a:lnTo>
                    <a:pt x="234645" y="112916"/>
                  </a:lnTo>
                  <a:cubicBezTo>
                    <a:pt x="232359" y="111659"/>
                    <a:pt x="231541" y="108816"/>
                    <a:pt x="232818" y="106566"/>
                  </a:cubicBezTo>
                  <a:cubicBezTo>
                    <a:pt x="233246" y="105811"/>
                    <a:pt x="233879" y="105189"/>
                    <a:pt x="234645" y="104768"/>
                  </a:cubicBezTo>
                  <a:lnTo>
                    <a:pt x="234645" y="104768"/>
                  </a:lnTo>
                  <a:cubicBezTo>
                    <a:pt x="241306" y="100983"/>
                    <a:pt x="249512" y="100983"/>
                    <a:pt x="256173" y="104768"/>
                  </a:cubicBezTo>
                  <a:lnTo>
                    <a:pt x="396027" y="184252"/>
                  </a:lnTo>
                  <a:cubicBezTo>
                    <a:pt x="402715" y="188034"/>
                    <a:pt x="410942" y="188034"/>
                    <a:pt x="417630" y="184252"/>
                  </a:cubicBezTo>
                  <a:lnTo>
                    <a:pt x="487858" y="144324"/>
                  </a:lnTo>
                  <a:cubicBezTo>
                    <a:pt x="490601" y="142783"/>
                    <a:pt x="491556" y="139344"/>
                    <a:pt x="489989" y="136644"/>
                  </a:cubicBezTo>
                  <a:cubicBezTo>
                    <a:pt x="489482" y="135770"/>
                    <a:pt x="488746" y="135046"/>
                    <a:pt x="487858" y="134546"/>
                  </a:cubicBezTo>
                  <a:lnTo>
                    <a:pt x="255947" y="2838"/>
                  </a:lnTo>
                  <a:cubicBezTo>
                    <a:pt x="249286" y="-946"/>
                    <a:pt x="241080" y="-946"/>
                    <a:pt x="234419" y="2838"/>
                  </a:cubicBezTo>
                  <a:lnTo>
                    <a:pt x="2885" y="134546"/>
                  </a:lnTo>
                  <a:cubicBezTo>
                    <a:pt x="141" y="136088"/>
                    <a:pt x="-813" y="139526"/>
                    <a:pt x="754" y="142227"/>
                  </a:cubicBezTo>
                  <a:cubicBezTo>
                    <a:pt x="1261" y="143101"/>
                    <a:pt x="1997" y="143825"/>
                    <a:pt x="2885" y="144324"/>
                  </a:cubicBezTo>
                  <a:lnTo>
                    <a:pt x="73188" y="184252"/>
                  </a:lnTo>
                  <a:cubicBezTo>
                    <a:pt x="79849" y="188036"/>
                    <a:pt x="88055" y="188036"/>
                    <a:pt x="94716" y="184252"/>
                  </a:cubicBezTo>
                  <a:lnTo>
                    <a:pt x="127007" y="165955"/>
                  </a:lnTo>
                  <a:cubicBezTo>
                    <a:pt x="133651" y="162108"/>
                    <a:pt x="141892" y="162108"/>
                    <a:pt x="148535" y="165955"/>
                  </a:cubicBezTo>
                  <a:lnTo>
                    <a:pt x="252560" y="225216"/>
                  </a:lnTo>
                  <a:cubicBezTo>
                    <a:pt x="259221" y="229000"/>
                    <a:pt x="267427" y="229000"/>
                    <a:pt x="274087" y="225216"/>
                  </a:cubicBezTo>
                  <a:lnTo>
                    <a:pt x="333627" y="191437"/>
                  </a:lnTo>
                  <a:cubicBezTo>
                    <a:pt x="334508" y="190918"/>
                    <a:pt x="335607" y="190918"/>
                    <a:pt x="336487" y="191437"/>
                  </a:cubicBezTo>
                  <a:lnTo>
                    <a:pt x="396027" y="225216"/>
                  </a:lnTo>
                  <a:cubicBezTo>
                    <a:pt x="402715" y="228998"/>
                    <a:pt x="410942" y="228998"/>
                    <a:pt x="417630" y="225216"/>
                  </a:cubicBezTo>
                  <a:lnTo>
                    <a:pt x="487858" y="185215"/>
                  </a:lnTo>
                  <a:cubicBezTo>
                    <a:pt x="490601" y="183673"/>
                    <a:pt x="491556" y="180234"/>
                    <a:pt x="489989" y="177534"/>
                  </a:cubicBezTo>
                  <a:cubicBezTo>
                    <a:pt x="489482" y="176660"/>
                    <a:pt x="488746" y="175936"/>
                    <a:pt x="487858" y="175436"/>
                  </a:cubicBezTo>
                  <a:lnTo>
                    <a:pt x="480331" y="170918"/>
                  </a:lnTo>
                  <a:cubicBezTo>
                    <a:pt x="479415" y="170430"/>
                    <a:pt x="478311" y="170430"/>
                    <a:pt x="477395" y="170918"/>
                  </a:cubicBezTo>
                  <a:lnTo>
                    <a:pt x="417931" y="204697"/>
                  </a:lnTo>
                  <a:cubicBezTo>
                    <a:pt x="411153" y="208571"/>
                    <a:pt x="402778" y="208543"/>
                    <a:pt x="396027" y="20462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7395028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16A0243-FEB4-487C-B5F4-5C9E4544F571}" type="datetime1">
              <a:rPr lang="fi-FI" smtClean="0"/>
              <a:t>14.10.2025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A211295C-73B3-4B6F-B6B7-CFCEA3FFE820}"/>
              </a:ext>
            </a:extLst>
          </p:cNvPr>
          <p:cNvSpPr/>
          <p:nvPr/>
        </p:nvSpPr>
        <p:spPr bwMode="ltGray">
          <a:xfrm>
            <a:off x="0" y="0"/>
            <a:ext cx="12204000" cy="6858000"/>
          </a:xfrm>
          <a:custGeom>
            <a:avLst/>
            <a:gdLst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893581 w 12902436"/>
              <a:gd name="connsiteY44" fmla="*/ 3013794 h 6858000"/>
              <a:gd name="connsiteX45" fmla="*/ 12868549 w 12902436"/>
              <a:gd name="connsiteY45" fmla="*/ 3104007 h 6858000"/>
              <a:gd name="connsiteX46" fmla="*/ 12204000 w 12902436"/>
              <a:gd name="connsiteY46" fmla="*/ 3481835 h 6858000"/>
              <a:gd name="connsiteX47" fmla="*/ 10020610 w 12902436"/>
              <a:gd name="connsiteY47" fmla="*/ 2606016 h 6858000"/>
              <a:gd name="connsiteX48" fmla="*/ 10147050 w 12902436"/>
              <a:gd name="connsiteY48" fmla="*/ 2639361 h 6858000"/>
              <a:gd name="connsiteX49" fmla="*/ 11789852 w 12902436"/>
              <a:gd name="connsiteY49" fmla="*/ 3573023 h 6858000"/>
              <a:gd name="connsiteX50" fmla="*/ 12043612 w 12902436"/>
              <a:gd name="connsiteY50" fmla="*/ 3573023 h 6858000"/>
              <a:gd name="connsiteX51" fmla="*/ 12204000 w 12902436"/>
              <a:gd name="connsiteY51" fmla="*/ 3481835 h 6858000"/>
              <a:gd name="connsiteX52" fmla="*/ 12204000 w 12902436"/>
              <a:gd name="connsiteY52" fmla="*/ 3724080 h 6858000"/>
              <a:gd name="connsiteX53" fmla="*/ 12047148 w 12902436"/>
              <a:gd name="connsiteY53" fmla="*/ 3813181 h 6858000"/>
              <a:gd name="connsiteX54" fmla="*/ 11789852 w 12902436"/>
              <a:gd name="connsiteY54" fmla="*/ 3812312 h 6858000"/>
              <a:gd name="connsiteX55" fmla="*/ 9894170 w 12902436"/>
              <a:gd name="connsiteY55" fmla="*/ 2735072 h 6858000"/>
              <a:gd name="connsiteX56" fmla="*/ 9872709 w 12902436"/>
              <a:gd name="connsiteY56" fmla="*/ 2660481 h 6858000"/>
              <a:gd name="connsiteX57" fmla="*/ 9894170 w 12902436"/>
              <a:gd name="connsiteY57" fmla="*/ 2639361 h 6858000"/>
              <a:gd name="connsiteX58" fmla="*/ 10020610 w 12902436"/>
              <a:gd name="connsiteY58" fmla="*/ 2606016 h 6858000"/>
              <a:gd name="connsiteX59" fmla="*/ 0 w 12902436"/>
              <a:gd name="connsiteY59" fmla="*/ 0 h 6858000"/>
              <a:gd name="connsiteX60" fmla="*/ 12204000 w 12902436"/>
              <a:gd name="connsiteY60" fmla="*/ 0 h 6858000"/>
              <a:gd name="connsiteX61" fmla="*/ 12204000 w 12902436"/>
              <a:gd name="connsiteY61" fmla="*/ 2611736 h 6858000"/>
              <a:gd name="connsiteX62" fmla="*/ 10144395 w 12902436"/>
              <a:gd name="connsiteY62" fmla="*/ 1442037 h 6858000"/>
              <a:gd name="connsiteX63" fmla="*/ 10017955 w 12902436"/>
              <a:gd name="connsiteY63" fmla="*/ 1408700 h 6858000"/>
              <a:gd name="connsiteX64" fmla="*/ 9891515 w 12902436"/>
              <a:gd name="connsiteY64" fmla="*/ 1442037 h 6858000"/>
              <a:gd name="connsiteX65" fmla="*/ 7171790 w 12902436"/>
              <a:gd name="connsiteY65" fmla="*/ 2989150 h 6858000"/>
              <a:gd name="connsiteX66" fmla="*/ 7146758 w 12902436"/>
              <a:gd name="connsiteY66" fmla="*/ 3079375 h 6858000"/>
              <a:gd name="connsiteX67" fmla="*/ 7171790 w 12902436"/>
              <a:gd name="connsiteY67" fmla="*/ 3104007 h 6858000"/>
              <a:gd name="connsiteX68" fmla="*/ 7997608 w 12902436"/>
              <a:gd name="connsiteY68" fmla="*/ 3573023 h 6858000"/>
              <a:gd name="connsiteX69" fmla="*/ 8250487 w 12902436"/>
              <a:gd name="connsiteY69" fmla="*/ 3573023 h 6858000"/>
              <a:gd name="connsiteX70" fmla="*/ 8629795 w 12902436"/>
              <a:gd name="connsiteY70" fmla="*/ 3358097 h 6858000"/>
              <a:gd name="connsiteX71" fmla="*/ 8882675 w 12902436"/>
              <a:gd name="connsiteY71" fmla="*/ 3358097 h 6858000"/>
              <a:gd name="connsiteX72" fmla="*/ 10104610 w 12902436"/>
              <a:gd name="connsiteY72" fmla="*/ 4054208 h 6858000"/>
              <a:gd name="connsiteX73" fmla="*/ 10357478 w 12902436"/>
              <a:gd name="connsiteY73" fmla="*/ 4054208 h 6858000"/>
              <a:gd name="connsiteX74" fmla="*/ 11056867 w 12902436"/>
              <a:gd name="connsiteY74" fmla="*/ 3657422 h 6858000"/>
              <a:gd name="connsiteX75" fmla="*/ 11090462 w 12902436"/>
              <a:gd name="connsiteY75" fmla="*/ 3657422 h 6858000"/>
              <a:gd name="connsiteX76" fmla="*/ 11789852 w 12902436"/>
              <a:gd name="connsiteY76" fmla="*/ 4054208 h 6858000"/>
              <a:gd name="connsiteX77" fmla="*/ 12043612 w 12902436"/>
              <a:gd name="connsiteY77" fmla="*/ 4054208 h 6858000"/>
              <a:gd name="connsiteX78" fmla="*/ 12204000 w 12902436"/>
              <a:gd name="connsiteY78" fmla="*/ 3962853 h 6858000"/>
              <a:gd name="connsiteX79" fmla="*/ 12204000 w 12902436"/>
              <a:gd name="connsiteY79" fmla="*/ 4199775 h 6858000"/>
              <a:gd name="connsiteX80" fmla="*/ 12043600 w 12902436"/>
              <a:gd name="connsiteY80" fmla="*/ 4290890 h 6858000"/>
              <a:gd name="connsiteX81" fmla="*/ 11789840 w 12902436"/>
              <a:gd name="connsiteY81" fmla="*/ 4290890 h 6858000"/>
              <a:gd name="connsiteX82" fmla="*/ 11090462 w 12902436"/>
              <a:gd name="connsiteY82" fmla="*/ 3894103 h 6858000"/>
              <a:gd name="connsiteX83" fmla="*/ 11056866 w 12902436"/>
              <a:gd name="connsiteY83" fmla="*/ 3894103 h 6858000"/>
              <a:gd name="connsiteX84" fmla="*/ 10357477 w 12902436"/>
              <a:gd name="connsiteY84" fmla="*/ 4290890 h 6858000"/>
              <a:gd name="connsiteX85" fmla="*/ 10104609 w 12902436"/>
              <a:gd name="connsiteY85" fmla="*/ 4290890 h 6858000"/>
              <a:gd name="connsiteX86" fmla="*/ 8882674 w 12902436"/>
              <a:gd name="connsiteY86" fmla="*/ 3594777 h 6858000"/>
              <a:gd name="connsiteX87" fmla="*/ 8629795 w 12902436"/>
              <a:gd name="connsiteY87" fmla="*/ 3594777 h 6858000"/>
              <a:gd name="connsiteX88" fmla="*/ 8250487 w 12902436"/>
              <a:gd name="connsiteY88" fmla="*/ 3809704 h 6858000"/>
              <a:gd name="connsiteX89" fmla="*/ 7997607 w 12902436"/>
              <a:gd name="connsiteY89" fmla="*/ 3809704 h 6858000"/>
              <a:gd name="connsiteX90" fmla="*/ 7298230 w 12902436"/>
              <a:gd name="connsiteY90" fmla="*/ 3415525 h 6858000"/>
              <a:gd name="connsiteX91" fmla="*/ 7281427 w 12902436"/>
              <a:gd name="connsiteY91" fmla="*/ 3410953 h 6858000"/>
              <a:gd name="connsiteX92" fmla="*/ 7264623 w 12902436"/>
              <a:gd name="connsiteY92" fmla="*/ 3415525 h 6858000"/>
              <a:gd name="connsiteX93" fmla="*/ 7176207 w 12902436"/>
              <a:gd name="connsiteY93" fmla="*/ 3467727 h 6858000"/>
              <a:gd name="connsiteX94" fmla="*/ 7145196 w 12902436"/>
              <a:gd name="connsiteY94" fmla="*/ 3556143 h 6858000"/>
              <a:gd name="connsiteX95" fmla="*/ 7171790 w 12902436"/>
              <a:gd name="connsiteY95" fmla="*/ 3584335 h 6858000"/>
              <a:gd name="connsiteX96" fmla="*/ 7997607 w 12902436"/>
              <a:gd name="connsiteY96" fmla="*/ 4053339 h 6858000"/>
              <a:gd name="connsiteX97" fmla="*/ 8250487 w 12902436"/>
              <a:gd name="connsiteY97" fmla="*/ 4053339 h 6858000"/>
              <a:gd name="connsiteX98" fmla="*/ 8629795 w 12902436"/>
              <a:gd name="connsiteY98" fmla="*/ 3838412 h 6858000"/>
              <a:gd name="connsiteX99" fmla="*/ 8882674 w 12902436"/>
              <a:gd name="connsiteY99" fmla="*/ 3838412 h 6858000"/>
              <a:gd name="connsiteX100" fmla="*/ 10104609 w 12902436"/>
              <a:gd name="connsiteY100" fmla="*/ 4534525 h 6858000"/>
              <a:gd name="connsiteX101" fmla="*/ 10357477 w 12902436"/>
              <a:gd name="connsiteY101" fmla="*/ 4534525 h 6858000"/>
              <a:gd name="connsiteX102" fmla="*/ 11056866 w 12902436"/>
              <a:gd name="connsiteY102" fmla="*/ 4136869 h 6858000"/>
              <a:gd name="connsiteX103" fmla="*/ 11090462 w 12902436"/>
              <a:gd name="connsiteY103" fmla="*/ 4136869 h 6858000"/>
              <a:gd name="connsiteX104" fmla="*/ 11789840 w 12902436"/>
              <a:gd name="connsiteY104" fmla="*/ 4534525 h 6858000"/>
              <a:gd name="connsiteX105" fmla="*/ 12043600 w 12902436"/>
              <a:gd name="connsiteY105" fmla="*/ 4534525 h 6858000"/>
              <a:gd name="connsiteX106" fmla="*/ 12204000 w 12902436"/>
              <a:gd name="connsiteY106" fmla="*/ 4443332 h 6858000"/>
              <a:gd name="connsiteX107" fmla="*/ 12204000 w 12902436"/>
              <a:gd name="connsiteY107" fmla="*/ 6858000 h 6858000"/>
              <a:gd name="connsiteX108" fmla="*/ 0 w 12902436"/>
              <a:gd name="connsiteY108" fmla="*/ 6858000 h 6858000"/>
              <a:gd name="connsiteX0" fmla="*/ 12761647 w 12938992"/>
              <a:gd name="connsiteY0" fmla="*/ 3890190 h 6858000"/>
              <a:gd name="connsiteX1" fmla="*/ 12780120 w 12938992"/>
              <a:gd name="connsiteY1" fmla="*/ 3897580 h 6858000"/>
              <a:gd name="connsiteX2" fmla="*/ 12868536 w 12938992"/>
              <a:gd name="connsiteY2" fmla="*/ 3949793 h 6858000"/>
              <a:gd name="connsiteX3" fmla="*/ 12893016 w 12938992"/>
              <a:gd name="connsiteY3" fmla="*/ 3973874 h 6858000"/>
              <a:gd name="connsiteX4" fmla="*/ 12868536 w 12938992"/>
              <a:gd name="connsiteY4" fmla="*/ 4065520 h 6858000"/>
              <a:gd name="connsiteX5" fmla="*/ 12204000 w 12938992"/>
              <a:gd name="connsiteY5" fmla="*/ 4443332 h 6858000"/>
              <a:gd name="connsiteX6" fmla="*/ 12204000 w 12938992"/>
              <a:gd name="connsiteY6" fmla="*/ 4199775 h 6858000"/>
              <a:gd name="connsiteX7" fmla="*/ 12742108 w 12938992"/>
              <a:gd name="connsiteY7" fmla="*/ 3894103 h 6858000"/>
              <a:gd name="connsiteX8" fmla="*/ 12761647 w 12938992"/>
              <a:gd name="connsiteY8" fmla="*/ 3890190 h 6858000"/>
              <a:gd name="connsiteX9" fmla="*/ 7281425 w 12938992"/>
              <a:gd name="connsiteY9" fmla="*/ 3889531 h 6858000"/>
              <a:gd name="connsiteX10" fmla="*/ 7264623 w 12938992"/>
              <a:gd name="connsiteY10" fmla="*/ 3894104 h 6858000"/>
              <a:gd name="connsiteX11" fmla="*/ 7176207 w 12938992"/>
              <a:gd name="connsiteY11" fmla="*/ 3946305 h 6858000"/>
              <a:gd name="connsiteX12" fmla="*/ 7151727 w 12938992"/>
              <a:gd name="connsiteY12" fmla="*/ 4037952 h 6858000"/>
              <a:gd name="connsiteX13" fmla="*/ 7176207 w 12938992"/>
              <a:gd name="connsiteY13" fmla="*/ 4062044 h 6858000"/>
              <a:gd name="connsiteX14" fmla="*/ 8002024 w 12938992"/>
              <a:gd name="connsiteY14" fmla="*/ 4531048 h 6858000"/>
              <a:gd name="connsiteX15" fmla="*/ 8254904 w 12938992"/>
              <a:gd name="connsiteY15" fmla="*/ 4531048 h 6858000"/>
              <a:gd name="connsiteX16" fmla="*/ 8634212 w 12938992"/>
              <a:gd name="connsiteY16" fmla="*/ 4315252 h 6858000"/>
              <a:gd name="connsiteX17" fmla="*/ 8887091 w 12938992"/>
              <a:gd name="connsiteY17" fmla="*/ 4315252 h 6858000"/>
              <a:gd name="connsiteX18" fmla="*/ 10109026 w 12938992"/>
              <a:gd name="connsiteY18" fmla="*/ 5011364 h 6858000"/>
              <a:gd name="connsiteX19" fmla="*/ 10361894 w 12938992"/>
              <a:gd name="connsiteY19" fmla="*/ 5011364 h 6858000"/>
              <a:gd name="connsiteX20" fmla="*/ 11183295 w 12938992"/>
              <a:gd name="connsiteY20" fmla="*/ 4541490 h 6858000"/>
              <a:gd name="connsiteX21" fmla="*/ 11208339 w 12938992"/>
              <a:gd name="connsiteY21" fmla="*/ 4451277 h 6858000"/>
              <a:gd name="connsiteX22" fmla="*/ 11183295 w 12938992"/>
              <a:gd name="connsiteY22" fmla="*/ 4426633 h 6858000"/>
              <a:gd name="connsiteX23" fmla="*/ 11094879 w 12938992"/>
              <a:gd name="connsiteY23" fmla="*/ 4373550 h 6858000"/>
              <a:gd name="connsiteX24" fmla="*/ 11061284 w 12938992"/>
              <a:gd name="connsiteY24" fmla="*/ 4373550 h 6858000"/>
              <a:gd name="connsiteX25" fmla="*/ 10361894 w 12938992"/>
              <a:gd name="connsiteY25" fmla="*/ 4771206 h 6858000"/>
              <a:gd name="connsiteX26" fmla="*/ 10104598 w 12938992"/>
              <a:gd name="connsiteY26" fmla="*/ 4770336 h 6858000"/>
              <a:gd name="connsiteX27" fmla="*/ 8882675 w 12938992"/>
              <a:gd name="connsiteY27" fmla="*/ 4074225 h 6858000"/>
              <a:gd name="connsiteX28" fmla="*/ 8629795 w 12938992"/>
              <a:gd name="connsiteY28" fmla="*/ 4074225 h 6858000"/>
              <a:gd name="connsiteX29" fmla="*/ 8250487 w 12938992"/>
              <a:gd name="connsiteY29" fmla="*/ 4289151 h 6858000"/>
              <a:gd name="connsiteX30" fmla="*/ 7997608 w 12938992"/>
              <a:gd name="connsiteY30" fmla="*/ 4289151 h 6858000"/>
              <a:gd name="connsiteX31" fmla="*/ 7298218 w 12938992"/>
              <a:gd name="connsiteY31" fmla="*/ 3894104 h 6858000"/>
              <a:gd name="connsiteX32" fmla="*/ 7281425 w 12938992"/>
              <a:gd name="connsiteY32" fmla="*/ 3889531 h 6858000"/>
              <a:gd name="connsiteX33" fmla="*/ 12762888 w 12938992"/>
              <a:gd name="connsiteY33" fmla="*/ 3412096 h 6858000"/>
              <a:gd name="connsiteX34" fmla="*/ 12780132 w 12938992"/>
              <a:gd name="connsiteY34" fmla="*/ 3416395 h 6858000"/>
              <a:gd name="connsiteX35" fmla="*/ 12868549 w 12938992"/>
              <a:gd name="connsiteY35" fmla="*/ 3469465 h 6858000"/>
              <a:gd name="connsiteX36" fmla="*/ 12893581 w 12938992"/>
              <a:gd name="connsiteY36" fmla="*/ 3494110 h 6858000"/>
              <a:gd name="connsiteX37" fmla="*/ 12868549 w 12938992"/>
              <a:gd name="connsiteY37" fmla="*/ 3584335 h 6858000"/>
              <a:gd name="connsiteX38" fmla="*/ 12204000 w 12938992"/>
              <a:gd name="connsiteY38" fmla="*/ 3962853 h 6858000"/>
              <a:gd name="connsiteX39" fmla="*/ 12204000 w 12938992"/>
              <a:gd name="connsiteY39" fmla="*/ 3724080 h 6858000"/>
              <a:gd name="connsiteX40" fmla="*/ 12745645 w 12938992"/>
              <a:gd name="connsiteY40" fmla="*/ 3416395 h 6858000"/>
              <a:gd name="connsiteX41" fmla="*/ 12762888 w 12938992"/>
              <a:gd name="connsiteY41" fmla="*/ 3412096 h 6858000"/>
              <a:gd name="connsiteX42" fmla="*/ 12204000 w 12938992"/>
              <a:gd name="connsiteY42" fmla="*/ 2611736 h 6858000"/>
              <a:gd name="connsiteX43" fmla="*/ 12868549 w 12938992"/>
              <a:gd name="connsiteY43" fmla="*/ 2989150 h 6858000"/>
              <a:gd name="connsiteX44" fmla="*/ 12893581 w 12938992"/>
              <a:gd name="connsiteY44" fmla="*/ 3013794 h 6858000"/>
              <a:gd name="connsiteX45" fmla="*/ 12204000 w 12938992"/>
              <a:gd name="connsiteY45" fmla="*/ 3481835 h 6858000"/>
              <a:gd name="connsiteX46" fmla="*/ 12204000 w 12938992"/>
              <a:gd name="connsiteY46" fmla="*/ 2611736 h 6858000"/>
              <a:gd name="connsiteX47" fmla="*/ 10020610 w 12938992"/>
              <a:gd name="connsiteY47" fmla="*/ 2606016 h 6858000"/>
              <a:gd name="connsiteX48" fmla="*/ 10147050 w 12938992"/>
              <a:gd name="connsiteY48" fmla="*/ 2639361 h 6858000"/>
              <a:gd name="connsiteX49" fmla="*/ 11789852 w 12938992"/>
              <a:gd name="connsiteY49" fmla="*/ 3573023 h 6858000"/>
              <a:gd name="connsiteX50" fmla="*/ 12043612 w 12938992"/>
              <a:gd name="connsiteY50" fmla="*/ 3573023 h 6858000"/>
              <a:gd name="connsiteX51" fmla="*/ 12204000 w 12938992"/>
              <a:gd name="connsiteY51" fmla="*/ 3481835 h 6858000"/>
              <a:gd name="connsiteX52" fmla="*/ 12204000 w 12938992"/>
              <a:gd name="connsiteY52" fmla="*/ 3724080 h 6858000"/>
              <a:gd name="connsiteX53" fmla="*/ 12047148 w 12938992"/>
              <a:gd name="connsiteY53" fmla="*/ 3813181 h 6858000"/>
              <a:gd name="connsiteX54" fmla="*/ 11789852 w 12938992"/>
              <a:gd name="connsiteY54" fmla="*/ 3812312 h 6858000"/>
              <a:gd name="connsiteX55" fmla="*/ 9894170 w 12938992"/>
              <a:gd name="connsiteY55" fmla="*/ 2735072 h 6858000"/>
              <a:gd name="connsiteX56" fmla="*/ 9872709 w 12938992"/>
              <a:gd name="connsiteY56" fmla="*/ 2660481 h 6858000"/>
              <a:gd name="connsiteX57" fmla="*/ 9894170 w 12938992"/>
              <a:gd name="connsiteY57" fmla="*/ 2639361 h 6858000"/>
              <a:gd name="connsiteX58" fmla="*/ 10020610 w 12938992"/>
              <a:gd name="connsiteY58" fmla="*/ 2606016 h 6858000"/>
              <a:gd name="connsiteX59" fmla="*/ 0 w 12938992"/>
              <a:gd name="connsiteY59" fmla="*/ 0 h 6858000"/>
              <a:gd name="connsiteX60" fmla="*/ 12204000 w 12938992"/>
              <a:gd name="connsiteY60" fmla="*/ 0 h 6858000"/>
              <a:gd name="connsiteX61" fmla="*/ 12204000 w 12938992"/>
              <a:gd name="connsiteY61" fmla="*/ 2611736 h 6858000"/>
              <a:gd name="connsiteX62" fmla="*/ 10144395 w 12938992"/>
              <a:gd name="connsiteY62" fmla="*/ 1442037 h 6858000"/>
              <a:gd name="connsiteX63" fmla="*/ 10017955 w 12938992"/>
              <a:gd name="connsiteY63" fmla="*/ 1408700 h 6858000"/>
              <a:gd name="connsiteX64" fmla="*/ 9891515 w 12938992"/>
              <a:gd name="connsiteY64" fmla="*/ 1442037 h 6858000"/>
              <a:gd name="connsiteX65" fmla="*/ 7171790 w 12938992"/>
              <a:gd name="connsiteY65" fmla="*/ 2989150 h 6858000"/>
              <a:gd name="connsiteX66" fmla="*/ 7146758 w 12938992"/>
              <a:gd name="connsiteY66" fmla="*/ 3079375 h 6858000"/>
              <a:gd name="connsiteX67" fmla="*/ 7171790 w 12938992"/>
              <a:gd name="connsiteY67" fmla="*/ 3104007 h 6858000"/>
              <a:gd name="connsiteX68" fmla="*/ 7997608 w 12938992"/>
              <a:gd name="connsiteY68" fmla="*/ 3573023 h 6858000"/>
              <a:gd name="connsiteX69" fmla="*/ 8250487 w 12938992"/>
              <a:gd name="connsiteY69" fmla="*/ 3573023 h 6858000"/>
              <a:gd name="connsiteX70" fmla="*/ 8629795 w 12938992"/>
              <a:gd name="connsiteY70" fmla="*/ 3358097 h 6858000"/>
              <a:gd name="connsiteX71" fmla="*/ 8882675 w 12938992"/>
              <a:gd name="connsiteY71" fmla="*/ 3358097 h 6858000"/>
              <a:gd name="connsiteX72" fmla="*/ 10104610 w 12938992"/>
              <a:gd name="connsiteY72" fmla="*/ 4054208 h 6858000"/>
              <a:gd name="connsiteX73" fmla="*/ 10357478 w 12938992"/>
              <a:gd name="connsiteY73" fmla="*/ 4054208 h 6858000"/>
              <a:gd name="connsiteX74" fmla="*/ 11056867 w 12938992"/>
              <a:gd name="connsiteY74" fmla="*/ 3657422 h 6858000"/>
              <a:gd name="connsiteX75" fmla="*/ 11090462 w 12938992"/>
              <a:gd name="connsiteY75" fmla="*/ 3657422 h 6858000"/>
              <a:gd name="connsiteX76" fmla="*/ 11789852 w 12938992"/>
              <a:gd name="connsiteY76" fmla="*/ 4054208 h 6858000"/>
              <a:gd name="connsiteX77" fmla="*/ 12043612 w 12938992"/>
              <a:gd name="connsiteY77" fmla="*/ 4054208 h 6858000"/>
              <a:gd name="connsiteX78" fmla="*/ 12204000 w 12938992"/>
              <a:gd name="connsiteY78" fmla="*/ 3962853 h 6858000"/>
              <a:gd name="connsiteX79" fmla="*/ 12204000 w 12938992"/>
              <a:gd name="connsiteY79" fmla="*/ 4199775 h 6858000"/>
              <a:gd name="connsiteX80" fmla="*/ 12043600 w 12938992"/>
              <a:gd name="connsiteY80" fmla="*/ 4290890 h 6858000"/>
              <a:gd name="connsiteX81" fmla="*/ 11789840 w 12938992"/>
              <a:gd name="connsiteY81" fmla="*/ 4290890 h 6858000"/>
              <a:gd name="connsiteX82" fmla="*/ 11090462 w 12938992"/>
              <a:gd name="connsiteY82" fmla="*/ 3894103 h 6858000"/>
              <a:gd name="connsiteX83" fmla="*/ 11056866 w 12938992"/>
              <a:gd name="connsiteY83" fmla="*/ 3894103 h 6858000"/>
              <a:gd name="connsiteX84" fmla="*/ 10357477 w 12938992"/>
              <a:gd name="connsiteY84" fmla="*/ 4290890 h 6858000"/>
              <a:gd name="connsiteX85" fmla="*/ 10104609 w 12938992"/>
              <a:gd name="connsiteY85" fmla="*/ 4290890 h 6858000"/>
              <a:gd name="connsiteX86" fmla="*/ 8882674 w 12938992"/>
              <a:gd name="connsiteY86" fmla="*/ 3594777 h 6858000"/>
              <a:gd name="connsiteX87" fmla="*/ 8629795 w 12938992"/>
              <a:gd name="connsiteY87" fmla="*/ 3594777 h 6858000"/>
              <a:gd name="connsiteX88" fmla="*/ 8250487 w 12938992"/>
              <a:gd name="connsiteY88" fmla="*/ 3809704 h 6858000"/>
              <a:gd name="connsiteX89" fmla="*/ 7997607 w 12938992"/>
              <a:gd name="connsiteY89" fmla="*/ 3809704 h 6858000"/>
              <a:gd name="connsiteX90" fmla="*/ 7298230 w 12938992"/>
              <a:gd name="connsiteY90" fmla="*/ 3415525 h 6858000"/>
              <a:gd name="connsiteX91" fmla="*/ 7281427 w 12938992"/>
              <a:gd name="connsiteY91" fmla="*/ 3410953 h 6858000"/>
              <a:gd name="connsiteX92" fmla="*/ 7264623 w 12938992"/>
              <a:gd name="connsiteY92" fmla="*/ 3415525 h 6858000"/>
              <a:gd name="connsiteX93" fmla="*/ 7176207 w 12938992"/>
              <a:gd name="connsiteY93" fmla="*/ 3467727 h 6858000"/>
              <a:gd name="connsiteX94" fmla="*/ 7145196 w 12938992"/>
              <a:gd name="connsiteY94" fmla="*/ 3556143 h 6858000"/>
              <a:gd name="connsiteX95" fmla="*/ 7171790 w 12938992"/>
              <a:gd name="connsiteY95" fmla="*/ 3584335 h 6858000"/>
              <a:gd name="connsiteX96" fmla="*/ 7997607 w 12938992"/>
              <a:gd name="connsiteY96" fmla="*/ 4053339 h 6858000"/>
              <a:gd name="connsiteX97" fmla="*/ 8250487 w 12938992"/>
              <a:gd name="connsiteY97" fmla="*/ 4053339 h 6858000"/>
              <a:gd name="connsiteX98" fmla="*/ 8629795 w 12938992"/>
              <a:gd name="connsiteY98" fmla="*/ 3838412 h 6858000"/>
              <a:gd name="connsiteX99" fmla="*/ 8882674 w 12938992"/>
              <a:gd name="connsiteY99" fmla="*/ 3838412 h 6858000"/>
              <a:gd name="connsiteX100" fmla="*/ 10104609 w 12938992"/>
              <a:gd name="connsiteY100" fmla="*/ 4534525 h 6858000"/>
              <a:gd name="connsiteX101" fmla="*/ 10357477 w 12938992"/>
              <a:gd name="connsiteY101" fmla="*/ 4534525 h 6858000"/>
              <a:gd name="connsiteX102" fmla="*/ 11056866 w 12938992"/>
              <a:gd name="connsiteY102" fmla="*/ 4136869 h 6858000"/>
              <a:gd name="connsiteX103" fmla="*/ 11090462 w 12938992"/>
              <a:gd name="connsiteY103" fmla="*/ 4136869 h 6858000"/>
              <a:gd name="connsiteX104" fmla="*/ 11789840 w 12938992"/>
              <a:gd name="connsiteY104" fmla="*/ 4534525 h 6858000"/>
              <a:gd name="connsiteX105" fmla="*/ 12043600 w 12938992"/>
              <a:gd name="connsiteY105" fmla="*/ 4534525 h 6858000"/>
              <a:gd name="connsiteX106" fmla="*/ 12204000 w 12938992"/>
              <a:gd name="connsiteY106" fmla="*/ 4443332 h 6858000"/>
              <a:gd name="connsiteX107" fmla="*/ 12204000 w 12938992"/>
              <a:gd name="connsiteY107" fmla="*/ 6858000 h 6858000"/>
              <a:gd name="connsiteX108" fmla="*/ 0 w 12938992"/>
              <a:gd name="connsiteY108" fmla="*/ 6858000 h 6858000"/>
              <a:gd name="connsiteX109" fmla="*/ 0 w 12938992"/>
              <a:gd name="connsiteY109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204000 w 12902436"/>
              <a:gd name="connsiteY44" fmla="*/ 3481835 h 6858000"/>
              <a:gd name="connsiteX45" fmla="*/ 12204000 w 12902436"/>
              <a:gd name="connsiteY45" fmla="*/ 2611736 h 6858000"/>
              <a:gd name="connsiteX46" fmla="*/ 10020610 w 12902436"/>
              <a:gd name="connsiteY46" fmla="*/ 2606016 h 6858000"/>
              <a:gd name="connsiteX47" fmla="*/ 10147050 w 12902436"/>
              <a:gd name="connsiteY47" fmla="*/ 2639361 h 6858000"/>
              <a:gd name="connsiteX48" fmla="*/ 11789852 w 12902436"/>
              <a:gd name="connsiteY48" fmla="*/ 3573023 h 6858000"/>
              <a:gd name="connsiteX49" fmla="*/ 12043612 w 12902436"/>
              <a:gd name="connsiteY49" fmla="*/ 3573023 h 6858000"/>
              <a:gd name="connsiteX50" fmla="*/ 12204000 w 12902436"/>
              <a:gd name="connsiteY50" fmla="*/ 3481835 h 6858000"/>
              <a:gd name="connsiteX51" fmla="*/ 12204000 w 12902436"/>
              <a:gd name="connsiteY51" fmla="*/ 3724080 h 6858000"/>
              <a:gd name="connsiteX52" fmla="*/ 12047148 w 12902436"/>
              <a:gd name="connsiteY52" fmla="*/ 3813181 h 6858000"/>
              <a:gd name="connsiteX53" fmla="*/ 11789852 w 12902436"/>
              <a:gd name="connsiteY53" fmla="*/ 3812312 h 6858000"/>
              <a:gd name="connsiteX54" fmla="*/ 9894170 w 12902436"/>
              <a:gd name="connsiteY54" fmla="*/ 2735072 h 6858000"/>
              <a:gd name="connsiteX55" fmla="*/ 9872709 w 12902436"/>
              <a:gd name="connsiteY55" fmla="*/ 2660481 h 6858000"/>
              <a:gd name="connsiteX56" fmla="*/ 9894170 w 12902436"/>
              <a:gd name="connsiteY56" fmla="*/ 2639361 h 6858000"/>
              <a:gd name="connsiteX57" fmla="*/ 10020610 w 12902436"/>
              <a:gd name="connsiteY57" fmla="*/ 2606016 h 6858000"/>
              <a:gd name="connsiteX58" fmla="*/ 0 w 12902436"/>
              <a:gd name="connsiteY58" fmla="*/ 0 h 6858000"/>
              <a:gd name="connsiteX59" fmla="*/ 12204000 w 12902436"/>
              <a:gd name="connsiteY59" fmla="*/ 0 h 6858000"/>
              <a:gd name="connsiteX60" fmla="*/ 12204000 w 12902436"/>
              <a:gd name="connsiteY60" fmla="*/ 2611736 h 6858000"/>
              <a:gd name="connsiteX61" fmla="*/ 10144395 w 12902436"/>
              <a:gd name="connsiteY61" fmla="*/ 1442037 h 6858000"/>
              <a:gd name="connsiteX62" fmla="*/ 10017955 w 12902436"/>
              <a:gd name="connsiteY62" fmla="*/ 1408700 h 6858000"/>
              <a:gd name="connsiteX63" fmla="*/ 9891515 w 12902436"/>
              <a:gd name="connsiteY63" fmla="*/ 1442037 h 6858000"/>
              <a:gd name="connsiteX64" fmla="*/ 7171790 w 12902436"/>
              <a:gd name="connsiteY64" fmla="*/ 2989150 h 6858000"/>
              <a:gd name="connsiteX65" fmla="*/ 7146758 w 12902436"/>
              <a:gd name="connsiteY65" fmla="*/ 3079375 h 6858000"/>
              <a:gd name="connsiteX66" fmla="*/ 7171790 w 12902436"/>
              <a:gd name="connsiteY66" fmla="*/ 3104007 h 6858000"/>
              <a:gd name="connsiteX67" fmla="*/ 7997608 w 12902436"/>
              <a:gd name="connsiteY67" fmla="*/ 3573023 h 6858000"/>
              <a:gd name="connsiteX68" fmla="*/ 8250487 w 12902436"/>
              <a:gd name="connsiteY68" fmla="*/ 3573023 h 6858000"/>
              <a:gd name="connsiteX69" fmla="*/ 8629795 w 12902436"/>
              <a:gd name="connsiteY69" fmla="*/ 3358097 h 6858000"/>
              <a:gd name="connsiteX70" fmla="*/ 8882675 w 12902436"/>
              <a:gd name="connsiteY70" fmla="*/ 3358097 h 6858000"/>
              <a:gd name="connsiteX71" fmla="*/ 10104610 w 12902436"/>
              <a:gd name="connsiteY71" fmla="*/ 4054208 h 6858000"/>
              <a:gd name="connsiteX72" fmla="*/ 10357478 w 12902436"/>
              <a:gd name="connsiteY72" fmla="*/ 4054208 h 6858000"/>
              <a:gd name="connsiteX73" fmla="*/ 11056867 w 12902436"/>
              <a:gd name="connsiteY73" fmla="*/ 3657422 h 6858000"/>
              <a:gd name="connsiteX74" fmla="*/ 11090462 w 12902436"/>
              <a:gd name="connsiteY74" fmla="*/ 3657422 h 6858000"/>
              <a:gd name="connsiteX75" fmla="*/ 11789852 w 12902436"/>
              <a:gd name="connsiteY75" fmla="*/ 4054208 h 6858000"/>
              <a:gd name="connsiteX76" fmla="*/ 12043612 w 12902436"/>
              <a:gd name="connsiteY76" fmla="*/ 4054208 h 6858000"/>
              <a:gd name="connsiteX77" fmla="*/ 12204000 w 12902436"/>
              <a:gd name="connsiteY77" fmla="*/ 3962853 h 6858000"/>
              <a:gd name="connsiteX78" fmla="*/ 12204000 w 12902436"/>
              <a:gd name="connsiteY78" fmla="*/ 4199775 h 6858000"/>
              <a:gd name="connsiteX79" fmla="*/ 12043600 w 12902436"/>
              <a:gd name="connsiteY79" fmla="*/ 4290890 h 6858000"/>
              <a:gd name="connsiteX80" fmla="*/ 11789840 w 12902436"/>
              <a:gd name="connsiteY80" fmla="*/ 4290890 h 6858000"/>
              <a:gd name="connsiteX81" fmla="*/ 11090462 w 12902436"/>
              <a:gd name="connsiteY81" fmla="*/ 3894103 h 6858000"/>
              <a:gd name="connsiteX82" fmla="*/ 11056866 w 12902436"/>
              <a:gd name="connsiteY82" fmla="*/ 3894103 h 6858000"/>
              <a:gd name="connsiteX83" fmla="*/ 10357477 w 12902436"/>
              <a:gd name="connsiteY83" fmla="*/ 4290890 h 6858000"/>
              <a:gd name="connsiteX84" fmla="*/ 10104609 w 12902436"/>
              <a:gd name="connsiteY84" fmla="*/ 4290890 h 6858000"/>
              <a:gd name="connsiteX85" fmla="*/ 8882674 w 12902436"/>
              <a:gd name="connsiteY85" fmla="*/ 3594777 h 6858000"/>
              <a:gd name="connsiteX86" fmla="*/ 8629795 w 12902436"/>
              <a:gd name="connsiteY86" fmla="*/ 3594777 h 6858000"/>
              <a:gd name="connsiteX87" fmla="*/ 8250487 w 12902436"/>
              <a:gd name="connsiteY87" fmla="*/ 3809704 h 6858000"/>
              <a:gd name="connsiteX88" fmla="*/ 7997607 w 12902436"/>
              <a:gd name="connsiteY88" fmla="*/ 3809704 h 6858000"/>
              <a:gd name="connsiteX89" fmla="*/ 7298230 w 12902436"/>
              <a:gd name="connsiteY89" fmla="*/ 3415525 h 6858000"/>
              <a:gd name="connsiteX90" fmla="*/ 7281427 w 12902436"/>
              <a:gd name="connsiteY90" fmla="*/ 3410953 h 6858000"/>
              <a:gd name="connsiteX91" fmla="*/ 7264623 w 12902436"/>
              <a:gd name="connsiteY91" fmla="*/ 3415525 h 6858000"/>
              <a:gd name="connsiteX92" fmla="*/ 7176207 w 12902436"/>
              <a:gd name="connsiteY92" fmla="*/ 3467727 h 6858000"/>
              <a:gd name="connsiteX93" fmla="*/ 7145196 w 12902436"/>
              <a:gd name="connsiteY93" fmla="*/ 3556143 h 6858000"/>
              <a:gd name="connsiteX94" fmla="*/ 7171790 w 12902436"/>
              <a:gd name="connsiteY94" fmla="*/ 3584335 h 6858000"/>
              <a:gd name="connsiteX95" fmla="*/ 7997607 w 12902436"/>
              <a:gd name="connsiteY95" fmla="*/ 4053339 h 6858000"/>
              <a:gd name="connsiteX96" fmla="*/ 8250487 w 12902436"/>
              <a:gd name="connsiteY96" fmla="*/ 4053339 h 6858000"/>
              <a:gd name="connsiteX97" fmla="*/ 8629795 w 12902436"/>
              <a:gd name="connsiteY97" fmla="*/ 3838412 h 6858000"/>
              <a:gd name="connsiteX98" fmla="*/ 8882674 w 12902436"/>
              <a:gd name="connsiteY98" fmla="*/ 3838412 h 6858000"/>
              <a:gd name="connsiteX99" fmla="*/ 10104609 w 12902436"/>
              <a:gd name="connsiteY99" fmla="*/ 4534525 h 6858000"/>
              <a:gd name="connsiteX100" fmla="*/ 10357477 w 12902436"/>
              <a:gd name="connsiteY100" fmla="*/ 4534525 h 6858000"/>
              <a:gd name="connsiteX101" fmla="*/ 11056866 w 12902436"/>
              <a:gd name="connsiteY101" fmla="*/ 4136869 h 6858000"/>
              <a:gd name="connsiteX102" fmla="*/ 11090462 w 12902436"/>
              <a:gd name="connsiteY102" fmla="*/ 4136869 h 6858000"/>
              <a:gd name="connsiteX103" fmla="*/ 11789840 w 12902436"/>
              <a:gd name="connsiteY103" fmla="*/ 4534525 h 6858000"/>
              <a:gd name="connsiteX104" fmla="*/ 12043600 w 12902436"/>
              <a:gd name="connsiteY104" fmla="*/ 4534525 h 6858000"/>
              <a:gd name="connsiteX105" fmla="*/ 12204000 w 12902436"/>
              <a:gd name="connsiteY105" fmla="*/ 4443332 h 6858000"/>
              <a:gd name="connsiteX106" fmla="*/ 12204000 w 12902436"/>
              <a:gd name="connsiteY106" fmla="*/ 6858000 h 6858000"/>
              <a:gd name="connsiteX107" fmla="*/ 0 w 12902436"/>
              <a:gd name="connsiteY107" fmla="*/ 6858000 h 6858000"/>
              <a:gd name="connsiteX108" fmla="*/ 0 w 12902436"/>
              <a:gd name="connsiteY108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204000 w 12902436"/>
              <a:gd name="connsiteY43" fmla="*/ 3481835 h 6858000"/>
              <a:gd name="connsiteX44" fmla="*/ 12204000 w 12902436"/>
              <a:gd name="connsiteY44" fmla="*/ 2611736 h 6858000"/>
              <a:gd name="connsiteX45" fmla="*/ 10020610 w 12902436"/>
              <a:gd name="connsiteY45" fmla="*/ 2606016 h 6858000"/>
              <a:gd name="connsiteX46" fmla="*/ 10147050 w 12902436"/>
              <a:gd name="connsiteY46" fmla="*/ 2639361 h 6858000"/>
              <a:gd name="connsiteX47" fmla="*/ 11789852 w 12902436"/>
              <a:gd name="connsiteY47" fmla="*/ 3573023 h 6858000"/>
              <a:gd name="connsiteX48" fmla="*/ 12043612 w 12902436"/>
              <a:gd name="connsiteY48" fmla="*/ 3573023 h 6858000"/>
              <a:gd name="connsiteX49" fmla="*/ 12204000 w 12902436"/>
              <a:gd name="connsiteY49" fmla="*/ 3481835 h 6858000"/>
              <a:gd name="connsiteX50" fmla="*/ 12204000 w 12902436"/>
              <a:gd name="connsiteY50" fmla="*/ 3724080 h 6858000"/>
              <a:gd name="connsiteX51" fmla="*/ 12047148 w 12902436"/>
              <a:gd name="connsiteY51" fmla="*/ 3813181 h 6858000"/>
              <a:gd name="connsiteX52" fmla="*/ 11789852 w 12902436"/>
              <a:gd name="connsiteY52" fmla="*/ 3812312 h 6858000"/>
              <a:gd name="connsiteX53" fmla="*/ 9894170 w 12902436"/>
              <a:gd name="connsiteY53" fmla="*/ 2735072 h 6858000"/>
              <a:gd name="connsiteX54" fmla="*/ 9872709 w 12902436"/>
              <a:gd name="connsiteY54" fmla="*/ 2660481 h 6858000"/>
              <a:gd name="connsiteX55" fmla="*/ 9894170 w 12902436"/>
              <a:gd name="connsiteY55" fmla="*/ 2639361 h 6858000"/>
              <a:gd name="connsiteX56" fmla="*/ 10020610 w 12902436"/>
              <a:gd name="connsiteY56" fmla="*/ 2606016 h 6858000"/>
              <a:gd name="connsiteX57" fmla="*/ 0 w 12902436"/>
              <a:gd name="connsiteY57" fmla="*/ 0 h 6858000"/>
              <a:gd name="connsiteX58" fmla="*/ 12204000 w 12902436"/>
              <a:gd name="connsiteY58" fmla="*/ 0 h 6858000"/>
              <a:gd name="connsiteX59" fmla="*/ 12204000 w 12902436"/>
              <a:gd name="connsiteY59" fmla="*/ 2611736 h 6858000"/>
              <a:gd name="connsiteX60" fmla="*/ 10144395 w 12902436"/>
              <a:gd name="connsiteY60" fmla="*/ 1442037 h 6858000"/>
              <a:gd name="connsiteX61" fmla="*/ 10017955 w 12902436"/>
              <a:gd name="connsiteY61" fmla="*/ 1408700 h 6858000"/>
              <a:gd name="connsiteX62" fmla="*/ 9891515 w 12902436"/>
              <a:gd name="connsiteY62" fmla="*/ 1442037 h 6858000"/>
              <a:gd name="connsiteX63" fmla="*/ 7171790 w 12902436"/>
              <a:gd name="connsiteY63" fmla="*/ 2989150 h 6858000"/>
              <a:gd name="connsiteX64" fmla="*/ 7146758 w 12902436"/>
              <a:gd name="connsiteY64" fmla="*/ 3079375 h 6858000"/>
              <a:gd name="connsiteX65" fmla="*/ 7171790 w 12902436"/>
              <a:gd name="connsiteY65" fmla="*/ 3104007 h 6858000"/>
              <a:gd name="connsiteX66" fmla="*/ 7997608 w 12902436"/>
              <a:gd name="connsiteY66" fmla="*/ 3573023 h 6858000"/>
              <a:gd name="connsiteX67" fmla="*/ 8250487 w 12902436"/>
              <a:gd name="connsiteY67" fmla="*/ 3573023 h 6858000"/>
              <a:gd name="connsiteX68" fmla="*/ 8629795 w 12902436"/>
              <a:gd name="connsiteY68" fmla="*/ 3358097 h 6858000"/>
              <a:gd name="connsiteX69" fmla="*/ 8882675 w 12902436"/>
              <a:gd name="connsiteY69" fmla="*/ 3358097 h 6858000"/>
              <a:gd name="connsiteX70" fmla="*/ 10104610 w 12902436"/>
              <a:gd name="connsiteY70" fmla="*/ 4054208 h 6858000"/>
              <a:gd name="connsiteX71" fmla="*/ 10357478 w 12902436"/>
              <a:gd name="connsiteY71" fmla="*/ 4054208 h 6858000"/>
              <a:gd name="connsiteX72" fmla="*/ 11056867 w 12902436"/>
              <a:gd name="connsiteY72" fmla="*/ 3657422 h 6858000"/>
              <a:gd name="connsiteX73" fmla="*/ 11090462 w 12902436"/>
              <a:gd name="connsiteY73" fmla="*/ 3657422 h 6858000"/>
              <a:gd name="connsiteX74" fmla="*/ 11789852 w 12902436"/>
              <a:gd name="connsiteY74" fmla="*/ 4054208 h 6858000"/>
              <a:gd name="connsiteX75" fmla="*/ 12043612 w 12902436"/>
              <a:gd name="connsiteY75" fmla="*/ 4054208 h 6858000"/>
              <a:gd name="connsiteX76" fmla="*/ 12204000 w 12902436"/>
              <a:gd name="connsiteY76" fmla="*/ 3962853 h 6858000"/>
              <a:gd name="connsiteX77" fmla="*/ 12204000 w 12902436"/>
              <a:gd name="connsiteY77" fmla="*/ 4199775 h 6858000"/>
              <a:gd name="connsiteX78" fmla="*/ 12043600 w 12902436"/>
              <a:gd name="connsiteY78" fmla="*/ 4290890 h 6858000"/>
              <a:gd name="connsiteX79" fmla="*/ 11789840 w 12902436"/>
              <a:gd name="connsiteY79" fmla="*/ 4290890 h 6858000"/>
              <a:gd name="connsiteX80" fmla="*/ 11090462 w 12902436"/>
              <a:gd name="connsiteY80" fmla="*/ 3894103 h 6858000"/>
              <a:gd name="connsiteX81" fmla="*/ 11056866 w 12902436"/>
              <a:gd name="connsiteY81" fmla="*/ 3894103 h 6858000"/>
              <a:gd name="connsiteX82" fmla="*/ 10357477 w 12902436"/>
              <a:gd name="connsiteY82" fmla="*/ 4290890 h 6858000"/>
              <a:gd name="connsiteX83" fmla="*/ 10104609 w 12902436"/>
              <a:gd name="connsiteY83" fmla="*/ 4290890 h 6858000"/>
              <a:gd name="connsiteX84" fmla="*/ 8882674 w 12902436"/>
              <a:gd name="connsiteY84" fmla="*/ 3594777 h 6858000"/>
              <a:gd name="connsiteX85" fmla="*/ 8629795 w 12902436"/>
              <a:gd name="connsiteY85" fmla="*/ 3594777 h 6858000"/>
              <a:gd name="connsiteX86" fmla="*/ 8250487 w 12902436"/>
              <a:gd name="connsiteY86" fmla="*/ 3809704 h 6858000"/>
              <a:gd name="connsiteX87" fmla="*/ 7997607 w 12902436"/>
              <a:gd name="connsiteY87" fmla="*/ 3809704 h 6858000"/>
              <a:gd name="connsiteX88" fmla="*/ 7298230 w 12902436"/>
              <a:gd name="connsiteY88" fmla="*/ 3415525 h 6858000"/>
              <a:gd name="connsiteX89" fmla="*/ 7281427 w 12902436"/>
              <a:gd name="connsiteY89" fmla="*/ 3410953 h 6858000"/>
              <a:gd name="connsiteX90" fmla="*/ 7264623 w 12902436"/>
              <a:gd name="connsiteY90" fmla="*/ 3415525 h 6858000"/>
              <a:gd name="connsiteX91" fmla="*/ 7176207 w 12902436"/>
              <a:gd name="connsiteY91" fmla="*/ 3467727 h 6858000"/>
              <a:gd name="connsiteX92" fmla="*/ 7145196 w 12902436"/>
              <a:gd name="connsiteY92" fmla="*/ 3556143 h 6858000"/>
              <a:gd name="connsiteX93" fmla="*/ 7171790 w 12902436"/>
              <a:gd name="connsiteY93" fmla="*/ 3584335 h 6858000"/>
              <a:gd name="connsiteX94" fmla="*/ 7997607 w 12902436"/>
              <a:gd name="connsiteY94" fmla="*/ 4053339 h 6858000"/>
              <a:gd name="connsiteX95" fmla="*/ 8250487 w 12902436"/>
              <a:gd name="connsiteY95" fmla="*/ 4053339 h 6858000"/>
              <a:gd name="connsiteX96" fmla="*/ 8629795 w 12902436"/>
              <a:gd name="connsiteY96" fmla="*/ 3838412 h 6858000"/>
              <a:gd name="connsiteX97" fmla="*/ 8882674 w 12902436"/>
              <a:gd name="connsiteY97" fmla="*/ 3838412 h 6858000"/>
              <a:gd name="connsiteX98" fmla="*/ 10104609 w 12902436"/>
              <a:gd name="connsiteY98" fmla="*/ 4534525 h 6858000"/>
              <a:gd name="connsiteX99" fmla="*/ 10357477 w 12902436"/>
              <a:gd name="connsiteY99" fmla="*/ 4534525 h 6858000"/>
              <a:gd name="connsiteX100" fmla="*/ 11056866 w 12902436"/>
              <a:gd name="connsiteY100" fmla="*/ 4136869 h 6858000"/>
              <a:gd name="connsiteX101" fmla="*/ 11090462 w 12902436"/>
              <a:gd name="connsiteY101" fmla="*/ 4136869 h 6858000"/>
              <a:gd name="connsiteX102" fmla="*/ 11789840 w 12902436"/>
              <a:gd name="connsiteY102" fmla="*/ 4534525 h 6858000"/>
              <a:gd name="connsiteX103" fmla="*/ 12043600 w 12902436"/>
              <a:gd name="connsiteY103" fmla="*/ 4534525 h 6858000"/>
              <a:gd name="connsiteX104" fmla="*/ 12204000 w 12902436"/>
              <a:gd name="connsiteY104" fmla="*/ 4443332 h 6858000"/>
              <a:gd name="connsiteX105" fmla="*/ 12204000 w 12902436"/>
              <a:gd name="connsiteY105" fmla="*/ 6858000 h 6858000"/>
              <a:gd name="connsiteX106" fmla="*/ 0 w 12902436"/>
              <a:gd name="connsiteY106" fmla="*/ 6858000 h 6858000"/>
              <a:gd name="connsiteX107" fmla="*/ 0 w 12902436"/>
              <a:gd name="connsiteY107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45645 w 12902436"/>
              <a:gd name="connsiteY33" fmla="*/ 3416395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204000 w 12902436"/>
              <a:gd name="connsiteY41" fmla="*/ 2611736 h 6858000"/>
              <a:gd name="connsiteX42" fmla="*/ 12204000 w 12902436"/>
              <a:gd name="connsiteY42" fmla="*/ 3481835 h 6858000"/>
              <a:gd name="connsiteX43" fmla="*/ 12204000 w 12902436"/>
              <a:gd name="connsiteY43" fmla="*/ 2611736 h 6858000"/>
              <a:gd name="connsiteX44" fmla="*/ 10020610 w 12902436"/>
              <a:gd name="connsiteY44" fmla="*/ 2606016 h 6858000"/>
              <a:gd name="connsiteX45" fmla="*/ 10147050 w 12902436"/>
              <a:gd name="connsiteY45" fmla="*/ 2639361 h 6858000"/>
              <a:gd name="connsiteX46" fmla="*/ 11789852 w 12902436"/>
              <a:gd name="connsiteY46" fmla="*/ 3573023 h 6858000"/>
              <a:gd name="connsiteX47" fmla="*/ 12043612 w 12902436"/>
              <a:gd name="connsiteY47" fmla="*/ 3573023 h 6858000"/>
              <a:gd name="connsiteX48" fmla="*/ 12204000 w 12902436"/>
              <a:gd name="connsiteY48" fmla="*/ 3481835 h 6858000"/>
              <a:gd name="connsiteX49" fmla="*/ 12204000 w 12902436"/>
              <a:gd name="connsiteY49" fmla="*/ 3724080 h 6858000"/>
              <a:gd name="connsiteX50" fmla="*/ 12047148 w 12902436"/>
              <a:gd name="connsiteY50" fmla="*/ 3813181 h 6858000"/>
              <a:gd name="connsiteX51" fmla="*/ 11789852 w 12902436"/>
              <a:gd name="connsiteY51" fmla="*/ 3812312 h 6858000"/>
              <a:gd name="connsiteX52" fmla="*/ 9894170 w 12902436"/>
              <a:gd name="connsiteY52" fmla="*/ 2735072 h 6858000"/>
              <a:gd name="connsiteX53" fmla="*/ 9872709 w 12902436"/>
              <a:gd name="connsiteY53" fmla="*/ 2660481 h 6858000"/>
              <a:gd name="connsiteX54" fmla="*/ 9894170 w 12902436"/>
              <a:gd name="connsiteY54" fmla="*/ 2639361 h 6858000"/>
              <a:gd name="connsiteX55" fmla="*/ 10020610 w 12902436"/>
              <a:gd name="connsiteY55" fmla="*/ 2606016 h 6858000"/>
              <a:gd name="connsiteX56" fmla="*/ 0 w 12902436"/>
              <a:gd name="connsiteY56" fmla="*/ 0 h 6858000"/>
              <a:gd name="connsiteX57" fmla="*/ 12204000 w 12902436"/>
              <a:gd name="connsiteY57" fmla="*/ 0 h 6858000"/>
              <a:gd name="connsiteX58" fmla="*/ 12204000 w 12902436"/>
              <a:gd name="connsiteY58" fmla="*/ 2611736 h 6858000"/>
              <a:gd name="connsiteX59" fmla="*/ 10144395 w 12902436"/>
              <a:gd name="connsiteY59" fmla="*/ 1442037 h 6858000"/>
              <a:gd name="connsiteX60" fmla="*/ 10017955 w 12902436"/>
              <a:gd name="connsiteY60" fmla="*/ 1408700 h 6858000"/>
              <a:gd name="connsiteX61" fmla="*/ 9891515 w 12902436"/>
              <a:gd name="connsiteY61" fmla="*/ 1442037 h 6858000"/>
              <a:gd name="connsiteX62" fmla="*/ 7171790 w 12902436"/>
              <a:gd name="connsiteY62" fmla="*/ 2989150 h 6858000"/>
              <a:gd name="connsiteX63" fmla="*/ 7146758 w 12902436"/>
              <a:gd name="connsiteY63" fmla="*/ 3079375 h 6858000"/>
              <a:gd name="connsiteX64" fmla="*/ 7171790 w 12902436"/>
              <a:gd name="connsiteY64" fmla="*/ 3104007 h 6858000"/>
              <a:gd name="connsiteX65" fmla="*/ 7997608 w 12902436"/>
              <a:gd name="connsiteY65" fmla="*/ 3573023 h 6858000"/>
              <a:gd name="connsiteX66" fmla="*/ 8250487 w 12902436"/>
              <a:gd name="connsiteY66" fmla="*/ 3573023 h 6858000"/>
              <a:gd name="connsiteX67" fmla="*/ 8629795 w 12902436"/>
              <a:gd name="connsiteY67" fmla="*/ 3358097 h 6858000"/>
              <a:gd name="connsiteX68" fmla="*/ 8882675 w 12902436"/>
              <a:gd name="connsiteY68" fmla="*/ 3358097 h 6858000"/>
              <a:gd name="connsiteX69" fmla="*/ 10104610 w 12902436"/>
              <a:gd name="connsiteY69" fmla="*/ 4054208 h 6858000"/>
              <a:gd name="connsiteX70" fmla="*/ 10357478 w 12902436"/>
              <a:gd name="connsiteY70" fmla="*/ 4054208 h 6858000"/>
              <a:gd name="connsiteX71" fmla="*/ 11056867 w 12902436"/>
              <a:gd name="connsiteY71" fmla="*/ 3657422 h 6858000"/>
              <a:gd name="connsiteX72" fmla="*/ 11090462 w 12902436"/>
              <a:gd name="connsiteY72" fmla="*/ 3657422 h 6858000"/>
              <a:gd name="connsiteX73" fmla="*/ 11789852 w 12902436"/>
              <a:gd name="connsiteY73" fmla="*/ 4054208 h 6858000"/>
              <a:gd name="connsiteX74" fmla="*/ 12043612 w 12902436"/>
              <a:gd name="connsiteY74" fmla="*/ 4054208 h 6858000"/>
              <a:gd name="connsiteX75" fmla="*/ 12204000 w 12902436"/>
              <a:gd name="connsiteY75" fmla="*/ 3962853 h 6858000"/>
              <a:gd name="connsiteX76" fmla="*/ 12204000 w 12902436"/>
              <a:gd name="connsiteY76" fmla="*/ 4199775 h 6858000"/>
              <a:gd name="connsiteX77" fmla="*/ 12043600 w 12902436"/>
              <a:gd name="connsiteY77" fmla="*/ 4290890 h 6858000"/>
              <a:gd name="connsiteX78" fmla="*/ 11789840 w 12902436"/>
              <a:gd name="connsiteY78" fmla="*/ 4290890 h 6858000"/>
              <a:gd name="connsiteX79" fmla="*/ 11090462 w 12902436"/>
              <a:gd name="connsiteY79" fmla="*/ 3894103 h 6858000"/>
              <a:gd name="connsiteX80" fmla="*/ 11056866 w 12902436"/>
              <a:gd name="connsiteY80" fmla="*/ 3894103 h 6858000"/>
              <a:gd name="connsiteX81" fmla="*/ 10357477 w 12902436"/>
              <a:gd name="connsiteY81" fmla="*/ 4290890 h 6858000"/>
              <a:gd name="connsiteX82" fmla="*/ 10104609 w 12902436"/>
              <a:gd name="connsiteY82" fmla="*/ 4290890 h 6858000"/>
              <a:gd name="connsiteX83" fmla="*/ 8882674 w 12902436"/>
              <a:gd name="connsiteY83" fmla="*/ 3594777 h 6858000"/>
              <a:gd name="connsiteX84" fmla="*/ 8629795 w 12902436"/>
              <a:gd name="connsiteY84" fmla="*/ 3594777 h 6858000"/>
              <a:gd name="connsiteX85" fmla="*/ 8250487 w 12902436"/>
              <a:gd name="connsiteY85" fmla="*/ 3809704 h 6858000"/>
              <a:gd name="connsiteX86" fmla="*/ 7997607 w 12902436"/>
              <a:gd name="connsiteY86" fmla="*/ 3809704 h 6858000"/>
              <a:gd name="connsiteX87" fmla="*/ 7298230 w 12902436"/>
              <a:gd name="connsiteY87" fmla="*/ 3415525 h 6858000"/>
              <a:gd name="connsiteX88" fmla="*/ 7281427 w 12902436"/>
              <a:gd name="connsiteY88" fmla="*/ 3410953 h 6858000"/>
              <a:gd name="connsiteX89" fmla="*/ 7264623 w 12902436"/>
              <a:gd name="connsiteY89" fmla="*/ 3415525 h 6858000"/>
              <a:gd name="connsiteX90" fmla="*/ 7176207 w 12902436"/>
              <a:gd name="connsiteY90" fmla="*/ 3467727 h 6858000"/>
              <a:gd name="connsiteX91" fmla="*/ 7145196 w 12902436"/>
              <a:gd name="connsiteY91" fmla="*/ 3556143 h 6858000"/>
              <a:gd name="connsiteX92" fmla="*/ 7171790 w 12902436"/>
              <a:gd name="connsiteY92" fmla="*/ 3584335 h 6858000"/>
              <a:gd name="connsiteX93" fmla="*/ 7997607 w 12902436"/>
              <a:gd name="connsiteY93" fmla="*/ 4053339 h 6858000"/>
              <a:gd name="connsiteX94" fmla="*/ 8250487 w 12902436"/>
              <a:gd name="connsiteY94" fmla="*/ 4053339 h 6858000"/>
              <a:gd name="connsiteX95" fmla="*/ 8629795 w 12902436"/>
              <a:gd name="connsiteY95" fmla="*/ 3838412 h 6858000"/>
              <a:gd name="connsiteX96" fmla="*/ 8882674 w 12902436"/>
              <a:gd name="connsiteY96" fmla="*/ 3838412 h 6858000"/>
              <a:gd name="connsiteX97" fmla="*/ 10104609 w 12902436"/>
              <a:gd name="connsiteY97" fmla="*/ 4534525 h 6858000"/>
              <a:gd name="connsiteX98" fmla="*/ 10357477 w 12902436"/>
              <a:gd name="connsiteY98" fmla="*/ 4534525 h 6858000"/>
              <a:gd name="connsiteX99" fmla="*/ 11056866 w 12902436"/>
              <a:gd name="connsiteY99" fmla="*/ 4136869 h 6858000"/>
              <a:gd name="connsiteX100" fmla="*/ 11090462 w 12902436"/>
              <a:gd name="connsiteY100" fmla="*/ 4136869 h 6858000"/>
              <a:gd name="connsiteX101" fmla="*/ 11789840 w 12902436"/>
              <a:gd name="connsiteY101" fmla="*/ 4534525 h 6858000"/>
              <a:gd name="connsiteX102" fmla="*/ 12043600 w 12902436"/>
              <a:gd name="connsiteY102" fmla="*/ 4534525 h 6858000"/>
              <a:gd name="connsiteX103" fmla="*/ 12204000 w 12902436"/>
              <a:gd name="connsiteY103" fmla="*/ 4443332 h 6858000"/>
              <a:gd name="connsiteX104" fmla="*/ 12204000 w 12902436"/>
              <a:gd name="connsiteY104" fmla="*/ 6858000 h 6858000"/>
              <a:gd name="connsiteX105" fmla="*/ 0 w 12902436"/>
              <a:gd name="connsiteY105" fmla="*/ 6858000 h 6858000"/>
              <a:gd name="connsiteX106" fmla="*/ 0 w 12902436"/>
              <a:gd name="connsiteY106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204000 w 12902436"/>
              <a:gd name="connsiteY40" fmla="*/ 2611736 h 6858000"/>
              <a:gd name="connsiteX41" fmla="*/ 12204000 w 12902436"/>
              <a:gd name="connsiteY41" fmla="*/ 3481835 h 6858000"/>
              <a:gd name="connsiteX42" fmla="*/ 12204000 w 12902436"/>
              <a:gd name="connsiteY42" fmla="*/ 2611736 h 6858000"/>
              <a:gd name="connsiteX43" fmla="*/ 10020610 w 12902436"/>
              <a:gd name="connsiteY43" fmla="*/ 2606016 h 6858000"/>
              <a:gd name="connsiteX44" fmla="*/ 10147050 w 12902436"/>
              <a:gd name="connsiteY44" fmla="*/ 2639361 h 6858000"/>
              <a:gd name="connsiteX45" fmla="*/ 11789852 w 12902436"/>
              <a:gd name="connsiteY45" fmla="*/ 3573023 h 6858000"/>
              <a:gd name="connsiteX46" fmla="*/ 12043612 w 12902436"/>
              <a:gd name="connsiteY46" fmla="*/ 3573023 h 6858000"/>
              <a:gd name="connsiteX47" fmla="*/ 12204000 w 12902436"/>
              <a:gd name="connsiteY47" fmla="*/ 3481835 h 6858000"/>
              <a:gd name="connsiteX48" fmla="*/ 12204000 w 12902436"/>
              <a:gd name="connsiteY48" fmla="*/ 3724080 h 6858000"/>
              <a:gd name="connsiteX49" fmla="*/ 12047148 w 12902436"/>
              <a:gd name="connsiteY49" fmla="*/ 3813181 h 6858000"/>
              <a:gd name="connsiteX50" fmla="*/ 11789852 w 12902436"/>
              <a:gd name="connsiteY50" fmla="*/ 3812312 h 6858000"/>
              <a:gd name="connsiteX51" fmla="*/ 9894170 w 12902436"/>
              <a:gd name="connsiteY51" fmla="*/ 2735072 h 6858000"/>
              <a:gd name="connsiteX52" fmla="*/ 9872709 w 12902436"/>
              <a:gd name="connsiteY52" fmla="*/ 2660481 h 6858000"/>
              <a:gd name="connsiteX53" fmla="*/ 9894170 w 12902436"/>
              <a:gd name="connsiteY53" fmla="*/ 2639361 h 6858000"/>
              <a:gd name="connsiteX54" fmla="*/ 10020610 w 12902436"/>
              <a:gd name="connsiteY54" fmla="*/ 2606016 h 6858000"/>
              <a:gd name="connsiteX55" fmla="*/ 0 w 12902436"/>
              <a:gd name="connsiteY55" fmla="*/ 0 h 6858000"/>
              <a:gd name="connsiteX56" fmla="*/ 12204000 w 12902436"/>
              <a:gd name="connsiteY56" fmla="*/ 0 h 6858000"/>
              <a:gd name="connsiteX57" fmla="*/ 12204000 w 12902436"/>
              <a:gd name="connsiteY57" fmla="*/ 2611736 h 6858000"/>
              <a:gd name="connsiteX58" fmla="*/ 10144395 w 12902436"/>
              <a:gd name="connsiteY58" fmla="*/ 1442037 h 6858000"/>
              <a:gd name="connsiteX59" fmla="*/ 10017955 w 12902436"/>
              <a:gd name="connsiteY59" fmla="*/ 1408700 h 6858000"/>
              <a:gd name="connsiteX60" fmla="*/ 9891515 w 12902436"/>
              <a:gd name="connsiteY60" fmla="*/ 1442037 h 6858000"/>
              <a:gd name="connsiteX61" fmla="*/ 7171790 w 12902436"/>
              <a:gd name="connsiteY61" fmla="*/ 2989150 h 6858000"/>
              <a:gd name="connsiteX62" fmla="*/ 7146758 w 12902436"/>
              <a:gd name="connsiteY62" fmla="*/ 3079375 h 6858000"/>
              <a:gd name="connsiteX63" fmla="*/ 7171790 w 12902436"/>
              <a:gd name="connsiteY63" fmla="*/ 3104007 h 6858000"/>
              <a:gd name="connsiteX64" fmla="*/ 7997608 w 12902436"/>
              <a:gd name="connsiteY64" fmla="*/ 3573023 h 6858000"/>
              <a:gd name="connsiteX65" fmla="*/ 8250487 w 12902436"/>
              <a:gd name="connsiteY65" fmla="*/ 3573023 h 6858000"/>
              <a:gd name="connsiteX66" fmla="*/ 8629795 w 12902436"/>
              <a:gd name="connsiteY66" fmla="*/ 3358097 h 6858000"/>
              <a:gd name="connsiteX67" fmla="*/ 8882675 w 12902436"/>
              <a:gd name="connsiteY67" fmla="*/ 3358097 h 6858000"/>
              <a:gd name="connsiteX68" fmla="*/ 10104610 w 12902436"/>
              <a:gd name="connsiteY68" fmla="*/ 4054208 h 6858000"/>
              <a:gd name="connsiteX69" fmla="*/ 10357478 w 12902436"/>
              <a:gd name="connsiteY69" fmla="*/ 4054208 h 6858000"/>
              <a:gd name="connsiteX70" fmla="*/ 11056867 w 12902436"/>
              <a:gd name="connsiteY70" fmla="*/ 3657422 h 6858000"/>
              <a:gd name="connsiteX71" fmla="*/ 11090462 w 12902436"/>
              <a:gd name="connsiteY71" fmla="*/ 3657422 h 6858000"/>
              <a:gd name="connsiteX72" fmla="*/ 11789852 w 12902436"/>
              <a:gd name="connsiteY72" fmla="*/ 4054208 h 6858000"/>
              <a:gd name="connsiteX73" fmla="*/ 12043612 w 12902436"/>
              <a:gd name="connsiteY73" fmla="*/ 4054208 h 6858000"/>
              <a:gd name="connsiteX74" fmla="*/ 12204000 w 12902436"/>
              <a:gd name="connsiteY74" fmla="*/ 3962853 h 6858000"/>
              <a:gd name="connsiteX75" fmla="*/ 12204000 w 12902436"/>
              <a:gd name="connsiteY75" fmla="*/ 4199775 h 6858000"/>
              <a:gd name="connsiteX76" fmla="*/ 12043600 w 12902436"/>
              <a:gd name="connsiteY76" fmla="*/ 4290890 h 6858000"/>
              <a:gd name="connsiteX77" fmla="*/ 11789840 w 12902436"/>
              <a:gd name="connsiteY77" fmla="*/ 4290890 h 6858000"/>
              <a:gd name="connsiteX78" fmla="*/ 11090462 w 12902436"/>
              <a:gd name="connsiteY78" fmla="*/ 3894103 h 6858000"/>
              <a:gd name="connsiteX79" fmla="*/ 11056866 w 12902436"/>
              <a:gd name="connsiteY79" fmla="*/ 3894103 h 6858000"/>
              <a:gd name="connsiteX80" fmla="*/ 10357477 w 12902436"/>
              <a:gd name="connsiteY80" fmla="*/ 4290890 h 6858000"/>
              <a:gd name="connsiteX81" fmla="*/ 10104609 w 12902436"/>
              <a:gd name="connsiteY81" fmla="*/ 4290890 h 6858000"/>
              <a:gd name="connsiteX82" fmla="*/ 8882674 w 12902436"/>
              <a:gd name="connsiteY82" fmla="*/ 3594777 h 6858000"/>
              <a:gd name="connsiteX83" fmla="*/ 8629795 w 12902436"/>
              <a:gd name="connsiteY83" fmla="*/ 3594777 h 6858000"/>
              <a:gd name="connsiteX84" fmla="*/ 8250487 w 12902436"/>
              <a:gd name="connsiteY84" fmla="*/ 3809704 h 6858000"/>
              <a:gd name="connsiteX85" fmla="*/ 7997607 w 12902436"/>
              <a:gd name="connsiteY85" fmla="*/ 3809704 h 6858000"/>
              <a:gd name="connsiteX86" fmla="*/ 7298230 w 12902436"/>
              <a:gd name="connsiteY86" fmla="*/ 3415525 h 6858000"/>
              <a:gd name="connsiteX87" fmla="*/ 7281427 w 12902436"/>
              <a:gd name="connsiteY87" fmla="*/ 3410953 h 6858000"/>
              <a:gd name="connsiteX88" fmla="*/ 7264623 w 12902436"/>
              <a:gd name="connsiteY88" fmla="*/ 3415525 h 6858000"/>
              <a:gd name="connsiteX89" fmla="*/ 7176207 w 12902436"/>
              <a:gd name="connsiteY89" fmla="*/ 3467727 h 6858000"/>
              <a:gd name="connsiteX90" fmla="*/ 7145196 w 12902436"/>
              <a:gd name="connsiteY90" fmla="*/ 3556143 h 6858000"/>
              <a:gd name="connsiteX91" fmla="*/ 7171790 w 12902436"/>
              <a:gd name="connsiteY91" fmla="*/ 3584335 h 6858000"/>
              <a:gd name="connsiteX92" fmla="*/ 7997607 w 12902436"/>
              <a:gd name="connsiteY92" fmla="*/ 4053339 h 6858000"/>
              <a:gd name="connsiteX93" fmla="*/ 8250487 w 12902436"/>
              <a:gd name="connsiteY93" fmla="*/ 4053339 h 6858000"/>
              <a:gd name="connsiteX94" fmla="*/ 8629795 w 12902436"/>
              <a:gd name="connsiteY94" fmla="*/ 3838412 h 6858000"/>
              <a:gd name="connsiteX95" fmla="*/ 8882674 w 12902436"/>
              <a:gd name="connsiteY95" fmla="*/ 3838412 h 6858000"/>
              <a:gd name="connsiteX96" fmla="*/ 10104609 w 12902436"/>
              <a:gd name="connsiteY96" fmla="*/ 4534525 h 6858000"/>
              <a:gd name="connsiteX97" fmla="*/ 10357477 w 12902436"/>
              <a:gd name="connsiteY97" fmla="*/ 4534525 h 6858000"/>
              <a:gd name="connsiteX98" fmla="*/ 11056866 w 12902436"/>
              <a:gd name="connsiteY98" fmla="*/ 4136869 h 6858000"/>
              <a:gd name="connsiteX99" fmla="*/ 11090462 w 12902436"/>
              <a:gd name="connsiteY99" fmla="*/ 4136869 h 6858000"/>
              <a:gd name="connsiteX100" fmla="*/ 11789840 w 12902436"/>
              <a:gd name="connsiteY100" fmla="*/ 4534525 h 6858000"/>
              <a:gd name="connsiteX101" fmla="*/ 12043600 w 12902436"/>
              <a:gd name="connsiteY101" fmla="*/ 4534525 h 6858000"/>
              <a:gd name="connsiteX102" fmla="*/ 12204000 w 12902436"/>
              <a:gd name="connsiteY102" fmla="*/ 4443332 h 6858000"/>
              <a:gd name="connsiteX103" fmla="*/ 12204000 w 12902436"/>
              <a:gd name="connsiteY103" fmla="*/ 6858000 h 6858000"/>
              <a:gd name="connsiteX104" fmla="*/ 0 w 12902436"/>
              <a:gd name="connsiteY104" fmla="*/ 6858000 h 6858000"/>
              <a:gd name="connsiteX105" fmla="*/ 0 w 12902436"/>
              <a:gd name="connsiteY105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93581 w 12902436"/>
              <a:gd name="connsiteY35" fmla="*/ 3494110 h 6858000"/>
              <a:gd name="connsiteX36" fmla="*/ 12868549 w 12902436"/>
              <a:gd name="connsiteY36" fmla="*/ 3584335 h 6858000"/>
              <a:gd name="connsiteX37" fmla="*/ 12204000 w 12902436"/>
              <a:gd name="connsiteY37" fmla="*/ 3962853 h 6858000"/>
              <a:gd name="connsiteX38" fmla="*/ 12204000 w 12902436"/>
              <a:gd name="connsiteY38" fmla="*/ 3724080 h 6858000"/>
              <a:gd name="connsiteX39" fmla="*/ 12204000 w 12902436"/>
              <a:gd name="connsiteY39" fmla="*/ 2611736 h 6858000"/>
              <a:gd name="connsiteX40" fmla="*/ 12204000 w 12902436"/>
              <a:gd name="connsiteY40" fmla="*/ 3481835 h 6858000"/>
              <a:gd name="connsiteX41" fmla="*/ 12204000 w 12902436"/>
              <a:gd name="connsiteY41" fmla="*/ 2611736 h 6858000"/>
              <a:gd name="connsiteX42" fmla="*/ 10020610 w 12902436"/>
              <a:gd name="connsiteY42" fmla="*/ 2606016 h 6858000"/>
              <a:gd name="connsiteX43" fmla="*/ 10147050 w 12902436"/>
              <a:gd name="connsiteY43" fmla="*/ 2639361 h 6858000"/>
              <a:gd name="connsiteX44" fmla="*/ 11789852 w 12902436"/>
              <a:gd name="connsiteY44" fmla="*/ 3573023 h 6858000"/>
              <a:gd name="connsiteX45" fmla="*/ 12043612 w 12902436"/>
              <a:gd name="connsiteY45" fmla="*/ 3573023 h 6858000"/>
              <a:gd name="connsiteX46" fmla="*/ 12204000 w 12902436"/>
              <a:gd name="connsiteY46" fmla="*/ 3481835 h 6858000"/>
              <a:gd name="connsiteX47" fmla="*/ 12204000 w 12902436"/>
              <a:gd name="connsiteY47" fmla="*/ 3724080 h 6858000"/>
              <a:gd name="connsiteX48" fmla="*/ 12047148 w 12902436"/>
              <a:gd name="connsiteY48" fmla="*/ 3813181 h 6858000"/>
              <a:gd name="connsiteX49" fmla="*/ 11789852 w 12902436"/>
              <a:gd name="connsiteY49" fmla="*/ 3812312 h 6858000"/>
              <a:gd name="connsiteX50" fmla="*/ 9894170 w 12902436"/>
              <a:gd name="connsiteY50" fmla="*/ 2735072 h 6858000"/>
              <a:gd name="connsiteX51" fmla="*/ 9872709 w 12902436"/>
              <a:gd name="connsiteY51" fmla="*/ 2660481 h 6858000"/>
              <a:gd name="connsiteX52" fmla="*/ 9894170 w 12902436"/>
              <a:gd name="connsiteY52" fmla="*/ 2639361 h 6858000"/>
              <a:gd name="connsiteX53" fmla="*/ 10020610 w 12902436"/>
              <a:gd name="connsiteY53" fmla="*/ 2606016 h 6858000"/>
              <a:gd name="connsiteX54" fmla="*/ 0 w 12902436"/>
              <a:gd name="connsiteY54" fmla="*/ 0 h 6858000"/>
              <a:gd name="connsiteX55" fmla="*/ 12204000 w 12902436"/>
              <a:gd name="connsiteY55" fmla="*/ 0 h 6858000"/>
              <a:gd name="connsiteX56" fmla="*/ 12204000 w 12902436"/>
              <a:gd name="connsiteY56" fmla="*/ 2611736 h 6858000"/>
              <a:gd name="connsiteX57" fmla="*/ 10144395 w 12902436"/>
              <a:gd name="connsiteY57" fmla="*/ 1442037 h 6858000"/>
              <a:gd name="connsiteX58" fmla="*/ 10017955 w 12902436"/>
              <a:gd name="connsiteY58" fmla="*/ 1408700 h 6858000"/>
              <a:gd name="connsiteX59" fmla="*/ 9891515 w 12902436"/>
              <a:gd name="connsiteY59" fmla="*/ 1442037 h 6858000"/>
              <a:gd name="connsiteX60" fmla="*/ 7171790 w 12902436"/>
              <a:gd name="connsiteY60" fmla="*/ 2989150 h 6858000"/>
              <a:gd name="connsiteX61" fmla="*/ 7146758 w 12902436"/>
              <a:gd name="connsiteY61" fmla="*/ 3079375 h 6858000"/>
              <a:gd name="connsiteX62" fmla="*/ 7171790 w 12902436"/>
              <a:gd name="connsiteY62" fmla="*/ 3104007 h 6858000"/>
              <a:gd name="connsiteX63" fmla="*/ 7997608 w 12902436"/>
              <a:gd name="connsiteY63" fmla="*/ 3573023 h 6858000"/>
              <a:gd name="connsiteX64" fmla="*/ 8250487 w 12902436"/>
              <a:gd name="connsiteY64" fmla="*/ 3573023 h 6858000"/>
              <a:gd name="connsiteX65" fmla="*/ 8629795 w 12902436"/>
              <a:gd name="connsiteY65" fmla="*/ 3358097 h 6858000"/>
              <a:gd name="connsiteX66" fmla="*/ 8882675 w 12902436"/>
              <a:gd name="connsiteY66" fmla="*/ 3358097 h 6858000"/>
              <a:gd name="connsiteX67" fmla="*/ 10104610 w 12902436"/>
              <a:gd name="connsiteY67" fmla="*/ 4054208 h 6858000"/>
              <a:gd name="connsiteX68" fmla="*/ 10357478 w 12902436"/>
              <a:gd name="connsiteY68" fmla="*/ 4054208 h 6858000"/>
              <a:gd name="connsiteX69" fmla="*/ 11056867 w 12902436"/>
              <a:gd name="connsiteY69" fmla="*/ 3657422 h 6858000"/>
              <a:gd name="connsiteX70" fmla="*/ 11090462 w 12902436"/>
              <a:gd name="connsiteY70" fmla="*/ 3657422 h 6858000"/>
              <a:gd name="connsiteX71" fmla="*/ 11789852 w 12902436"/>
              <a:gd name="connsiteY71" fmla="*/ 4054208 h 6858000"/>
              <a:gd name="connsiteX72" fmla="*/ 12043612 w 12902436"/>
              <a:gd name="connsiteY72" fmla="*/ 4054208 h 6858000"/>
              <a:gd name="connsiteX73" fmla="*/ 12204000 w 12902436"/>
              <a:gd name="connsiteY73" fmla="*/ 3962853 h 6858000"/>
              <a:gd name="connsiteX74" fmla="*/ 12204000 w 12902436"/>
              <a:gd name="connsiteY74" fmla="*/ 4199775 h 6858000"/>
              <a:gd name="connsiteX75" fmla="*/ 12043600 w 12902436"/>
              <a:gd name="connsiteY75" fmla="*/ 4290890 h 6858000"/>
              <a:gd name="connsiteX76" fmla="*/ 11789840 w 12902436"/>
              <a:gd name="connsiteY76" fmla="*/ 4290890 h 6858000"/>
              <a:gd name="connsiteX77" fmla="*/ 11090462 w 12902436"/>
              <a:gd name="connsiteY77" fmla="*/ 3894103 h 6858000"/>
              <a:gd name="connsiteX78" fmla="*/ 11056866 w 12902436"/>
              <a:gd name="connsiteY78" fmla="*/ 3894103 h 6858000"/>
              <a:gd name="connsiteX79" fmla="*/ 10357477 w 12902436"/>
              <a:gd name="connsiteY79" fmla="*/ 4290890 h 6858000"/>
              <a:gd name="connsiteX80" fmla="*/ 10104609 w 12902436"/>
              <a:gd name="connsiteY80" fmla="*/ 4290890 h 6858000"/>
              <a:gd name="connsiteX81" fmla="*/ 8882674 w 12902436"/>
              <a:gd name="connsiteY81" fmla="*/ 3594777 h 6858000"/>
              <a:gd name="connsiteX82" fmla="*/ 8629795 w 12902436"/>
              <a:gd name="connsiteY82" fmla="*/ 3594777 h 6858000"/>
              <a:gd name="connsiteX83" fmla="*/ 8250487 w 12902436"/>
              <a:gd name="connsiteY83" fmla="*/ 3809704 h 6858000"/>
              <a:gd name="connsiteX84" fmla="*/ 7997607 w 12902436"/>
              <a:gd name="connsiteY84" fmla="*/ 3809704 h 6858000"/>
              <a:gd name="connsiteX85" fmla="*/ 7298230 w 12902436"/>
              <a:gd name="connsiteY85" fmla="*/ 3415525 h 6858000"/>
              <a:gd name="connsiteX86" fmla="*/ 7281427 w 12902436"/>
              <a:gd name="connsiteY86" fmla="*/ 3410953 h 6858000"/>
              <a:gd name="connsiteX87" fmla="*/ 7264623 w 12902436"/>
              <a:gd name="connsiteY87" fmla="*/ 3415525 h 6858000"/>
              <a:gd name="connsiteX88" fmla="*/ 7176207 w 12902436"/>
              <a:gd name="connsiteY88" fmla="*/ 3467727 h 6858000"/>
              <a:gd name="connsiteX89" fmla="*/ 7145196 w 12902436"/>
              <a:gd name="connsiteY89" fmla="*/ 3556143 h 6858000"/>
              <a:gd name="connsiteX90" fmla="*/ 7171790 w 12902436"/>
              <a:gd name="connsiteY90" fmla="*/ 3584335 h 6858000"/>
              <a:gd name="connsiteX91" fmla="*/ 7997607 w 12902436"/>
              <a:gd name="connsiteY91" fmla="*/ 4053339 h 6858000"/>
              <a:gd name="connsiteX92" fmla="*/ 8250487 w 12902436"/>
              <a:gd name="connsiteY92" fmla="*/ 4053339 h 6858000"/>
              <a:gd name="connsiteX93" fmla="*/ 8629795 w 12902436"/>
              <a:gd name="connsiteY93" fmla="*/ 3838412 h 6858000"/>
              <a:gd name="connsiteX94" fmla="*/ 8882674 w 12902436"/>
              <a:gd name="connsiteY94" fmla="*/ 3838412 h 6858000"/>
              <a:gd name="connsiteX95" fmla="*/ 10104609 w 12902436"/>
              <a:gd name="connsiteY95" fmla="*/ 4534525 h 6858000"/>
              <a:gd name="connsiteX96" fmla="*/ 10357477 w 12902436"/>
              <a:gd name="connsiteY96" fmla="*/ 4534525 h 6858000"/>
              <a:gd name="connsiteX97" fmla="*/ 11056866 w 12902436"/>
              <a:gd name="connsiteY97" fmla="*/ 4136869 h 6858000"/>
              <a:gd name="connsiteX98" fmla="*/ 11090462 w 12902436"/>
              <a:gd name="connsiteY98" fmla="*/ 4136869 h 6858000"/>
              <a:gd name="connsiteX99" fmla="*/ 11789840 w 12902436"/>
              <a:gd name="connsiteY99" fmla="*/ 4534525 h 6858000"/>
              <a:gd name="connsiteX100" fmla="*/ 12043600 w 12902436"/>
              <a:gd name="connsiteY100" fmla="*/ 4534525 h 6858000"/>
              <a:gd name="connsiteX101" fmla="*/ 12204000 w 12902436"/>
              <a:gd name="connsiteY101" fmla="*/ 4443332 h 6858000"/>
              <a:gd name="connsiteX102" fmla="*/ 12204000 w 12902436"/>
              <a:gd name="connsiteY102" fmla="*/ 6858000 h 6858000"/>
              <a:gd name="connsiteX103" fmla="*/ 0 w 12902436"/>
              <a:gd name="connsiteY103" fmla="*/ 6858000 h 6858000"/>
              <a:gd name="connsiteX104" fmla="*/ 0 w 12902436"/>
              <a:gd name="connsiteY104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893581 w 12902436"/>
              <a:gd name="connsiteY34" fmla="*/ 3494110 h 6858000"/>
              <a:gd name="connsiteX35" fmla="*/ 12868549 w 12902436"/>
              <a:gd name="connsiteY35" fmla="*/ 3584335 h 6858000"/>
              <a:gd name="connsiteX36" fmla="*/ 12204000 w 12902436"/>
              <a:gd name="connsiteY36" fmla="*/ 3962853 h 6858000"/>
              <a:gd name="connsiteX37" fmla="*/ 12204000 w 12902436"/>
              <a:gd name="connsiteY37" fmla="*/ 3724080 h 6858000"/>
              <a:gd name="connsiteX38" fmla="*/ 12204000 w 12902436"/>
              <a:gd name="connsiteY38" fmla="*/ 2611736 h 6858000"/>
              <a:gd name="connsiteX39" fmla="*/ 12204000 w 12902436"/>
              <a:gd name="connsiteY39" fmla="*/ 3481835 h 6858000"/>
              <a:gd name="connsiteX40" fmla="*/ 12204000 w 12902436"/>
              <a:gd name="connsiteY40" fmla="*/ 2611736 h 6858000"/>
              <a:gd name="connsiteX41" fmla="*/ 10020610 w 12902436"/>
              <a:gd name="connsiteY41" fmla="*/ 2606016 h 6858000"/>
              <a:gd name="connsiteX42" fmla="*/ 10147050 w 12902436"/>
              <a:gd name="connsiteY42" fmla="*/ 2639361 h 6858000"/>
              <a:gd name="connsiteX43" fmla="*/ 11789852 w 12902436"/>
              <a:gd name="connsiteY43" fmla="*/ 3573023 h 6858000"/>
              <a:gd name="connsiteX44" fmla="*/ 12043612 w 12902436"/>
              <a:gd name="connsiteY44" fmla="*/ 3573023 h 6858000"/>
              <a:gd name="connsiteX45" fmla="*/ 12204000 w 12902436"/>
              <a:gd name="connsiteY45" fmla="*/ 3481835 h 6858000"/>
              <a:gd name="connsiteX46" fmla="*/ 12204000 w 12902436"/>
              <a:gd name="connsiteY46" fmla="*/ 3724080 h 6858000"/>
              <a:gd name="connsiteX47" fmla="*/ 12047148 w 12902436"/>
              <a:gd name="connsiteY47" fmla="*/ 3813181 h 6858000"/>
              <a:gd name="connsiteX48" fmla="*/ 11789852 w 12902436"/>
              <a:gd name="connsiteY48" fmla="*/ 3812312 h 6858000"/>
              <a:gd name="connsiteX49" fmla="*/ 9894170 w 12902436"/>
              <a:gd name="connsiteY49" fmla="*/ 2735072 h 6858000"/>
              <a:gd name="connsiteX50" fmla="*/ 9872709 w 12902436"/>
              <a:gd name="connsiteY50" fmla="*/ 2660481 h 6858000"/>
              <a:gd name="connsiteX51" fmla="*/ 9894170 w 12902436"/>
              <a:gd name="connsiteY51" fmla="*/ 2639361 h 6858000"/>
              <a:gd name="connsiteX52" fmla="*/ 10020610 w 12902436"/>
              <a:gd name="connsiteY52" fmla="*/ 2606016 h 6858000"/>
              <a:gd name="connsiteX53" fmla="*/ 0 w 12902436"/>
              <a:gd name="connsiteY53" fmla="*/ 0 h 6858000"/>
              <a:gd name="connsiteX54" fmla="*/ 12204000 w 12902436"/>
              <a:gd name="connsiteY54" fmla="*/ 0 h 6858000"/>
              <a:gd name="connsiteX55" fmla="*/ 12204000 w 12902436"/>
              <a:gd name="connsiteY55" fmla="*/ 2611736 h 6858000"/>
              <a:gd name="connsiteX56" fmla="*/ 10144395 w 12902436"/>
              <a:gd name="connsiteY56" fmla="*/ 1442037 h 6858000"/>
              <a:gd name="connsiteX57" fmla="*/ 10017955 w 12902436"/>
              <a:gd name="connsiteY57" fmla="*/ 1408700 h 6858000"/>
              <a:gd name="connsiteX58" fmla="*/ 9891515 w 12902436"/>
              <a:gd name="connsiteY58" fmla="*/ 1442037 h 6858000"/>
              <a:gd name="connsiteX59" fmla="*/ 7171790 w 12902436"/>
              <a:gd name="connsiteY59" fmla="*/ 2989150 h 6858000"/>
              <a:gd name="connsiteX60" fmla="*/ 7146758 w 12902436"/>
              <a:gd name="connsiteY60" fmla="*/ 3079375 h 6858000"/>
              <a:gd name="connsiteX61" fmla="*/ 7171790 w 12902436"/>
              <a:gd name="connsiteY61" fmla="*/ 3104007 h 6858000"/>
              <a:gd name="connsiteX62" fmla="*/ 7997608 w 12902436"/>
              <a:gd name="connsiteY62" fmla="*/ 3573023 h 6858000"/>
              <a:gd name="connsiteX63" fmla="*/ 8250487 w 12902436"/>
              <a:gd name="connsiteY63" fmla="*/ 3573023 h 6858000"/>
              <a:gd name="connsiteX64" fmla="*/ 8629795 w 12902436"/>
              <a:gd name="connsiteY64" fmla="*/ 3358097 h 6858000"/>
              <a:gd name="connsiteX65" fmla="*/ 8882675 w 12902436"/>
              <a:gd name="connsiteY65" fmla="*/ 3358097 h 6858000"/>
              <a:gd name="connsiteX66" fmla="*/ 10104610 w 12902436"/>
              <a:gd name="connsiteY66" fmla="*/ 4054208 h 6858000"/>
              <a:gd name="connsiteX67" fmla="*/ 10357478 w 12902436"/>
              <a:gd name="connsiteY67" fmla="*/ 4054208 h 6858000"/>
              <a:gd name="connsiteX68" fmla="*/ 11056867 w 12902436"/>
              <a:gd name="connsiteY68" fmla="*/ 3657422 h 6858000"/>
              <a:gd name="connsiteX69" fmla="*/ 11090462 w 12902436"/>
              <a:gd name="connsiteY69" fmla="*/ 3657422 h 6858000"/>
              <a:gd name="connsiteX70" fmla="*/ 11789852 w 12902436"/>
              <a:gd name="connsiteY70" fmla="*/ 4054208 h 6858000"/>
              <a:gd name="connsiteX71" fmla="*/ 12043612 w 12902436"/>
              <a:gd name="connsiteY71" fmla="*/ 4054208 h 6858000"/>
              <a:gd name="connsiteX72" fmla="*/ 12204000 w 12902436"/>
              <a:gd name="connsiteY72" fmla="*/ 3962853 h 6858000"/>
              <a:gd name="connsiteX73" fmla="*/ 12204000 w 12902436"/>
              <a:gd name="connsiteY73" fmla="*/ 4199775 h 6858000"/>
              <a:gd name="connsiteX74" fmla="*/ 12043600 w 12902436"/>
              <a:gd name="connsiteY74" fmla="*/ 4290890 h 6858000"/>
              <a:gd name="connsiteX75" fmla="*/ 11789840 w 12902436"/>
              <a:gd name="connsiteY75" fmla="*/ 4290890 h 6858000"/>
              <a:gd name="connsiteX76" fmla="*/ 11090462 w 12902436"/>
              <a:gd name="connsiteY76" fmla="*/ 3894103 h 6858000"/>
              <a:gd name="connsiteX77" fmla="*/ 11056866 w 12902436"/>
              <a:gd name="connsiteY77" fmla="*/ 3894103 h 6858000"/>
              <a:gd name="connsiteX78" fmla="*/ 10357477 w 12902436"/>
              <a:gd name="connsiteY78" fmla="*/ 4290890 h 6858000"/>
              <a:gd name="connsiteX79" fmla="*/ 10104609 w 12902436"/>
              <a:gd name="connsiteY79" fmla="*/ 4290890 h 6858000"/>
              <a:gd name="connsiteX80" fmla="*/ 8882674 w 12902436"/>
              <a:gd name="connsiteY80" fmla="*/ 3594777 h 6858000"/>
              <a:gd name="connsiteX81" fmla="*/ 8629795 w 12902436"/>
              <a:gd name="connsiteY81" fmla="*/ 3594777 h 6858000"/>
              <a:gd name="connsiteX82" fmla="*/ 8250487 w 12902436"/>
              <a:gd name="connsiteY82" fmla="*/ 3809704 h 6858000"/>
              <a:gd name="connsiteX83" fmla="*/ 7997607 w 12902436"/>
              <a:gd name="connsiteY83" fmla="*/ 3809704 h 6858000"/>
              <a:gd name="connsiteX84" fmla="*/ 7298230 w 12902436"/>
              <a:gd name="connsiteY84" fmla="*/ 3415525 h 6858000"/>
              <a:gd name="connsiteX85" fmla="*/ 7281427 w 12902436"/>
              <a:gd name="connsiteY85" fmla="*/ 3410953 h 6858000"/>
              <a:gd name="connsiteX86" fmla="*/ 7264623 w 12902436"/>
              <a:gd name="connsiteY86" fmla="*/ 3415525 h 6858000"/>
              <a:gd name="connsiteX87" fmla="*/ 7176207 w 12902436"/>
              <a:gd name="connsiteY87" fmla="*/ 3467727 h 6858000"/>
              <a:gd name="connsiteX88" fmla="*/ 7145196 w 12902436"/>
              <a:gd name="connsiteY88" fmla="*/ 3556143 h 6858000"/>
              <a:gd name="connsiteX89" fmla="*/ 7171790 w 12902436"/>
              <a:gd name="connsiteY89" fmla="*/ 3584335 h 6858000"/>
              <a:gd name="connsiteX90" fmla="*/ 7997607 w 12902436"/>
              <a:gd name="connsiteY90" fmla="*/ 4053339 h 6858000"/>
              <a:gd name="connsiteX91" fmla="*/ 8250487 w 12902436"/>
              <a:gd name="connsiteY91" fmla="*/ 4053339 h 6858000"/>
              <a:gd name="connsiteX92" fmla="*/ 8629795 w 12902436"/>
              <a:gd name="connsiteY92" fmla="*/ 3838412 h 6858000"/>
              <a:gd name="connsiteX93" fmla="*/ 8882674 w 12902436"/>
              <a:gd name="connsiteY93" fmla="*/ 3838412 h 6858000"/>
              <a:gd name="connsiteX94" fmla="*/ 10104609 w 12902436"/>
              <a:gd name="connsiteY94" fmla="*/ 4534525 h 6858000"/>
              <a:gd name="connsiteX95" fmla="*/ 10357477 w 12902436"/>
              <a:gd name="connsiteY95" fmla="*/ 4534525 h 6858000"/>
              <a:gd name="connsiteX96" fmla="*/ 11056866 w 12902436"/>
              <a:gd name="connsiteY96" fmla="*/ 4136869 h 6858000"/>
              <a:gd name="connsiteX97" fmla="*/ 11090462 w 12902436"/>
              <a:gd name="connsiteY97" fmla="*/ 4136869 h 6858000"/>
              <a:gd name="connsiteX98" fmla="*/ 11789840 w 12902436"/>
              <a:gd name="connsiteY98" fmla="*/ 4534525 h 6858000"/>
              <a:gd name="connsiteX99" fmla="*/ 12043600 w 12902436"/>
              <a:gd name="connsiteY99" fmla="*/ 4534525 h 6858000"/>
              <a:gd name="connsiteX100" fmla="*/ 12204000 w 12902436"/>
              <a:gd name="connsiteY100" fmla="*/ 4443332 h 6858000"/>
              <a:gd name="connsiteX101" fmla="*/ 12204000 w 12902436"/>
              <a:gd name="connsiteY101" fmla="*/ 6858000 h 6858000"/>
              <a:gd name="connsiteX102" fmla="*/ 0 w 12902436"/>
              <a:gd name="connsiteY102" fmla="*/ 6858000 h 6858000"/>
              <a:gd name="connsiteX103" fmla="*/ 0 w 12902436"/>
              <a:gd name="connsiteY103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868549 w 12902313"/>
              <a:gd name="connsiteY34" fmla="*/ 3584335 h 6858000"/>
              <a:gd name="connsiteX35" fmla="*/ 12204000 w 12902313"/>
              <a:gd name="connsiteY35" fmla="*/ 3962853 h 6858000"/>
              <a:gd name="connsiteX36" fmla="*/ 12204000 w 12902313"/>
              <a:gd name="connsiteY36" fmla="*/ 3724080 h 6858000"/>
              <a:gd name="connsiteX37" fmla="*/ 12204000 w 12902313"/>
              <a:gd name="connsiteY37" fmla="*/ 2611736 h 6858000"/>
              <a:gd name="connsiteX38" fmla="*/ 12204000 w 12902313"/>
              <a:gd name="connsiteY38" fmla="*/ 3481835 h 6858000"/>
              <a:gd name="connsiteX39" fmla="*/ 12204000 w 12902313"/>
              <a:gd name="connsiteY39" fmla="*/ 2611736 h 6858000"/>
              <a:gd name="connsiteX40" fmla="*/ 10020610 w 12902313"/>
              <a:gd name="connsiteY40" fmla="*/ 2606016 h 6858000"/>
              <a:gd name="connsiteX41" fmla="*/ 10147050 w 12902313"/>
              <a:gd name="connsiteY41" fmla="*/ 2639361 h 6858000"/>
              <a:gd name="connsiteX42" fmla="*/ 11789852 w 12902313"/>
              <a:gd name="connsiteY42" fmla="*/ 3573023 h 6858000"/>
              <a:gd name="connsiteX43" fmla="*/ 12043612 w 12902313"/>
              <a:gd name="connsiteY43" fmla="*/ 3573023 h 6858000"/>
              <a:gd name="connsiteX44" fmla="*/ 12204000 w 12902313"/>
              <a:gd name="connsiteY44" fmla="*/ 3481835 h 6858000"/>
              <a:gd name="connsiteX45" fmla="*/ 12204000 w 12902313"/>
              <a:gd name="connsiteY45" fmla="*/ 3724080 h 6858000"/>
              <a:gd name="connsiteX46" fmla="*/ 12047148 w 12902313"/>
              <a:gd name="connsiteY46" fmla="*/ 3813181 h 6858000"/>
              <a:gd name="connsiteX47" fmla="*/ 11789852 w 12902313"/>
              <a:gd name="connsiteY47" fmla="*/ 3812312 h 6858000"/>
              <a:gd name="connsiteX48" fmla="*/ 9894170 w 12902313"/>
              <a:gd name="connsiteY48" fmla="*/ 2735072 h 6858000"/>
              <a:gd name="connsiteX49" fmla="*/ 9872709 w 12902313"/>
              <a:gd name="connsiteY49" fmla="*/ 2660481 h 6858000"/>
              <a:gd name="connsiteX50" fmla="*/ 9894170 w 12902313"/>
              <a:gd name="connsiteY50" fmla="*/ 2639361 h 6858000"/>
              <a:gd name="connsiteX51" fmla="*/ 10020610 w 12902313"/>
              <a:gd name="connsiteY51" fmla="*/ 2606016 h 6858000"/>
              <a:gd name="connsiteX52" fmla="*/ 0 w 12902313"/>
              <a:gd name="connsiteY52" fmla="*/ 0 h 6858000"/>
              <a:gd name="connsiteX53" fmla="*/ 12204000 w 12902313"/>
              <a:gd name="connsiteY53" fmla="*/ 0 h 6858000"/>
              <a:gd name="connsiteX54" fmla="*/ 12204000 w 12902313"/>
              <a:gd name="connsiteY54" fmla="*/ 2611736 h 6858000"/>
              <a:gd name="connsiteX55" fmla="*/ 10144395 w 12902313"/>
              <a:gd name="connsiteY55" fmla="*/ 1442037 h 6858000"/>
              <a:gd name="connsiteX56" fmla="*/ 10017955 w 12902313"/>
              <a:gd name="connsiteY56" fmla="*/ 1408700 h 6858000"/>
              <a:gd name="connsiteX57" fmla="*/ 9891515 w 12902313"/>
              <a:gd name="connsiteY57" fmla="*/ 1442037 h 6858000"/>
              <a:gd name="connsiteX58" fmla="*/ 7171790 w 12902313"/>
              <a:gd name="connsiteY58" fmla="*/ 2989150 h 6858000"/>
              <a:gd name="connsiteX59" fmla="*/ 7146758 w 12902313"/>
              <a:gd name="connsiteY59" fmla="*/ 3079375 h 6858000"/>
              <a:gd name="connsiteX60" fmla="*/ 7171790 w 12902313"/>
              <a:gd name="connsiteY60" fmla="*/ 3104007 h 6858000"/>
              <a:gd name="connsiteX61" fmla="*/ 7997608 w 12902313"/>
              <a:gd name="connsiteY61" fmla="*/ 3573023 h 6858000"/>
              <a:gd name="connsiteX62" fmla="*/ 8250487 w 12902313"/>
              <a:gd name="connsiteY62" fmla="*/ 3573023 h 6858000"/>
              <a:gd name="connsiteX63" fmla="*/ 8629795 w 12902313"/>
              <a:gd name="connsiteY63" fmla="*/ 3358097 h 6858000"/>
              <a:gd name="connsiteX64" fmla="*/ 8882675 w 12902313"/>
              <a:gd name="connsiteY64" fmla="*/ 3358097 h 6858000"/>
              <a:gd name="connsiteX65" fmla="*/ 10104610 w 12902313"/>
              <a:gd name="connsiteY65" fmla="*/ 4054208 h 6858000"/>
              <a:gd name="connsiteX66" fmla="*/ 10357478 w 12902313"/>
              <a:gd name="connsiteY66" fmla="*/ 4054208 h 6858000"/>
              <a:gd name="connsiteX67" fmla="*/ 11056867 w 12902313"/>
              <a:gd name="connsiteY67" fmla="*/ 3657422 h 6858000"/>
              <a:gd name="connsiteX68" fmla="*/ 11090462 w 12902313"/>
              <a:gd name="connsiteY68" fmla="*/ 3657422 h 6858000"/>
              <a:gd name="connsiteX69" fmla="*/ 11789852 w 12902313"/>
              <a:gd name="connsiteY69" fmla="*/ 4054208 h 6858000"/>
              <a:gd name="connsiteX70" fmla="*/ 12043612 w 12902313"/>
              <a:gd name="connsiteY70" fmla="*/ 4054208 h 6858000"/>
              <a:gd name="connsiteX71" fmla="*/ 12204000 w 12902313"/>
              <a:gd name="connsiteY71" fmla="*/ 3962853 h 6858000"/>
              <a:gd name="connsiteX72" fmla="*/ 12204000 w 12902313"/>
              <a:gd name="connsiteY72" fmla="*/ 4199775 h 6858000"/>
              <a:gd name="connsiteX73" fmla="*/ 12043600 w 12902313"/>
              <a:gd name="connsiteY73" fmla="*/ 4290890 h 6858000"/>
              <a:gd name="connsiteX74" fmla="*/ 11789840 w 12902313"/>
              <a:gd name="connsiteY74" fmla="*/ 4290890 h 6858000"/>
              <a:gd name="connsiteX75" fmla="*/ 11090462 w 12902313"/>
              <a:gd name="connsiteY75" fmla="*/ 3894103 h 6858000"/>
              <a:gd name="connsiteX76" fmla="*/ 11056866 w 12902313"/>
              <a:gd name="connsiteY76" fmla="*/ 3894103 h 6858000"/>
              <a:gd name="connsiteX77" fmla="*/ 10357477 w 12902313"/>
              <a:gd name="connsiteY77" fmla="*/ 4290890 h 6858000"/>
              <a:gd name="connsiteX78" fmla="*/ 10104609 w 12902313"/>
              <a:gd name="connsiteY78" fmla="*/ 4290890 h 6858000"/>
              <a:gd name="connsiteX79" fmla="*/ 8882674 w 12902313"/>
              <a:gd name="connsiteY79" fmla="*/ 3594777 h 6858000"/>
              <a:gd name="connsiteX80" fmla="*/ 8629795 w 12902313"/>
              <a:gd name="connsiteY80" fmla="*/ 3594777 h 6858000"/>
              <a:gd name="connsiteX81" fmla="*/ 8250487 w 12902313"/>
              <a:gd name="connsiteY81" fmla="*/ 3809704 h 6858000"/>
              <a:gd name="connsiteX82" fmla="*/ 7997607 w 12902313"/>
              <a:gd name="connsiteY82" fmla="*/ 3809704 h 6858000"/>
              <a:gd name="connsiteX83" fmla="*/ 7298230 w 12902313"/>
              <a:gd name="connsiteY83" fmla="*/ 3415525 h 6858000"/>
              <a:gd name="connsiteX84" fmla="*/ 7281427 w 12902313"/>
              <a:gd name="connsiteY84" fmla="*/ 3410953 h 6858000"/>
              <a:gd name="connsiteX85" fmla="*/ 7264623 w 12902313"/>
              <a:gd name="connsiteY85" fmla="*/ 3415525 h 6858000"/>
              <a:gd name="connsiteX86" fmla="*/ 7176207 w 12902313"/>
              <a:gd name="connsiteY86" fmla="*/ 3467727 h 6858000"/>
              <a:gd name="connsiteX87" fmla="*/ 7145196 w 12902313"/>
              <a:gd name="connsiteY87" fmla="*/ 3556143 h 6858000"/>
              <a:gd name="connsiteX88" fmla="*/ 7171790 w 12902313"/>
              <a:gd name="connsiteY88" fmla="*/ 3584335 h 6858000"/>
              <a:gd name="connsiteX89" fmla="*/ 7997607 w 12902313"/>
              <a:gd name="connsiteY89" fmla="*/ 4053339 h 6858000"/>
              <a:gd name="connsiteX90" fmla="*/ 8250487 w 12902313"/>
              <a:gd name="connsiteY90" fmla="*/ 4053339 h 6858000"/>
              <a:gd name="connsiteX91" fmla="*/ 8629795 w 12902313"/>
              <a:gd name="connsiteY91" fmla="*/ 3838412 h 6858000"/>
              <a:gd name="connsiteX92" fmla="*/ 8882674 w 12902313"/>
              <a:gd name="connsiteY92" fmla="*/ 3838412 h 6858000"/>
              <a:gd name="connsiteX93" fmla="*/ 10104609 w 12902313"/>
              <a:gd name="connsiteY93" fmla="*/ 4534525 h 6858000"/>
              <a:gd name="connsiteX94" fmla="*/ 10357477 w 12902313"/>
              <a:gd name="connsiteY94" fmla="*/ 4534525 h 6858000"/>
              <a:gd name="connsiteX95" fmla="*/ 11056866 w 12902313"/>
              <a:gd name="connsiteY95" fmla="*/ 4136869 h 6858000"/>
              <a:gd name="connsiteX96" fmla="*/ 11090462 w 12902313"/>
              <a:gd name="connsiteY96" fmla="*/ 4136869 h 6858000"/>
              <a:gd name="connsiteX97" fmla="*/ 11789840 w 12902313"/>
              <a:gd name="connsiteY97" fmla="*/ 4534525 h 6858000"/>
              <a:gd name="connsiteX98" fmla="*/ 12043600 w 12902313"/>
              <a:gd name="connsiteY98" fmla="*/ 4534525 h 6858000"/>
              <a:gd name="connsiteX99" fmla="*/ 12204000 w 12902313"/>
              <a:gd name="connsiteY99" fmla="*/ 4443332 h 6858000"/>
              <a:gd name="connsiteX100" fmla="*/ 12204000 w 12902313"/>
              <a:gd name="connsiteY100" fmla="*/ 6858000 h 6858000"/>
              <a:gd name="connsiteX101" fmla="*/ 0 w 12902313"/>
              <a:gd name="connsiteY101" fmla="*/ 6858000 h 6858000"/>
              <a:gd name="connsiteX102" fmla="*/ 0 w 12902313"/>
              <a:gd name="connsiteY102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204000 w 12902313"/>
              <a:gd name="connsiteY34" fmla="*/ 3962853 h 6858000"/>
              <a:gd name="connsiteX35" fmla="*/ 12204000 w 12902313"/>
              <a:gd name="connsiteY35" fmla="*/ 3724080 h 6858000"/>
              <a:gd name="connsiteX36" fmla="*/ 12204000 w 12902313"/>
              <a:gd name="connsiteY36" fmla="*/ 2611736 h 6858000"/>
              <a:gd name="connsiteX37" fmla="*/ 12204000 w 12902313"/>
              <a:gd name="connsiteY37" fmla="*/ 3481835 h 6858000"/>
              <a:gd name="connsiteX38" fmla="*/ 12204000 w 12902313"/>
              <a:gd name="connsiteY38" fmla="*/ 2611736 h 6858000"/>
              <a:gd name="connsiteX39" fmla="*/ 10020610 w 12902313"/>
              <a:gd name="connsiteY39" fmla="*/ 2606016 h 6858000"/>
              <a:gd name="connsiteX40" fmla="*/ 10147050 w 12902313"/>
              <a:gd name="connsiteY40" fmla="*/ 2639361 h 6858000"/>
              <a:gd name="connsiteX41" fmla="*/ 11789852 w 12902313"/>
              <a:gd name="connsiteY41" fmla="*/ 3573023 h 6858000"/>
              <a:gd name="connsiteX42" fmla="*/ 12043612 w 12902313"/>
              <a:gd name="connsiteY42" fmla="*/ 3573023 h 6858000"/>
              <a:gd name="connsiteX43" fmla="*/ 12204000 w 12902313"/>
              <a:gd name="connsiteY43" fmla="*/ 3481835 h 6858000"/>
              <a:gd name="connsiteX44" fmla="*/ 12204000 w 12902313"/>
              <a:gd name="connsiteY44" fmla="*/ 3724080 h 6858000"/>
              <a:gd name="connsiteX45" fmla="*/ 12047148 w 12902313"/>
              <a:gd name="connsiteY45" fmla="*/ 3813181 h 6858000"/>
              <a:gd name="connsiteX46" fmla="*/ 11789852 w 12902313"/>
              <a:gd name="connsiteY46" fmla="*/ 3812312 h 6858000"/>
              <a:gd name="connsiteX47" fmla="*/ 9894170 w 12902313"/>
              <a:gd name="connsiteY47" fmla="*/ 2735072 h 6858000"/>
              <a:gd name="connsiteX48" fmla="*/ 9872709 w 12902313"/>
              <a:gd name="connsiteY48" fmla="*/ 2660481 h 6858000"/>
              <a:gd name="connsiteX49" fmla="*/ 9894170 w 12902313"/>
              <a:gd name="connsiteY49" fmla="*/ 2639361 h 6858000"/>
              <a:gd name="connsiteX50" fmla="*/ 10020610 w 12902313"/>
              <a:gd name="connsiteY50" fmla="*/ 2606016 h 6858000"/>
              <a:gd name="connsiteX51" fmla="*/ 0 w 12902313"/>
              <a:gd name="connsiteY51" fmla="*/ 0 h 6858000"/>
              <a:gd name="connsiteX52" fmla="*/ 12204000 w 12902313"/>
              <a:gd name="connsiteY52" fmla="*/ 0 h 6858000"/>
              <a:gd name="connsiteX53" fmla="*/ 12204000 w 12902313"/>
              <a:gd name="connsiteY53" fmla="*/ 2611736 h 6858000"/>
              <a:gd name="connsiteX54" fmla="*/ 10144395 w 12902313"/>
              <a:gd name="connsiteY54" fmla="*/ 1442037 h 6858000"/>
              <a:gd name="connsiteX55" fmla="*/ 10017955 w 12902313"/>
              <a:gd name="connsiteY55" fmla="*/ 1408700 h 6858000"/>
              <a:gd name="connsiteX56" fmla="*/ 9891515 w 12902313"/>
              <a:gd name="connsiteY56" fmla="*/ 1442037 h 6858000"/>
              <a:gd name="connsiteX57" fmla="*/ 7171790 w 12902313"/>
              <a:gd name="connsiteY57" fmla="*/ 2989150 h 6858000"/>
              <a:gd name="connsiteX58" fmla="*/ 7146758 w 12902313"/>
              <a:gd name="connsiteY58" fmla="*/ 3079375 h 6858000"/>
              <a:gd name="connsiteX59" fmla="*/ 7171790 w 12902313"/>
              <a:gd name="connsiteY59" fmla="*/ 3104007 h 6858000"/>
              <a:gd name="connsiteX60" fmla="*/ 7997608 w 12902313"/>
              <a:gd name="connsiteY60" fmla="*/ 3573023 h 6858000"/>
              <a:gd name="connsiteX61" fmla="*/ 8250487 w 12902313"/>
              <a:gd name="connsiteY61" fmla="*/ 3573023 h 6858000"/>
              <a:gd name="connsiteX62" fmla="*/ 8629795 w 12902313"/>
              <a:gd name="connsiteY62" fmla="*/ 3358097 h 6858000"/>
              <a:gd name="connsiteX63" fmla="*/ 8882675 w 12902313"/>
              <a:gd name="connsiteY63" fmla="*/ 3358097 h 6858000"/>
              <a:gd name="connsiteX64" fmla="*/ 10104610 w 12902313"/>
              <a:gd name="connsiteY64" fmla="*/ 4054208 h 6858000"/>
              <a:gd name="connsiteX65" fmla="*/ 10357478 w 12902313"/>
              <a:gd name="connsiteY65" fmla="*/ 4054208 h 6858000"/>
              <a:gd name="connsiteX66" fmla="*/ 11056867 w 12902313"/>
              <a:gd name="connsiteY66" fmla="*/ 3657422 h 6858000"/>
              <a:gd name="connsiteX67" fmla="*/ 11090462 w 12902313"/>
              <a:gd name="connsiteY67" fmla="*/ 3657422 h 6858000"/>
              <a:gd name="connsiteX68" fmla="*/ 11789852 w 12902313"/>
              <a:gd name="connsiteY68" fmla="*/ 4054208 h 6858000"/>
              <a:gd name="connsiteX69" fmla="*/ 12043612 w 12902313"/>
              <a:gd name="connsiteY69" fmla="*/ 4054208 h 6858000"/>
              <a:gd name="connsiteX70" fmla="*/ 12204000 w 12902313"/>
              <a:gd name="connsiteY70" fmla="*/ 3962853 h 6858000"/>
              <a:gd name="connsiteX71" fmla="*/ 12204000 w 12902313"/>
              <a:gd name="connsiteY71" fmla="*/ 4199775 h 6858000"/>
              <a:gd name="connsiteX72" fmla="*/ 12043600 w 12902313"/>
              <a:gd name="connsiteY72" fmla="*/ 4290890 h 6858000"/>
              <a:gd name="connsiteX73" fmla="*/ 11789840 w 12902313"/>
              <a:gd name="connsiteY73" fmla="*/ 4290890 h 6858000"/>
              <a:gd name="connsiteX74" fmla="*/ 11090462 w 12902313"/>
              <a:gd name="connsiteY74" fmla="*/ 3894103 h 6858000"/>
              <a:gd name="connsiteX75" fmla="*/ 11056866 w 12902313"/>
              <a:gd name="connsiteY75" fmla="*/ 3894103 h 6858000"/>
              <a:gd name="connsiteX76" fmla="*/ 10357477 w 12902313"/>
              <a:gd name="connsiteY76" fmla="*/ 4290890 h 6858000"/>
              <a:gd name="connsiteX77" fmla="*/ 10104609 w 12902313"/>
              <a:gd name="connsiteY77" fmla="*/ 4290890 h 6858000"/>
              <a:gd name="connsiteX78" fmla="*/ 8882674 w 12902313"/>
              <a:gd name="connsiteY78" fmla="*/ 3594777 h 6858000"/>
              <a:gd name="connsiteX79" fmla="*/ 8629795 w 12902313"/>
              <a:gd name="connsiteY79" fmla="*/ 3594777 h 6858000"/>
              <a:gd name="connsiteX80" fmla="*/ 8250487 w 12902313"/>
              <a:gd name="connsiteY80" fmla="*/ 3809704 h 6858000"/>
              <a:gd name="connsiteX81" fmla="*/ 7997607 w 12902313"/>
              <a:gd name="connsiteY81" fmla="*/ 3809704 h 6858000"/>
              <a:gd name="connsiteX82" fmla="*/ 7298230 w 12902313"/>
              <a:gd name="connsiteY82" fmla="*/ 3415525 h 6858000"/>
              <a:gd name="connsiteX83" fmla="*/ 7281427 w 12902313"/>
              <a:gd name="connsiteY83" fmla="*/ 3410953 h 6858000"/>
              <a:gd name="connsiteX84" fmla="*/ 7264623 w 12902313"/>
              <a:gd name="connsiteY84" fmla="*/ 3415525 h 6858000"/>
              <a:gd name="connsiteX85" fmla="*/ 7176207 w 12902313"/>
              <a:gd name="connsiteY85" fmla="*/ 3467727 h 6858000"/>
              <a:gd name="connsiteX86" fmla="*/ 7145196 w 12902313"/>
              <a:gd name="connsiteY86" fmla="*/ 3556143 h 6858000"/>
              <a:gd name="connsiteX87" fmla="*/ 7171790 w 12902313"/>
              <a:gd name="connsiteY87" fmla="*/ 3584335 h 6858000"/>
              <a:gd name="connsiteX88" fmla="*/ 7997607 w 12902313"/>
              <a:gd name="connsiteY88" fmla="*/ 4053339 h 6858000"/>
              <a:gd name="connsiteX89" fmla="*/ 8250487 w 12902313"/>
              <a:gd name="connsiteY89" fmla="*/ 4053339 h 6858000"/>
              <a:gd name="connsiteX90" fmla="*/ 8629795 w 12902313"/>
              <a:gd name="connsiteY90" fmla="*/ 3838412 h 6858000"/>
              <a:gd name="connsiteX91" fmla="*/ 8882674 w 12902313"/>
              <a:gd name="connsiteY91" fmla="*/ 3838412 h 6858000"/>
              <a:gd name="connsiteX92" fmla="*/ 10104609 w 12902313"/>
              <a:gd name="connsiteY92" fmla="*/ 4534525 h 6858000"/>
              <a:gd name="connsiteX93" fmla="*/ 10357477 w 12902313"/>
              <a:gd name="connsiteY93" fmla="*/ 4534525 h 6858000"/>
              <a:gd name="connsiteX94" fmla="*/ 11056866 w 12902313"/>
              <a:gd name="connsiteY94" fmla="*/ 4136869 h 6858000"/>
              <a:gd name="connsiteX95" fmla="*/ 11090462 w 12902313"/>
              <a:gd name="connsiteY95" fmla="*/ 4136869 h 6858000"/>
              <a:gd name="connsiteX96" fmla="*/ 11789840 w 12902313"/>
              <a:gd name="connsiteY96" fmla="*/ 4534525 h 6858000"/>
              <a:gd name="connsiteX97" fmla="*/ 12043600 w 12902313"/>
              <a:gd name="connsiteY97" fmla="*/ 4534525 h 6858000"/>
              <a:gd name="connsiteX98" fmla="*/ 12204000 w 12902313"/>
              <a:gd name="connsiteY98" fmla="*/ 4443332 h 6858000"/>
              <a:gd name="connsiteX99" fmla="*/ 12204000 w 12902313"/>
              <a:gd name="connsiteY99" fmla="*/ 6858000 h 6858000"/>
              <a:gd name="connsiteX100" fmla="*/ 0 w 12902313"/>
              <a:gd name="connsiteY100" fmla="*/ 6858000 h 6858000"/>
              <a:gd name="connsiteX101" fmla="*/ 0 w 12902313"/>
              <a:gd name="connsiteY101" fmla="*/ 0 h 6858000"/>
              <a:gd name="connsiteX0" fmla="*/ 12742108 w 12902313"/>
              <a:gd name="connsiteY0" fmla="*/ 3894103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7281425 w 12902313"/>
              <a:gd name="connsiteY8" fmla="*/ 3889531 h 6858000"/>
              <a:gd name="connsiteX9" fmla="*/ 7264623 w 12902313"/>
              <a:gd name="connsiteY9" fmla="*/ 3894104 h 6858000"/>
              <a:gd name="connsiteX10" fmla="*/ 7176207 w 12902313"/>
              <a:gd name="connsiteY10" fmla="*/ 3946305 h 6858000"/>
              <a:gd name="connsiteX11" fmla="*/ 7151727 w 12902313"/>
              <a:gd name="connsiteY11" fmla="*/ 4037952 h 6858000"/>
              <a:gd name="connsiteX12" fmla="*/ 7176207 w 12902313"/>
              <a:gd name="connsiteY12" fmla="*/ 4062044 h 6858000"/>
              <a:gd name="connsiteX13" fmla="*/ 8002024 w 12902313"/>
              <a:gd name="connsiteY13" fmla="*/ 4531048 h 6858000"/>
              <a:gd name="connsiteX14" fmla="*/ 8254904 w 12902313"/>
              <a:gd name="connsiteY14" fmla="*/ 4531048 h 6858000"/>
              <a:gd name="connsiteX15" fmla="*/ 8634212 w 12902313"/>
              <a:gd name="connsiteY15" fmla="*/ 4315252 h 6858000"/>
              <a:gd name="connsiteX16" fmla="*/ 8887091 w 12902313"/>
              <a:gd name="connsiteY16" fmla="*/ 4315252 h 6858000"/>
              <a:gd name="connsiteX17" fmla="*/ 10109026 w 12902313"/>
              <a:gd name="connsiteY17" fmla="*/ 5011364 h 6858000"/>
              <a:gd name="connsiteX18" fmla="*/ 10361894 w 12902313"/>
              <a:gd name="connsiteY18" fmla="*/ 5011364 h 6858000"/>
              <a:gd name="connsiteX19" fmla="*/ 11183295 w 12902313"/>
              <a:gd name="connsiteY19" fmla="*/ 4541490 h 6858000"/>
              <a:gd name="connsiteX20" fmla="*/ 11208339 w 12902313"/>
              <a:gd name="connsiteY20" fmla="*/ 4451277 h 6858000"/>
              <a:gd name="connsiteX21" fmla="*/ 11183295 w 12902313"/>
              <a:gd name="connsiteY21" fmla="*/ 4426633 h 6858000"/>
              <a:gd name="connsiteX22" fmla="*/ 11094879 w 12902313"/>
              <a:gd name="connsiteY22" fmla="*/ 4373550 h 6858000"/>
              <a:gd name="connsiteX23" fmla="*/ 11061284 w 12902313"/>
              <a:gd name="connsiteY23" fmla="*/ 4373550 h 6858000"/>
              <a:gd name="connsiteX24" fmla="*/ 10361894 w 12902313"/>
              <a:gd name="connsiteY24" fmla="*/ 4771206 h 6858000"/>
              <a:gd name="connsiteX25" fmla="*/ 10104598 w 12902313"/>
              <a:gd name="connsiteY25" fmla="*/ 4770336 h 6858000"/>
              <a:gd name="connsiteX26" fmla="*/ 8882675 w 12902313"/>
              <a:gd name="connsiteY26" fmla="*/ 4074225 h 6858000"/>
              <a:gd name="connsiteX27" fmla="*/ 8629795 w 12902313"/>
              <a:gd name="connsiteY27" fmla="*/ 4074225 h 6858000"/>
              <a:gd name="connsiteX28" fmla="*/ 8250487 w 12902313"/>
              <a:gd name="connsiteY28" fmla="*/ 4289151 h 6858000"/>
              <a:gd name="connsiteX29" fmla="*/ 7997608 w 12902313"/>
              <a:gd name="connsiteY29" fmla="*/ 4289151 h 6858000"/>
              <a:gd name="connsiteX30" fmla="*/ 7298218 w 12902313"/>
              <a:gd name="connsiteY30" fmla="*/ 3894104 h 6858000"/>
              <a:gd name="connsiteX31" fmla="*/ 7281425 w 12902313"/>
              <a:gd name="connsiteY31" fmla="*/ 3889531 h 6858000"/>
              <a:gd name="connsiteX32" fmla="*/ 12204000 w 12902313"/>
              <a:gd name="connsiteY32" fmla="*/ 3724080 h 6858000"/>
              <a:gd name="connsiteX33" fmla="*/ 12204000 w 12902313"/>
              <a:gd name="connsiteY33" fmla="*/ 3962853 h 6858000"/>
              <a:gd name="connsiteX34" fmla="*/ 12204000 w 12902313"/>
              <a:gd name="connsiteY34" fmla="*/ 3724080 h 6858000"/>
              <a:gd name="connsiteX35" fmla="*/ 12204000 w 12902313"/>
              <a:gd name="connsiteY35" fmla="*/ 2611736 h 6858000"/>
              <a:gd name="connsiteX36" fmla="*/ 12204000 w 12902313"/>
              <a:gd name="connsiteY36" fmla="*/ 3481835 h 6858000"/>
              <a:gd name="connsiteX37" fmla="*/ 12204000 w 12902313"/>
              <a:gd name="connsiteY37" fmla="*/ 2611736 h 6858000"/>
              <a:gd name="connsiteX38" fmla="*/ 10020610 w 12902313"/>
              <a:gd name="connsiteY38" fmla="*/ 2606016 h 6858000"/>
              <a:gd name="connsiteX39" fmla="*/ 10147050 w 12902313"/>
              <a:gd name="connsiteY39" fmla="*/ 2639361 h 6858000"/>
              <a:gd name="connsiteX40" fmla="*/ 11789852 w 12902313"/>
              <a:gd name="connsiteY40" fmla="*/ 3573023 h 6858000"/>
              <a:gd name="connsiteX41" fmla="*/ 12043612 w 12902313"/>
              <a:gd name="connsiteY41" fmla="*/ 3573023 h 6858000"/>
              <a:gd name="connsiteX42" fmla="*/ 12204000 w 12902313"/>
              <a:gd name="connsiteY42" fmla="*/ 3481835 h 6858000"/>
              <a:gd name="connsiteX43" fmla="*/ 12204000 w 12902313"/>
              <a:gd name="connsiteY43" fmla="*/ 3724080 h 6858000"/>
              <a:gd name="connsiteX44" fmla="*/ 12047148 w 12902313"/>
              <a:gd name="connsiteY44" fmla="*/ 3813181 h 6858000"/>
              <a:gd name="connsiteX45" fmla="*/ 11789852 w 12902313"/>
              <a:gd name="connsiteY45" fmla="*/ 3812312 h 6858000"/>
              <a:gd name="connsiteX46" fmla="*/ 9894170 w 12902313"/>
              <a:gd name="connsiteY46" fmla="*/ 2735072 h 6858000"/>
              <a:gd name="connsiteX47" fmla="*/ 9872709 w 12902313"/>
              <a:gd name="connsiteY47" fmla="*/ 2660481 h 6858000"/>
              <a:gd name="connsiteX48" fmla="*/ 9894170 w 12902313"/>
              <a:gd name="connsiteY48" fmla="*/ 2639361 h 6858000"/>
              <a:gd name="connsiteX49" fmla="*/ 10020610 w 12902313"/>
              <a:gd name="connsiteY49" fmla="*/ 2606016 h 6858000"/>
              <a:gd name="connsiteX50" fmla="*/ 0 w 12902313"/>
              <a:gd name="connsiteY50" fmla="*/ 0 h 6858000"/>
              <a:gd name="connsiteX51" fmla="*/ 12204000 w 12902313"/>
              <a:gd name="connsiteY51" fmla="*/ 0 h 6858000"/>
              <a:gd name="connsiteX52" fmla="*/ 12204000 w 12902313"/>
              <a:gd name="connsiteY52" fmla="*/ 2611736 h 6858000"/>
              <a:gd name="connsiteX53" fmla="*/ 10144395 w 12902313"/>
              <a:gd name="connsiteY53" fmla="*/ 1442037 h 6858000"/>
              <a:gd name="connsiteX54" fmla="*/ 10017955 w 12902313"/>
              <a:gd name="connsiteY54" fmla="*/ 1408700 h 6858000"/>
              <a:gd name="connsiteX55" fmla="*/ 9891515 w 12902313"/>
              <a:gd name="connsiteY55" fmla="*/ 1442037 h 6858000"/>
              <a:gd name="connsiteX56" fmla="*/ 7171790 w 12902313"/>
              <a:gd name="connsiteY56" fmla="*/ 2989150 h 6858000"/>
              <a:gd name="connsiteX57" fmla="*/ 7146758 w 12902313"/>
              <a:gd name="connsiteY57" fmla="*/ 3079375 h 6858000"/>
              <a:gd name="connsiteX58" fmla="*/ 7171790 w 12902313"/>
              <a:gd name="connsiteY58" fmla="*/ 3104007 h 6858000"/>
              <a:gd name="connsiteX59" fmla="*/ 7997608 w 12902313"/>
              <a:gd name="connsiteY59" fmla="*/ 3573023 h 6858000"/>
              <a:gd name="connsiteX60" fmla="*/ 8250487 w 12902313"/>
              <a:gd name="connsiteY60" fmla="*/ 3573023 h 6858000"/>
              <a:gd name="connsiteX61" fmla="*/ 8629795 w 12902313"/>
              <a:gd name="connsiteY61" fmla="*/ 3358097 h 6858000"/>
              <a:gd name="connsiteX62" fmla="*/ 8882675 w 12902313"/>
              <a:gd name="connsiteY62" fmla="*/ 3358097 h 6858000"/>
              <a:gd name="connsiteX63" fmla="*/ 10104610 w 12902313"/>
              <a:gd name="connsiteY63" fmla="*/ 4054208 h 6858000"/>
              <a:gd name="connsiteX64" fmla="*/ 10357478 w 12902313"/>
              <a:gd name="connsiteY64" fmla="*/ 4054208 h 6858000"/>
              <a:gd name="connsiteX65" fmla="*/ 11056867 w 12902313"/>
              <a:gd name="connsiteY65" fmla="*/ 3657422 h 6858000"/>
              <a:gd name="connsiteX66" fmla="*/ 11090462 w 12902313"/>
              <a:gd name="connsiteY66" fmla="*/ 3657422 h 6858000"/>
              <a:gd name="connsiteX67" fmla="*/ 11789852 w 12902313"/>
              <a:gd name="connsiteY67" fmla="*/ 4054208 h 6858000"/>
              <a:gd name="connsiteX68" fmla="*/ 12043612 w 12902313"/>
              <a:gd name="connsiteY68" fmla="*/ 4054208 h 6858000"/>
              <a:gd name="connsiteX69" fmla="*/ 12204000 w 12902313"/>
              <a:gd name="connsiteY69" fmla="*/ 3962853 h 6858000"/>
              <a:gd name="connsiteX70" fmla="*/ 12204000 w 12902313"/>
              <a:gd name="connsiteY70" fmla="*/ 4199775 h 6858000"/>
              <a:gd name="connsiteX71" fmla="*/ 12043600 w 12902313"/>
              <a:gd name="connsiteY71" fmla="*/ 4290890 h 6858000"/>
              <a:gd name="connsiteX72" fmla="*/ 11789840 w 12902313"/>
              <a:gd name="connsiteY72" fmla="*/ 4290890 h 6858000"/>
              <a:gd name="connsiteX73" fmla="*/ 11090462 w 12902313"/>
              <a:gd name="connsiteY73" fmla="*/ 3894103 h 6858000"/>
              <a:gd name="connsiteX74" fmla="*/ 11056866 w 12902313"/>
              <a:gd name="connsiteY74" fmla="*/ 3894103 h 6858000"/>
              <a:gd name="connsiteX75" fmla="*/ 10357477 w 12902313"/>
              <a:gd name="connsiteY75" fmla="*/ 4290890 h 6858000"/>
              <a:gd name="connsiteX76" fmla="*/ 10104609 w 12902313"/>
              <a:gd name="connsiteY76" fmla="*/ 4290890 h 6858000"/>
              <a:gd name="connsiteX77" fmla="*/ 8882674 w 12902313"/>
              <a:gd name="connsiteY77" fmla="*/ 3594777 h 6858000"/>
              <a:gd name="connsiteX78" fmla="*/ 8629795 w 12902313"/>
              <a:gd name="connsiteY78" fmla="*/ 3594777 h 6858000"/>
              <a:gd name="connsiteX79" fmla="*/ 8250487 w 12902313"/>
              <a:gd name="connsiteY79" fmla="*/ 3809704 h 6858000"/>
              <a:gd name="connsiteX80" fmla="*/ 7997607 w 12902313"/>
              <a:gd name="connsiteY80" fmla="*/ 3809704 h 6858000"/>
              <a:gd name="connsiteX81" fmla="*/ 7298230 w 12902313"/>
              <a:gd name="connsiteY81" fmla="*/ 3415525 h 6858000"/>
              <a:gd name="connsiteX82" fmla="*/ 7281427 w 12902313"/>
              <a:gd name="connsiteY82" fmla="*/ 3410953 h 6858000"/>
              <a:gd name="connsiteX83" fmla="*/ 7264623 w 12902313"/>
              <a:gd name="connsiteY83" fmla="*/ 3415525 h 6858000"/>
              <a:gd name="connsiteX84" fmla="*/ 7176207 w 12902313"/>
              <a:gd name="connsiteY84" fmla="*/ 3467727 h 6858000"/>
              <a:gd name="connsiteX85" fmla="*/ 7145196 w 12902313"/>
              <a:gd name="connsiteY85" fmla="*/ 3556143 h 6858000"/>
              <a:gd name="connsiteX86" fmla="*/ 7171790 w 12902313"/>
              <a:gd name="connsiteY86" fmla="*/ 3584335 h 6858000"/>
              <a:gd name="connsiteX87" fmla="*/ 7997607 w 12902313"/>
              <a:gd name="connsiteY87" fmla="*/ 4053339 h 6858000"/>
              <a:gd name="connsiteX88" fmla="*/ 8250487 w 12902313"/>
              <a:gd name="connsiteY88" fmla="*/ 4053339 h 6858000"/>
              <a:gd name="connsiteX89" fmla="*/ 8629795 w 12902313"/>
              <a:gd name="connsiteY89" fmla="*/ 3838412 h 6858000"/>
              <a:gd name="connsiteX90" fmla="*/ 8882674 w 12902313"/>
              <a:gd name="connsiteY90" fmla="*/ 3838412 h 6858000"/>
              <a:gd name="connsiteX91" fmla="*/ 10104609 w 12902313"/>
              <a:gd name="connsiteY91" fmla="*/ 4534525 h 6858000"/>
              <a:gd name="connsiteX92" fmla="*/ 10357477 w 12902313"/>
              <a:gd name="connsiteY92" fmla="*/ 4534525 h 6858000"/>
              <a:gd name="connsiteX93" fmla="*/ 11056866 w 12902313"/>
              <a:gd name="connsiteY93" fmla="*/ 4136869 h 6858000"/>
              <a:gd name="connsiteX94" fmla="*/ 11090462 w 12902313"/>
              <a:gd name="connsiteY94" fmla="*/ 4136869 h 6858000"/>
              <a:gd name="connsiteX95" fmla="*/ 11789840 w 12902313"/>
              <a:gd name="connsiteY95" fmla="*/ 4534525 h 6858000"/>
              <a:gd name="connsiteX96" fmla="*/ 12043600 w 12902313"/>
              <a:gd name="connsiteY96" fmla="*/ 4534525 h 6858000"/>
              <a:gd name="connsiteX97" fmla="*/ 12204000 w 12902313"/>
              <a:gd name="connsiteY97" fmla="*/ 4443332 h 6858000"/>
              <a:gd name="connsiteX98" fmla="*/ 12204000 w 12902313"/>
              <a:gd name="connsiteY98" fmla="*/ 6858000 h 6858000"/>
              <a:gd name="connsiteX99" fmla="*/ 0 w 12902313"/>
              <a:gd name="connsiteY99" fmla="*/ 6858000 h 6858000"/>
              <a:gd name="connsiteX100" fmla="*/ 0 w 12902313"/>
              <a:gd name="connsiteY100" fmla="*/ 0 h 6858000"/>
              <a:gd name="connsiteX0" fmla="*/ 12204000 w 12902313"/>
              <a:gd name="connsiteY0" fmla="*/ 4199775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7281425 w 12902313"/>
              <a:gd name="connsiteY7" fmla="*/ 3889531 h 6858000"/>
              <a:gd name="connsiteX8" fmla="*/ 7264623 w 12902313"/>
              <a:gd name="connsiteY8" fmla="*/ 3894104 h 6858000"/>
              <a:gd name="connsiteX9" fmla="*/ 7176207 w 12902313"/>
              <a:gd name="connsiteY9" fmla="*/ 3946305 h 6858000"/>
              <a:gd name="connsiteX10" fmla="*/ 7151727 w 12902313"/>
              <a:gd name="connsiteY10" fmla="*/ 4037952 h 6858000"/>
              <a:gd name="connsiteX11" fmla="*/ 7176207 w 12902313"/>
              <a:gd name="connsiteY11" fmla="*/ 4062044 h 6858000"/>
              <a:gd name="connsiteX12" fmla="*/ 8002024 w 12902313"/>
              <a:gd name="connsiteY12" fmla="*/ 4531048 h 6858000"/>
              <a:gd name="connsiteX13" fmla="*/ 8254904 w 12902313"/>
              <a:gd name="connsiteY13" fmla="*/ 4531048 h 6858000"/>
              <a:gd name="connsiteX14" fmla="*/ 8634212 w 12902313"/>
              <a:gd name="connsiteY14" fmla="*/ 4315252 h 6858000"/>
              <a:gd name="connsiteX15" fmla="*/ 8887091 w 12902313"/>
              <a:gd name="connsiteY15" fmla="*/ 4315252 h 6858000"/>
              <a:gd name="connsiteX16" fmla="*/ 10109026 w 12902313"/>
              <a:gd name="connsiteY16" fmla="*/ 5011364 h 6858000"/>
              <a:gd name="connsiteX17" fmla="*/ 10361894 w 12902313"/>
              <a:gd name="connsiteY17" fmla="*/ 5011364 h 6858000"/>
              <a:gd name="connsiteX18" fmla="*/ 11183295 w 12902313"/>
              <a:gd name="connsiteY18" fmla="*/ 4541490 h 6858000"/>
              <a:gd name="connsiteX19" fmla="*/ 11208339 w 12902313"/>
              <a:gd name="connsiteY19" fmla="*/ 4451277 h 6858000"/>
              <a:gd name="connsiteX20" fmla="*/ 11183295 w 12902313"/>
              <a:gd name="connsiteY20" fmla="*/ 4426633 h 6858000"/>
              <a:gd name="connsiteX21" fmla="*/ 11094879 w 12902313"/>
              <a:gd name="connsiteY21" fmla="*/ 4373550 h 6858000"/>
              <a:gd name="connsiteX22" fmla="*/ 11061284 w 12902313"/>
              <a:gd name="connsiteY22" fmla="*/ 4373550 h 6858000"/>
              <a:gd name="connsiteX23" fmla="*/ 10361894 w 12902313"/>
              <a:gd name="connsiteY23" fmla="*/ 4771206 h 6858000"/>
              <a:gd name="connsiteX24" fmla="*/ 10104598 w 12902313"/>
              <a:gd name="connsiteY24" fmla="*/ 4770336 h 6858000"/>
              <a:gd name="connsiteX25" fmla="*/ 8882675 w 12902313"/>
              <a:gd name="connsiteY25" fmla="*/ 4074225 h 6858000"/>
              <a:gd name="connsiteX26" fmla="*/ 8629795 w 12902313"/>
              <a:gd name="connsiteY26" fmla="*/ 4074225 h 6858000"/>
              <a:gd name="connsiteX27" fmla="*/ 8250487 w 12902313"/>
              <a:gd name="connsiteY27" fmla="*/ 4289151 h 6858000"/>
              <a:gd name="connsiteX28" fmla="*/ 7997608 w 12902313"/>
              <a:gd name="connsiteY28" fmla="*/ 4289151 h 6858000"/>
              <a:gd name="connsiteX29" fmla="*/ 7298218 w 12902313"/>
              <a:gd name="connsiteY29" fmla="*/ 3894104 h 6858000"/>
              <a:gd name="connsiteX30" fmla="*/ 7281425 w 12902313"/>
              <a:gd name="connsiteY30" fmla="*/ 3889531 h 6858000"/>
              <a:gd name="connsiteX31" fmla="*/ 12204000 w 12902313"/>
              <a:gd name="connsiteY31" fmla="*/ 3724080 h 6858000"/>
              <a:gd name="connsiteX32" fmla="*/ 12204000 w 12902313"/>
              <a:gd name="connsiteY32" fmla="*/ 3962853 h 6858000"/>
              <a:gd name="connsiteX33" fmla="*/ 12204000 w 12902313"/>
              <a:gd name="connsiteY33" fmla="*/ 3724080 h 6858000"/>
              <a:gd name="connsiteX34" fmla="*/ 12204000 w 12902313"/>
              <a:gd name="connsiteY34" fmla="*/ 2611736 h 6858000"/>
              <a:gd name="connsiteX35" fmla="*/ 12204000 w 12902313"/>
              <a:gd name="connsiteY35" fmla="*/ 3481835 h 6858000"/>
              <a:gd name="connsiteX36" fmla="*/ 12204000 w 12902313"/>
              <a:gd name="connsiteY36" fmla="*/ 2611736 h 6858000"/>
              <a:gd name="connsiteX37" fmla="*/ 10020610 w 12902313"/>
              <a:gd name="connsiteY37" fmla="*/ 2606016 h 6858000"/>
              <a:gd name="connsiteX38" fmla="*/ 10147050 w 12902313"/>
              <a:gd name="connsiteY38" fmla="*/ 2639361 h 6858000"/>
              <a:gd name="connsiteX39" fmla="*/ 11789852 w 12902313"/>
              <a:gd name="connsiteY39" fmla="*/ 3573023 h 6858000"/>
              <a:gd name="connsiteX40" fmla="*/ 12043612 w 12902313"/>
              <a:gd name="connsiteY40" fmla="*/ 3573023 h 6858000"/>
              <a:gd name="connsiteX41" fmla="*/ 12204000 w 12902313"/>
              <a:gd name="connsiteY41" fmla="*/ 3481835 h 6858000"/>
              <a:gd name="connsiteX42" fmla="*/ 12204000 w 12902313"/>
              <a:gd name="connsiteY42" fmla="*/ 3724080 h 6858000"/>
              <a:gd name="connsiteX43" fmla="*/ 12047148 w 12902313"/>
              <a:gd name="connsiteY43" fmla="*/ 3813181 h 6858000"/>
              <a:gd name="connsiteX44" fmla="*/ 11789852 w 12902313"/>
              <a:gd name="connsiteY44" fmla="*/ 3812312 h 6858000"/>
              <a:gd name="connsiteX45" fmla="*/ 9894170 w 12902313"/>
              <a:gd name="connsiteY45" fmla="*/ 2735072 h 6858000"/>
              <a:gd name="connsiteX46" fmla="*/ 9872709 w 12902313"/>
              <a:gd name="connsiteY46" fmla="*/ 2660481 h 6858000"/>
              <a:gd name="connsiteX47" fmla="*/ 9894170 w 12902313"/>
              <a:gd name="connsiteY47" fmla="*/ 2639361 h 6858000"/>
              <a:gd name="connsiteX48" fmla="*/ 10020610 w 12902313"/>
              <a:gd name="connsiteY48" fmla="*/ 2606016 h 6858000"/>
              <a:gd name="connsiteX49" fmla="*/ 0 w 12902313"/>
              <a:gd name="connsiteY49" fmla="*/ 0 h 6858000"/>
              <a:gd name="connsiteX50" fmla="*/ 12204000 w 12902313"/>
              <a:gd name="connsiteY50" fmla="*/ 0 h 6858000"/>
              <a:gd name="connsiteX51" fmla="*/ 12204000 w 12902313"/>
              <a:gd name="connsiteY51" fmla="*/ 2611736 h 6858000"/>
              <a:gd name="connsiteX52" fmla="*/ 10144395 w 12902313"/>
              <a:gd name="connsiteY52" fmla="*/ 1442037 h 6858000"/>
              <a:gd name="connsiteX53" fmla="*/ 10017955 w 12902313"/>
              <a:gd name="connsiteY53" fmla="*/ 1408700 h 6858000"/>
              <a:gd name="connsiteX54" fmla="*/ 9891515 w 12902313"/>
              <a:gd name="connsiteY54" fmla="*/ 1442037 h 6858000"/>
              <a:gd name="connsiteX55" fmla="*/ 7171790 w 12902313"/>
              <a:gd name="connsiteY55" fmla="*/ 2989150 h 6858000"/>
              <a:gd name="connsiteX56" fmla="*/ 7146758 w 12902313"/>
              <a:gd name="connsiteY56" fmla="*/ 3079375 h 6858000"/>
              <a:gd name="connsiteX57" fmla="*/ 7171790 w 12902313"/>
              <a:gd name="connsiteY57" fmla="*/ 3104007 h 6858000"/>
              <a:gd name="connsiteX58" fmla="*/ 7997608 w 12902313"/>
              <a:gd name="connsiteY58" fmla="*/ 3573023 h 6858000"/>
              <a:gd name="connsiteX59" fmla="*/ 8250487 w 12902313"/>
              <a:gd name="connsiteY59" fmla="*/ 3573023 h 6858000"/>
              <a:gd name="connsiteX60" fmla="*/ 8629795 w 12902313"/>
              <a:gd name="connsiteY60" fmla="*/ 3358097 h 6858000"/>
              <a:gd name="connsiteX61" fmla="*/ 8882675 w 12902313"/>
              <a:gd name="connsiteY61" fmla="*/ 3358097 h 6858000"/>
              <a:gd name="connsiteX62" fmla="*/ 10104610 w 12902313"/>
              <a:gd name="connsiteY62" fmla="*/ 4054208 h 6858000"/>
              <a:gd name="connsiteX63" fmla="*/ 10357478 w 12902313"/>
              <a:gd name="connsiteY63" fmla="*/ 4054208 h 6858000"/>
              <a:gd name="connsiteX64" fmla="*/ 11056867 w 12902313"/>
              <a:gd name="connsiteY64" fmla="*/ 3657422 h 6858000"/>
              <a:gd name="connsiteX65" fmla="*/ 11090462 w 12902313"/>
              <a:gd name="connsiteY65" fmla="*/ 3657422 h 6858000"/>
              <a:gd name="connsiteX66" fmla="*/ 11789852 w 12902313"/>
              <a:gd name="connsiteY66" fmla="*/ 4054208 h 6858000"/>
              <a:gd name="connsiteX67" fmla="*/ 12043612 w 12902313"/>
              <a:gd name="connsiteY67" fmla="*/ 4054208 h 6858000"/>
              <a:gd name="connsiteX68" fmla="*/ 12204000 w 12902313"/>
              <a:gd name="connsiteY68" fmla="*/ 3962853 h 6858000"/>
              <a:gd name="connsiteX69" fmla="*/ 12204000 w 12902313"/>
              <a:gd name="connsiteY69" fmla="*/ 4199775 h 6858000"/>
              <a:gd name="connsiteX70" fmla="*/ 12043600 w 12902313"/>
              <a:gd name="connsiteY70" fmla="*/ 4290890 h 6858000"/>
              <a:gd name="connsiteX71" fmla="*/ 11789840 w 12902313"/>
              <a:gd name="connsiteY71" fmla="*/ 4290890 h 6858000"/>
              <a:gd name="connsiteX72" fmla="*/ 11090462 w 12902313"/>
              <a:gd name="connsiteY72" fmla="*/ 3894103 h 6858000"/>
              <a:gd name="connsiteX73" fmla="*/ 11056866 w 12902313"/>
              <a:gd name="connsiteY73" fmla="*/ 3894103 h 6858000"/>
              <a:gd name="connsiteX74" fmla="*/ 10357477 w 12902313"/>
              <a:gd name="connsiteY74" fmla="*/ 4290890 h 6858000"/>
              <a:gd name="connsiteX75" fmla="*/ 10104609 w 12902313"/>
              <a:gd name="connsiteY75" fmla="*/ 4290890 h 6858000"/>
              <a:gd name="connsiteX76" fmla="*/ 8882674 w 12902313"/>
              <a:gd name="connsiteY76" fmla="*/ 3594777 h 6858000"/>
              <a:gd name="connsiteX77" fmla="*/ 8629795 w 12902313"/>
              <a:gd name="connsiteY77" fmla="*/ 3594777 h 6858000"/>
              <a:gd name="connsiteX78" fmla="*/ 8250487 w 12902313"/>
              <a:gd name="connsiteY78" fmla="*/ 3809704 h 6858000"/>
              <a:gd name="connsiteX79" fmla="*/ 7997607 w 12902313"/>
              <a:gd name="connsiteY79" fmla="*/ 3809704 h 6858000"/>
              <a:gd name="connsiteX80" fmla="*/ 7298230 w 12902313"/>
              <a:gd name="connsiteY80" fmla="*/ 3415525 h 6858000"/>
              <a:gd name="connsiteX81" fmla="*/ 7281427 w 12902313"/>
              <a:gd name="connsiteY81" fmla="*/ 3410953 h 6858000"/>
              <a:gd name="connsiteX82" fmla="*/ 7264623 w 12902313"/>
              <a:gd name="connsiteY82" fmla="*/ 3415525 h 6858000"/>
              <a:gd name="connsiteX83" fmla="*/ 7176207 w 12902313"/>
              <a:gd name="connsiteY83" fmla="*/ 3467727 h 6858000"/>
              <a:gd name="connsiteX84" fmla="*/ 7145196 w 12902313"/>
              <a:gd name="connsiteY84" fmla="*/ 3556143 h 6858000"/>
              <a:gd name="connsiteX85" fmla="*/ 7171790 w 12902313"/>
              <a:gd name="connsiteY85" fmla="*/ 3584335 h 6858000"/>
              <a:gd name="connsiteX86" fmla="*/ 7997607 w 12902313"/>
              <a:gd name="connsiteY86" fmla="*/ 4053339 h 6858000"/>
              <a:gd name="connsiteX87" fmla="*/ 8250487 w 12902313"/>
              <a:gd name="connsiteY87" fmla="*/ 4053339 h 6858000"/>
              <a:gd name="connsiteX88" fmla="*/ 8629795 w 12902313"/>
              <a:gd name="connsiteY88" fmla="*/ 3838412 h 6858000"/>
              <a:gd name="connsiteX89" fmla="*/ 8882674 w 12902313"/>
              <a:gd name="connsiteY89" fmla="*/ 3838412 h 6858000"/>
              <a:gd name="connsiteX90" fmla="*/ 10104609 w 12902313"/>
              <a:gd name="connsiteY90" fmla="*/ 4534525 h 6858000"/>
              <a:gd name="connsiteX91" fmla="*/ 10357477 w 12902313"/>
              <a:gd name="connsiteY91" fmla="*/ 4534525 h 6858000"/>
              <a:gd name="connsiteX92" fmla="*/ 11056866 w 12902313"/>
              <a:gd name="connsiteY92" fmla="*/ 4136869 h 6858000"/>
              <a:gd name="connsiteX93" fmla="*/ 11090462 w 12902313"/>
              <a:gd name="connsiteY93" fmla="*/ 4136869 h 6858000"/>
              <a:gd name="connsiteX94" fmla="*/ 11789840 w 12902313"/>
              <a:gd name="connsiteY94" fmla="*/ 4534525 h 6858000"/>
              <a:gd name="connsiteX95" fmla="*/ 12043600 w 12902313"/>
              <a:gd name="connsiteY95" fmla="*/ 4534525 h 6858000"/>
              <a:gd name="connsiteX96" fmla="*/ 12204000 w 12902313"/>
              <a:gd name="connsiteY96" fmla="*/ 4443332 h 6858000"/>
              <a:gd name="connsiteX97" fmla="*/ 12204000 w 12902313"/>
              <a:gd name="connsiteY97" fmla="*/ 6858000 h 6858000"/>
              <a:gd name="connsiteX98" fmla="*/ 0 w 12902313"/>
              <a:gd name="connsiteY98" fmla="*/ 6858000 h 6858000"/>
              <a:gd name="connsiteX99" fmla="*/ 0 w 12902313"/>
              <a:gd name="connsiteY99" fmla="*/ 0 h 6858000"/>
              <a:gd name="connsiteX0" fmla="*/ 12204000 w 12902313"/>
              <a:gd name="connsiteY0" fmla="*/ 4199775 h 6858000"/>
              <a:gd name="connsiteX1" fmla="*/ 12868536 w 12902313"/>
              <a:gd name="connsiteY1" fmla="*/ 3949793 h 6858000"/>
              <a:gd name="connsiteX2" fmla="*/ 12893016 w 12902313"/>
              <a:gd name="connsiteY2" fmla="*/ 3973874 h 6858000"/>
              <a:gd name="connsiteX3" fmla="*/ 12868536 w 12902313"/>
              <a:gd name="connsiteY3" fmla="*/ 4065520 h 6858000"/>
              <a:gd name="connsiteX4" fmla="*/ 12204000 w 12902313"/>
              <a:gd name="connsiteY4" fmla="*/ 4443332 h 6858000"/>
              <a:gd name="connsiteX5" fmla="*/ 12204000 w 12902313"/>
              <a:gd name="connsiteY5" fmla="*/ 4199775 h 6858000"/>
              <a:gd name="connsiteX6" fmla="*/ 7281425 w 12902313"/>
              <a:gd name="connsiteY6" fmla="*/ 3889531 h 6858000"/>
              <a:gd name="connsiteX7" fmla="*/ 7264623 w 12902313"/>
              <a:gd name="connsiteY7" fmla="*/ 3894104 h 6858000"/>
              <a:gd name="connsiteX8" fmla="*/ 7176207 w 12902313"/>
              <a:gd name="connsiteY8" fmla="*/ 3946305 h 6858000"/>
              <a:gd name="connsiteX9" fmla="*/ 7151727 w 12902313"/>
              <a:gd name="connsiteY9" fmla="*/ 4037952 h 6858000"/>
              <a:gd name="connsiteX10" fmla="*/ 7176207 w 12902313"/>
              <a:gd name="connsiteY10" fmla="*/ 4062044 h 6858000"/>
              <a:gd name="connsiteX11" fmla="*/ 8002024 w 12902313"/>
              <a:gd name="connsiteY11" fmla="*/ 4531048 h 6858000"/>
              <a:gd name="connsiteX12" fmla="*/ 8254904 w 12902313"/>
              <a:gd name="connsiteY12" fmla="*/ 4531048 h 6858000"/>
              <a:gd name="connsiteX13" fmla="*/ 8634212 w 12902313"/>
              <a:gd name="connsiteY13" fmla="*/ 4315252 h 6858000"/>
              <a:gd name="connsiteX14" fmla="*/ 8887091 w 12902313"/>
              <a:gd name="connsiteY14" fmla="*/ 4315252 h 6858000"/>
              <a:gd name="connsiteX15" fmla="*/ 10109026 w 12902313"/>
              <a:gd name="connsiteY15" fmla="*/ 5011364 h 6858000"/>
              <a:gd name="connsiteX16" fmla="*/ 10361894 w 12902313"/>
              <a:gd name="connsiteY16" fmla="*/ 5011364 h 6858000"/>
              <a:gd name="connsiteX17" fmla="*/ 11183295 w 12902313"/>
              <a:gd name="connsiteY17" fmla="*/ 4541490 h 6858000"/>
              <a:gd name="connsiteX18" fmla="*/ 11208339 w 12902313"/>
              <a:gd name="connsiteY18" fmla="*/ 4451277 h 6858000"/>
              <a:gd name="connsiteX19" fmla="*/ 11183295 w 12902313"/>
              <a:gd name="connsiteY19" fmla="*/ 4426633 h 6858000"/>
              <a:gd name="connsiteX20" fmla="*/ 11094879 w 12902313"/>
              <a:gd name="connsiteY20" fmla="*/ 4373550 h 6858000"/>
              <a:gd name="connsiteX21" fmla="*/ 11061284 w 12902313"/>
              <a:gd name="connsiteY21" fmla="*/ 4373550 h 6858000"/>
              <a:gd name="connsiteX22" fmla="*/ 10361894 w 12902313"/>
              <a:gd name="connsiteY22" fmla="*/ 4771206 h 6858000"/>
              <a:gd name="connsiteX23" fmla="*/ 10104598 w 12902313"/>
              <a:gd name="connsiteY23" fmla="*/ 4770336 h 6858000"/>
              <a:gd name="connsiteX24" fmla="*/ 8882675 w 12902313"/>
              <a:gd name="connsiteY24" fmla="*/ 4074225 h 6858000"/>
              <a:gd name="connsiteX25" fmla="*/ 8629795 w 12902313"/>
              <a:gd name="connsiteY25" fmla="*/ 4074225 h 6858000"/>
              <a:gd name="connsiteX26" fmla="*/ 8250487 w 12902313"/>
              <a:gd name="connsiteY26" fmla="*/ 4289151 h 6858000"/>
              <a:gd name="connsiteX27" fmla="*/ 7997608 w 12902313"/>
              <a:gd name="connsiteY27" fmla="*/ 4289151 h 6858000"/>
              <a:gd name="connsiteX28" fmla="*/ 7298218 w 12902313"/>
              <a:gd name="connsiteY28" fmla="*/ 3894104 h 6858000"/>
              <a:gd name="connsiteX29" fmla="*/ 7281425 w 12902313"/>
              <a:gd name="connsiteY29" fmla="*/ 3889531 h 6858000"/>
              <a:gd name="connsiteX30" fmla="*/ 12204000 w 12902313"/>
              <a:gd name="connsiteY30" fmla="*/ 3724080 h 6858000"/>
              <a:gd name="connsiteX31" fmla="*/ 12204000 w 12902313"/>
              <a:gd name="connsiteY31" fmla="*/ 3962853 h 6858000"/>
              <a:gd name="connsiteX32" fmla="*/ 12204000 w 12902313"/>
              <a:gd name="connsiteY32" fmla="*/ 3724080 h 6858000"/>
              <a:gd name="connsiteX33" fmla="*/ 12204000 w 12902313"/>
              <a:gd name="connsiteY33" fmla="*/ 2611736 h 6858000"/>
              <a:gd name="connsiteX34" fmla="*/ 12204000 w 12902313"/>
              <a:gd name="connsiteY34" fmla="*/ 3481835 h 6858000"/>
              <a:gd name="connsiteX35" fmla="*/ 12204000 w 12902313"/>
              <a:gd name="connsiteY35" fmla="*/ 2611736 h 6858000"/>
              <a:gd name="connsiteX36" fmla="*/ 10020610 w 12902313"/>
              <a:gd name="connsiteY36" fmla="*/ 2606016 h 6858000"/>
              <a:gd name="connsiteX37" fmla="*/ 10147050 w 12902313"/>
              <a:gd name="connsiteY37" fmla="*/ 2639361 h 6858000"/>
              <a:gd name="connsiteX38" fmla="*/ 11789852 w 12902313"/>
              <a:gd name="connsiteY38" fmla="*/ 3573023 h 6858000"/>
              <a:gd name="connsiteX39" fmla="*/ 12043612 w 12902313"/>
              <a:gd name="connsiteY39" fmla="*/ 3573023 h 6858000"/>
              <a:gd name="connsiteX40" fmla="*/ 12204000 w 12902313"/>
              <a:gd name="connsiteY40" fmla="*/ 3481835 h 6858000"/>
              <a:gd name="connsiteX41" fmla="*/ 12204000 w 12902313"/>
              <a:gd name="connsiteY41" fmla="*/ 3724080 h 6858000"/>
              <a:gd name="connsiteX42" fmla="*/ 12047148 w 12902313"/>
              <a:gd name="connsiteY42" fmla="*/ 3813181 h 6858000"/>
              <a:gd name="connsiteX43" fmla="*/ 11789852 w 12902313"/>
              <a:gd name="connsiteY43" fmla="*/ 3812312 h 6858000"/>
              <a:gd name="connsiteX44" fmla="*/ 9894170 w 12902313"/>
              <a:gd name="connsiteY44" fmla="*/ 2735072 h 6858000"/>
              <a:gd name="connsiteX45" fmla="*/ 9872709 w 12902313"/>
              <a:gd name="connsiteY45" fmla="*/ 2660481 h 6858000"/>
              <a:gd name="connsiteX46" fmla="*/ 9894170 w 12902313"/>
              <a:gd name="connsiteY46" fmla="*/ 2639361 h 6858000"/>
              <a:gd name="connsiteX47" fmla="*/ 10020610 w 12902313"/>
              <a:gd name="connsiteY47" fmla="*/ 2606016 h 6858000"/>
              <a:gd name="connsiteX48" fmla="*/ 0 w 12902313"/>
              <a:gd name="connsiteY48" fmla="*/ 0 h 6858000"/>
              <a:gd name="connsiteX49" fmla="*/ 12204000 w 12902313"/>
              <a:gd name="connsiteY49" fmla="*/ 0 h 6858000"/>
              <a:gd name="connsiteX50" fmla="*/ 12204000 w 12902313"/>
              <a:gd name="connsiteY50" fmla="*/ 2611736 h 6858000"/>
              <a:gd name="connsiteX51" fmla="*/ 10144395 w 12902313"/>
              <a:gd name="connsiteY51" fmla="*/ 1442037 h 6858000"/>
              <a:gd name="connsiteX52" fmla="*/ 10017955 w 12902313"/>
              <a:gd name="connsiteY52" fmla="*/ 1408700 h 6858000"/>
              <a:gd name="connsiteX53" fmla="*/ 9891515 w 12902313"/>
              <a:gd name="connsiteY53" fmla="*/ 1442037 h 6858000"/>
              <a:gd name="connsiteX54" fmla="*/ 7171790 w 12902313"/>
              <a:gd name="connsiteY54" fmla="*/ 2989150 h 6858000"/>
              <a:gd name="connsiteX55" fmla="*/ 7146758 w 12902313"/>
              <a:gd name="connsiteY55" fmla="*/ 3079375 h 6858000"/>
              <a:gd name="connsiteX56" fmla="*/ 7171790 w 12902313"/>
              <a:gd name="connsiteY56" fmla="*/ 3104007 h 6858000"/>
              <a:gd name="connsiteX57" fmla="*/ 7997608 w 12902313"/>
              <a:gd name="connsiteY57" fmla="*/ 3573023 h 6858000"/>
              <a:gd name="connsiteX58" fmla="*/ 8250487 w 12902313"/>
              <a:gd name="connsiteY58" fmla="*/ 3573023 h 6858000"/>
              <a:gd name="connsiteX59" fmla="*/ 8629795 w 12902313"/>
              <a:gd name="connsiteY59" fmla="*/ 3358097 h 6858000"/>
              <a:gd name="connsiteX60" fmla="*/ 8882675 w 12902313"/>
              <a:gd name="connsiteY60" fmla="*/ 3358097 h 6858000"/>
              <a:gd name="connsiteX61" fmla="*/ 10104610 w 12902313"/>
              <a:gd name="connsiteY61" fmla="*/ 4054208 h 6858000"/>
              <a:gd name="connsiteX62" fmla="*/ 10357478 w 12902313"/>
              <a:gd name="connsiteY62" fmla="*/ 4054208 h 6858000"/>
              <a:gd name="connsiteX63" fmla="*/ 11056867 w 12902313"/>
              <a:gd name="connsiteY63" fmla="*/ 3657422 h 6858000"/>
              <a:gd name="connsiteX64" fmla="*/ 11090462 w 12902313"/>
              <a:gd name="connsiteY64" fmla="*/ 3657422 h 6858000"/>
              <a:gd name="connsiteX65" fmla="*/ 11789852 w 12902313"/>
              <a:gd name="connsiteY65" fmla="*/ 4054208 h 6858000"/>
              <a:gd name="connsiteX66" fmla="*/ 12043612 w 12902313"/>
              <a:gd name="connsiteY66" fmla="*/ 4054208 h 6858000"/>
              <a:gd name="connsiteX67" fmla="*/ 12204000 w 12902313"/>
              <a:gd name="connsiteY67" fmla="*/ 3962853 h 6858000"/>
              <a:gd name="connsiteX68" fmla="*/ 12204000 w 12902313"/>
              <a:gd name="connsiteY68" fmla="*/ 4199775 h 6858000"/>
              <a:gd name="connsiteX69" fmla="*/ 12043600 w 12902313"/>
              <a:gd name="connsiteY69" fmla="*/ 4290890 h 6858000"/>
              <a:gd name="connsiteX70" fmla="*/ 11789840 w 12902313"/>
              <a:gd name="connsiteY70" fmla="*/ 4290890 h 6858000"/>
              <a:gd name="connsiteX71" fmla="*/ 11090462 w 12902313"/>
              <a:gd name="connsiteY71" fmla="*/ 3894103 h 6858000"/>
              <a:gd name="connsiteX72" fmla="*/ 11056866 w 12902313"/>
              <a:gd name="connsiteY72" fmla="*/ 3894103 h 6858000"/>
              <a:gd name="connsiteX73" fmla="*/ 10357477 w 12902313"/>
              <a:gd name="connsiteY73" fmla="*/ 4290890 h 6858000"/>
              <a:gd name="connsiteX74" fmla="*/ 10104609 w 12902313"/>
              <a:gd name="connsiteY74" fmla="*/ 4290890 h 6858000"/>
              <a:gd name="connsiteX75" fmla="*/ 8882674 w 12902313"/>
              <a:gd name="connsiteY75" fmla="*/ 3594777 h 6858000"/>
              <a:gd name="connsiteX76" fmla="*/ 8629795 w 12902313"/>
              <a:gd name="connsiteY76" fmla="*/ 3594777 h 6858000"/>
              <a:gd name="connsiteX77" fmla="*/ 8250487 w 12902313"/>
              <a:gd name="connsiteY77" fmla="*/ 3809704 h 6858000"/>
              <a:gd name="connsiteX78" fmla="*/ 7997607 w 12902313"/>
              <a:gd name="connsiteY78" fmla="*/ 3809704 h 6858000"/>
              <a:gd name="connsiteX79" fmla="*/ 7298230 w 12902313"/>
              <a:gd name="connsiteY79" fmla="*/ 3415525 h 6858000"/>
              <a:gd name="connsiteX80" fmla="*/ 7281427 w 12902313"/>
              <a:gd name="connsiteY80" fmla="*/ 3410953 h 6858000"/>
              <a:gd name="connsiteX81" fmla="*/ 7264623 w 12902313"/>
              <a:gd name="connsiteY81" fmla="*/ 3415525 h 6858000"/>
              <a:gd name="connsiteX82" fmla="*/ 7176207 w 12902313"/>
              <a:gd name="connsiteY82" fmla="*/ 3467727 h 6858000"/>
              <a:gd name="connsiteX83" fmla="*/ 7145196 w 12902313"/>
              <a:gd name="connsiteY83" fmla="*/ 3556143 h 6858000"/>
              <a:gd name="connsiteX84" fmla="*/ 7171790 w 12902313"/>
              <a:gd name="connsiteY84" fmla="*/ 3584335 h 6858000"/>
              <a:gd name="connsiteX85" fmla="*/ 7997607 w 12902313"/>
              <a:gd name="connsiteY85" fmla="*/ 4053339 h 6858000"/>
              <a:gd name="connsiteX86" fmla="*/ 8250487 w 12902313"/>
              <a:gd name="connsiteY86" fmla="*/ 4053339 h 6858000"/>
              <a:gd name="connsiteX87" fmla="*/ 8629795 w 12902313"/>
              <a:gd name="connsiteY87" fmla="*/ 3838412 h 6858000"/>
              <a:gd name="connsiteX88" fmla="*/ 8882674 w 12902313"/>
              <a:gd name="connsiteY88" fmla="*/ 3838412 h 6858000"/>
              <a:gd name="connsiteX89" fmla="*/ 10104609 w 12902313"/>
              <a:gd name="connsiteY89" fmla="*/ 4534525 h 6858000"/>
              <a:gd name="connsiteX90" fmla="*/ 10357477 w 12902313"/>
              <a:gd name="connsiteY90" fmla="*/ 4534525 h 6858000"/>
              <a:gd name="connsiteX91" fmla="*/ 11056866 w 12902313"/>
              <a:gd name="connsiteY91" fmla="*/ 4136869 h 6858000"/>
              <a:gd name="connsiteX92" fmla="*/ 11090462 w 12902313"/>
              <a:gd name="connsiteY92" fmla="*/ 4136869 h 6858000"/>
              <a:gd name="connsiteX93" fmla="*/ 11789840 w 12902313"/>
              <a:gd name="connsiteY93" fmla="*/ 4534525 h 6858000"/>
              <a:gd name="connsiteX94" fmla="*/ 12043600 w 12902313"/>
              <a:gd name="connsiteY94" fmla="*/ 4534525 h 6858000"/>
              <a:gd name="connsiteX95" fmla="*/ 12204000 w 12902313"/>
              <a:gd name="connsiteY95" fmla="*/ 4443332 h 6858000"/>
              <a:gd name="connsiteX96" fmla="*/ 12204000 w 12902313"/>
              <a:gd name="connsiteY96" fmla="*/ 6858000 h 6858000"/>
              <a:gd name="connsiteX97" fmla="*/ 0 w 12902313"/>
              <a:gd name="connsiteY97" fmla="*/ 6858000 h 6858000"/>
              <a:gd name="connsiteX98" fmla="*/ 0 w 12902313"/>
              <a:gd name="connsiteY98" fmla="*/ 0 h 6858000"/>
              <a:gd name="connsiteX0" fmla="*/ 12204000 w 12938491"/>
              <a:gd name="connsiteY0" fmla="*/ 4199775 h 6858000"/>
              <a:gd name="connsiteX1" fmla="*/ 12868536 w 12938491"/>
              <a:gd name="connsiteY1" fmla="*/ 3949793 h 6858000"/>
              <a:gd name="connsiteX2" fmla="*/ 12893016 w 12938491"/>
              <a:gd name="connsiteY2" fmla="*/ 3973874 h 6858000"/>
              <a:gd name="connsiteX3" fmla="*/ 12204000 w 12938491"/>
              <a:gd name="connsiteY3" fmla="*/ 4443332 h 6858000"/>
              <a:gd name="connsiteX4" fmla="*/ 12204000 w 12938491"/>
              <a:gd name="connsiteY4" fmla="*/ 4199775 h 6858000"/>
              <a:gd name="connsiteX5" fmla="*/ 7281425 w 12938491"/>
              <a:gd name="connsiteY5" fmla="*/ 3889531 h 6858000"/>
              <a:gd name="connsiteX6" fmla="*/ 7264623 w 12938491"/>
              <a:gd name="connsiteY6" fmla="*/ 3894104 h 6858000"/>
              <a:gd name="connsiteX7" fmla="*/ 7176207 w 12938491"/>
              <a:gd name="connsiteY7" fmla="*/ 3946305 h 6858000"/>
              <a:gd name="connsiteX8" fmla="*/ 7151727 w 12938491"/>
              <a:gd name="connsiteY8" fmla="*/ 4037952 h 6858000"/>
              <a:gd name="connsiteX9" fmla="*/ 7176207 w 12938491"/>
              <a:gd name="connsiteY9" fmla="*/ 4062044 h 6858000"/>
              <a:gd name="connsiteX10" fmla="*/ 8002024 w 12938491"/>
              <a:gd name="connsiteY10" fmla="*/ 4531048 h 6858000"/>
              <a:gd name="connsiteX11" fmla="*/ 8254904 w 12938491"/>
              <a:gd name="connsiteY11" fmla="*/ 4531048 h 6858000"/>
              <a:gd name="connsiteX12" fmla="*/ 8634212 w 12938491"/>
              <a:gd name="connsiteY12" fmla="*/ 4315252 h 6858000"/>
              <a:gd name="connsiteX13" fmla="*/ 8887091 w 12938491"/>
              <a:gd name="connsiteY13" fmla="*/ 4315252 h 6858000"/>
              <a:gd name="connsiteX14" fmla="*/ 10109026 w 12938491"/>
              <a:gd name="connsiteY14" fmla="*/ 5011364 h 6858000"/>
              <a:gd name="connsiteX15" fmla="*/ 10361894 w 12938491"/>
              <a:gd name="connsiteY15" fmla="*/ 5011364 h 6858000"/>
              <a:gd name="connsiteX16" fmla="*/ 11183295 w 12938491"/>
              <a:gd name="connsiteY16" fmla="*/ 4541490 h 6858000"/>
              <a:gd name="connsiteX17" fmla="*/ 11208339 w 12938491"/>
              <a:gd name="connsiteY17" fmla="*/ 4451277 h 6858000"/>
              <a:gd name="connsiteX18" fmla="*/ 11183295 w 12938491"/>
              <a:gd name="connsiteY18" fmla="*/ 4426633 h 6858000"/>
              <a:gd name="connsiteX19" fmla="*/ 11094879 w 12938491"/>
              <a:gd name="connsiteY19" fmla="*/ 4373550 h 6858000"/>
              <a:gd name="connsiteX20" fmla="*/ 11061284 w 12938491"/>
              <a:gd name="connsiteY20" fmla="*/ 4373550 h 6858000"/>
              <a:gd name="connsiteX21" fmla="*/ 10361894 w 12938491"/>
              <a:gd name="connsiteY21" fmla="*/ 4771206 h 6858000"/>
              <a:gd name="connsiteX22" fmla="*/ 10104598 w 12938491"/>
              <a:gd name="connsiteY22" fmla="*/ 4770336 h 6858000"/>
              <a:gd name="connsiteX23" fmla="*/ 8882675 w 12938491"/>
              <a:gd name="connsiteY23" fmla="*/ 4074225 h 6858000"/>
              <a:gd name="connsiteX24" fmla="*/ 8629795 w 12938491"/>
              <a:gd name="connsiteY24" fmla="*/ 4074225 h 6858000"/>
              <a:gd name="connsiteX25" fmla="*/ 8250487 w 12938491"/>
              <a:gd name="connsiteY25" fmla="*/ 4289151 h 6858000"/>
              <a:gd name="connsiteX26" fmla="*/ 7997608 w 12938491"/>
              <a:gd name="connsiteY26" fmla="*/ 4289151 h 6858000"/>
              <a:gd name="connsiteX27" fmla="*/ 7298218 w 12938491"/>
              <a:gd name="connsiteY27" fmla="*/ 3894104 h 6858000"/>
              <a:gd name="connsiteX28" fmla="*/ 7281425 w 12938491"/>
              <a:gd name="connsiteY28" fmla="*/ 3889531 h 6858000"/>
              <a:gd name="connsiteX29" fmla="*/ 12204000 w 12938491"/>
              <a:gd name="connsiteY29" fmla="*/ 3724080 h 6858000"/>
              <a:gd name="connsiteX30" fmla="*/ 12204000 w 12938491"/>
              <a:gd name="connsiteY30" fmla="*/ 3962853 h 6858000"/>
              <a:gd name="connsiteX31" fmla="*/ 12204000 w 12938491"/>
              <a:gd name="connsiteY31" fmla="*/ 3724080 h 6858000"/>
              <a:gd name="connsiteX32" fmla="*/ 12204000 w 12938491"/>
              <a:gd name="connsiteY32" fmla="*/ 2611736 h 6858000"/>
              <a:gd name="connsiteX33" fmla="*/ 12204000 w 12938491"/>
              <a:gd name="connsiteY33" fmla="*/ 3481835 h 6858000"/>
              <a:gd name="connsiteX34" fmla="*/ 12204000 w 12938491"/>
              <a:gd name="connsiteY34" fmla="*/ 2611736 h 6858000"/>
              <a:gd name="connsiteX35" fmla="*/ 10020610 w 12938491"/>
              <a:gd name="connsiteY35" fmla="*/ 2606016 h 6858000"/>
              <a:gd name="connsiteX36" fmla="*/ 10147050 w 12938491"/>
              <a:gd name="connsiteY36" fmla="*/ 2639361 h 6858000"/>
              <a:gd name="connsiteX37" fmla="*/ 11789852 w 12938491"/>
              <a:gd name="connsiteY37" fmla="*/ 3573023 h 6858000"/>
              <a:gd name="connsiteX38" fmla="*/ 12043612 w 12938491"/>
              <a:gd name="connsiteY38" fmla="*/ 3573023 h 6858000"/>
              <a:gd name="connsiteX39" fmla="*/ 12204000 w 12938491"/>
              <a:gd name="connsiteY39" fmla="*/ 3481835 h 6858000"/>
              <a:gd name="connsiteX40" fmla="*/ 12204000 w 12938491"/>
              <a:gd name="connsiteY40" fmla="*/ 3724080 h 6858000"/>
              <a:gd name="connsiteX41" fmla="*/ 12047148 w 12938491"/>
              <a:gd name="connsiteY41" fmla="*/ 3813181 h 6858000"/>
              <a:gd name="connsiteX42" fmla="*/ 11789852 w 12938491"/>
              <a:gd name="connsiteY42" fmla="*/ 3812312 h 6858000"/>
              <a:gd name="connsiteX43" fmla="*/ 9894170 w 12938491"/>
              <a:gd name="connsiteY43" fmla="*/ 2735072 h 6858000"/>
              <a:gd name="connsiteX44" fmla="*/ 9872709 w 12938491"/>
              <a:gd name="connsiteY44" fmla="*/ 2660481 h 6858000"/>
              <a:gd name="connsiteX45" fmla="*/ 9894170 w 12938491"/>
              <a:gd name="connsiteY45" fmla="*/ 2639361 h 6858000"/>
              <a:gd name="connsiteX46" fmla="*/ 10020610 w 12938491"/>
              <a:gd name="connsiteY46" fmla="*/ 2606016 h 6858000"/>
              <a:gd name="connsiteX47" fmla="*/ 0 w 12938491"/>
              <a:gd name="connsiteY47" fmla="*/ 0 h 6858000"/>
              <a:gd name="connsiteX48" fmla="*/ 12204000 w 12938491"/>
              <a:gd name="connsiteY48" fmla="*/ 0 h 6858000"/>
              <a:gd name="connsiteX49" fmla="*/ 12204000 w 12938491"/>
              <a:gd name="connsiteY49" fmla="*/ 2611736 h 6858000"/>
              <a:gd name="connsiteX50" fmla="*/ 10144395 w 12938491"/>
              <a:gd name="connsiteY50" fmla="*/ 1442037 h 6858000"/>
              <a:gd name="connsiteX51" fmla="*/ 10017955 w 12938491"/>
              <a:gd name="connsiteY51" fmla="*/ 1408700 h 6858000"/>
              <a:gd name="connsiteX52" fmla="*/ 9891515 w 12938491"/>
              <a:gd name="connsiteY52" fmla="*/ 1442037 h 6858000"/>
              <a:gd name="connsiteX53" fmla="*/ 7171790 w 12938491"/>
              <a:gd name="connsiteY53" fmla="*/ 2989150 h 6858000"/>
              <a:gd name="connsiteX54" fmla="*/ 7146758 w 12938491"/>
              <a:gd name="connsiteY54" fmla="*/ 3079375 h 6858000"/>
              <a:gd name="connsiteX55" fmla="*/ 7171790 w 12938491"/>
              <a:gd name="connsiteY55" fmla="*/ 3104007 h 6858000"/>
              <a:gd name="connsiteX56" fmla="*/ 7997608 w 12938491"/>
              <a:gd name="connsiteY56" fmla="*/ 3573023 h 6858000"/>
              <a:gd name="connsiteX57" fmla="*/ 8250487 w 12938491"/>
              <a:gd name="connsiteY57" fmla="*/ 3573023 h 6858000"/>
              <a:gd name="connsiteX58" fmla="*/ 8629795 w 12938491"/>
              <a:gd name="connsiteY58" fmla="*/ 3358097 h 6858000"/>
              <a:gd name="connsiteX59" fmla="*/ 8882675 w 12938491"/>
              <a:gd name="connsiteY59" fmla="*/ 3358097 h 6858000"/>
              <a:gd name="connsiteX60" fmla="*/ 10104610 w 12938491"/>
              <a:gd name="connsiteY60" fmla="*/ 4054208 h 6858000"/>
              <a:gd name="connsiteX61" fmla="*/ 10357478 w 12938491"/>
              <a:gd name="connsiteY61" fmla="*/ 4054208 h 6858000"/>
              <a:gd name="connsiteX62" fmla="*/ 11056867 w 12938491"/>
              <a:gd name="connsiteY62" fmla="*/ 3657422 h 6858000"/>
              <a:gd name="connsiteX63" fmla="*/ 11090462 w 12938491"/>
              <a:gd name="connsiteY63" fmla="*/ 3657422 h 6858000"/>
              <a:gd name="connsiteX64" fmla="*/ 11789852 w 12938491"/>
              <a:gd name="connsiteY64" fmla="*/ 4054208 h 6858000"/>
              <a:gd name="connsiteX65" fmla="*/ 12043612 w 12938491"/>
              <a:gd name="connsiteY65" fmla="*/ 4054208 h 6858000"/>
              <a:gd name="connsiteX66" fmla="*/ 12204000 w 12938491"/>
              <a:gd name="connsiteY66" fmla="*/ 3962853 h 6858000"/>
              <a:gd name="connsiteX67" fmla="*/ 12204000 w 12938491"/>
              <a:gd name="connsiteY67" fmla="*/ 4199775 h 6858000"/>
              <a:gd name="connsiteX68" fmla="*/ 12043600 w 12938491"/>
              <a:gd name="connsiteY68" fmla="*/ 4290890 h 6858000"/>
              <a:gd name="connsiteX69" fmla="*/ 11789840 w 12938491"/>
              <a:gd name="connsiteY69" fmla="*/ 4290890 h 6858000"/>
              <a:gd name="connsiteX70" fmla="*/ 11090462 w 12938491"/>
              <a:gd name="connsiteY70" fmla="*/ 3894103 h 6858000"/>
              <a:gd name="connsiteX71" fmla="*/ 11056866 w 12938491"/>
              <a:gd name="connsiteY71" fmla="*/ 3894103 h 6858000"/>
              <a:gd name="connsiteX72" fmla="*/ 10357477 w 12938491"/>
              <a:gd name="connsiteY72" fmla="*/ 4290890 h 6858000"/>
              <a:gd name="connsiteX73" fmla="*/ 10104609 w 12938491"/>
              <a:gd name="connsiteY73" fmla="*/ 4290890 h 6858000"/>
              <a:gd name="connsiteX74" fmla="*/ 8882674 w 12938491"/>
              <a:gd name="connsiteY74" fmla="*/ 3594777 h 6858000"/>
              <a:gd name="connsiteX75" fmla="*/ 8629795 w 12938491"/>
              <a:gd name="connsiteY75" fmla="*/ 3594777 h 6858000"/>
              <a:gd name="connsiteX76" fmla="*/ 8250487 w 12938491"/>
              <a:gd name="connsiteY76" fmla="*/ 3809704 h 6858000"/>
              <a:gd name="connsiteX77" fmla="*/ 7997607 w 12938491"/>
              <a:gd name="connsiteY77" fmla="*/ 3809704 h 6858000"/>
              <a:gd name="connsiteX78" fmla="*/ 7298230 w 12938491"/>
              <a:gd name="connsiteY78" fmla="*/ 3415525 h 6858000"/>
              <a:gd name="connsiteX79" fmla="*/ 7281427 w 12938491"/>
              <a:gd name="connsiteY79" fmla="*/ 3410953 h 6858000"/>
              <a:gd name="connsiteX80" fmla="*/ 7264623 w 12938491"/>
              <a:gd name="connsiteY80" fmla="*/ 3415525 h 6858000"/>
              <a:gd name="connsiteX81" fmla="*/ 7176207 w 12938491"/>
              <a:gd name="connsiteY81" fmla="*/ 3467727 h 6858000"/>
              <a:gd name="connsiteX82" fmla="*/ 7145196 w 12938491"/>
              <a:gd name="connsiteY82" fmla="*/ 3556143 h 6858000"/>
              <a:gd name="connsiteX83" fmla="*/ 7171790 w 12938491"/>
              <a:gd name="connsiteY83" fmla="*/ 3584335 h 6858000"/>
              <a:gd name="connsiteX84" fmla="*/ 7997607 w 12938491"/>
              <a:gd name="connsiteY84" fmla="*/ 4053339 h 6858000"/>
              <a:gd name="connsiteX85" fmla="*/ 8250487 w 12938491"/>
              <a:gd name="connsiteY85" fmla="*/ 4053339 h 6858000"/>
              <a:gd name="connsiteX86" fmla="*/ 8629795 w 12938491"/>
              <a:gd name="connsiteY86" fmla="*/ 3838412 h 6858000"/>
              <a:gd name="connsiteX87" fmla="*/ 8882674 w 12938491"/>
              <a:gd name="connsiteY87" fmla="*/ 3838412 h 6858000"/>
              <a:gd name="connsiteX88" fmla="*/ 10104609 w 12938491"/>
              <a:gd name="connsiteY88" fmla="*/ 4534525 h 6858000"/>
              <a:gd name="connsiteX89" fmla="*/ 10357477 w 12938491"/>
              <a:gd name="connsiteY89" fmla="*/ 4534525 h 6858000"/>
              <a:gd name="connsiteX90" fmla="*/ 11056866 w 12938491"/>
              <a:gd name="connsiteY90" fmla="*/ 4136869 h 6858000"/>
              <a:gd name="connsiteX91" fmla="*/ 11090462 w 12938491"/>
              <a:gd name="connsiteY91" fmla="*/ 4136869 h 6858000"/>
              <a:gd name="connsiteX92" fmla="*/ 11789840 w 12938491"/>
              <a:gd name="connsiteY92" fmla="*/ 4534525 h 6858000"/>
              <a:gd name="connsiteX93" fmla="*/ 12043600 w 12938491"/>
              <a:gd name="connsiteY93" fmla="*/ 4534525 h 6858000"/>
              <a:gd name="connsiteX94" fmla="*/ 12204000 w 12938491"/>
              <a:gd name="connsiteY94" fmla="*/ 4443332 h 6858000"/>
              <a:gd name="connsiteX95" fmla="*/ 12204000 w 12938491"/>
              <a:gd name="connsiteY95" fmla="*/ 6858000 h 6858000"/>
              <a:gd name="connsiteX96" fmla="*/ 0 w 12938491"/>
              <a:gd name="connsiteY96" fmla="*/ 6858000 h 6858000"/>
              <a:gd name="connsiteX97" fmla="*/ 0 w 12938491"/>
              <a:gd name="connsiteY97" fmla="*/ 0 h 6858000"/>
              <a:gd name="connsiteX0" fmla="*/ 12204000 w 12868536"/>
              <a:gd name="connsiteY0" fmla="*/ 4199775 h 6858000"/>
              <a:gd name="connsiteX1" fmla="*/ 12868536 w 12868536"/>
              <a:gd name="connsiteY1" fmla="*/ 3949793 h 6858000"/>
              <a:gd name="connsiteX2" fmla="*/ 12204000 w 12868536"/>
              <a:gd name="connsiteY2" fmla="*/ 4443332 h 6858000"/>
              <a:gd name="connsiteX3" fmla="*/ 12204000 w 12868536"/>
              <a:gd name="connsiteY3" fmla="*/ 4199775 h 6858000"/>
              <a:gd name="connsiteX4" fmla="*/ 7281425 w 12868536"/>
              <a:gd name="connsiteY4" fmla="*/ 3889531 h 6858000"/>
              <a:gd name="connsiteX5" fmla="*/ 7264623 w 12868536"/>
              <a:gd name="connsiteY5" fmla="*/ 3894104 h 6858000"/>
              <a:gd name="connsiteX6" fmla="*/ 7176207 w 12868536"/>
              <a:gd name="connsiteY6" fmla="*/ 3946305 h 6858000"/>
              <a:gd name="connsiteX7" fmla="*/ 7151727 w 12868536"/>
              <a:gd name="connsiteY7" fmla="*/ 4037952 h 6858000"/>
              <a:gd name="connsiteX8" fmla="*/ 7176207 w 12868536"/>
              <a:gd name="connsiteY8" fmla="*/ 4062044 h 6858000"/>
              <a:gd name="connsiteX9" fmla="*/ 8002024 w 12868536"/>
              <a:gd name="connsiteY9" fmla="*/ 4531048 h 6858000"/>
              <a:gd name="connsiteX10" fmla="*/ 8254904 w 12868536"/>
              <a:gd name="connsiteY10" fmla="*/ 4531048 h 6858000"/>
              <a:gd name="connsiteX11" fmla="*/ 8634212 w 12868536"/>
              <a:gd name="connsiteY11" fmla="*/ 4315252 h 6858000"/>
              <a:gd name="connsiteX12" fmla="*/ 8887091 w 12868536"/>
              <a:gd name="connsiteY12" fmla="*/ 4315252 h 6858000"/>
              <a:gd name="connsiteX13" fmla="*/ 10109026 w 12868536"/>
              <a:gd name="connsiteY13" fmla="*/ 5011364 h 6858000"/>
              <a:gd name="connsiteX14" fmla="*/ 10361894 w 12868536"/>
              <a:gd name="connsiteY14" fmla="*/ 5011364 h 6858000"/>
              <a:gd name="connsiteX15" fmla="*/ 11183295 w 12868536"/>
              <a:gd name="connsiteY15" fmla="*/ 4541490 h 6858000"/>
              <a:gd name="connsiteX16" fmla="*/ 11208339 w 12868536"/>
              <a:gd name="connsiteY16" fmla="*/ 4451277 h 6858000"/>
              <a:gd name="connsiteX17" fmla="*/ 11183295 w 12868536"/>
              <a:gd name="connsiteY17" fmla="*/ 4426633 h 6858000"/>
              <a:gd name="connsiteX18" fmla="*/ 11094879 w 12868536"/>
              <a:gd name="connsiteY18" fmla="*/ 4373550 h 6858000"/>
              <a:gd name="connsiteX19" fmla="*/ 11061284 w 12868536"/>
              <a:gd name="connsiteY19" fmla="*/ 4373550 h 6858000"/>
              <a:gd name="connsiteX20" fmla="*/ 10361894 w 12868536"/>
              <a:gd name="connsiteY20" fmla="*/ 4771206 h 6858000"/>
              <a:gd name="connsiteX21" fmla="*/ 10104598 w 12868536"/>
              <a:gd name="connsiteY21" fmla="*/ 4770336 h 6858000"/>
              <a:gd name="connsiteX22" fmla="*/ 8882675 w 12868536"/>
              <a:gd name="connsiteY22" fmla="*/ 4074225 h 6858000"/>
              <a:gd name="connsiteX23" fmla="*/ 8629795 w 12868536"/>
              <a:gd name="connsiteY23" fmla="*/ 4074225 h 6858000"/>
              <a:gd name="connsiteX24" fmla="*/ 8250487 w 12868536"/>
              <a:gd name="connsiteY24" fmla="*/ 4289151 h 6858000"/>
              <a:gd name="connsiteX25" fmla="*/ 7997608 w 12868536"/>
              <a:gd name="connsiteY25" fmla="*/ 4289151 h 6858000"/>
              <a:gd name="connsiteX26" fmla="*/ 7298218 w 12868536"/>
              <a:gd name="connsiteY26" fmla="*/ 3894104 h 6858000"/>
              <a:gd name="connsiteX27" fmla="*/ 7281425 w 12868536"/>
              <a:gd name="connsiteY27" fmla="*/ 3889531 h 6858000"/>
              <a:gd name="connsiteX28" fmla="*/ 12204000 w 12868536"/>
              <a:gd name="connsiteY28" fmla="*/ 3724080 h 6858000"/>
              <a:gd name="connsiteX29" fmla="*/ 12204000 w 12868536"/>
              <a:gd name="connsiteY29" fmla="*/ 3962853 h 6858000"/>
              <a:gd name="connsiteX30" fmla="*/ 12204000 w 12868536"/>
              <a:gd name="connsiteY30" fmla="*/ 3724080 h 6858000"/>
              <a:gd name="connsiteX31" fmla="*/ 12204000 w 12868536"/>
              <a:gd name="connsiteY31" fmla="*/ 2611736 h 6858000"/>
              <a:gd name="connsiteX32" fmla="*/ 12204000 w 12868536"/>
              <a:gd name="connsiteY32" fmla="*/ 3481835 h 6858000"/>
              <a:gd name="connsiteX33" fmla="*/ 12204000 w 12868536"/>
              <a:gd name="connsiteY33" fmla="*/ 2611736 h 6858000"/>
              <a:gd name="connsiteX34" fmla="*/ 10020610 w 12868536"/>
              <a:gd name="connsiteY34" fmla="*/ 2606016 h 6858000"/>
              <a:gd name="connsiteX35" fmla="*/ 10147050 w 12868536"/>
              <a:gd name="connsiteY35" fmla="*/ 2639361 h 6858000"/>
              <a:gd name="connsiteX36" fmla="*/ 11789852 w 12868536"/>
              <a:gd name="connsiteY36" fmla="*/ 3573023 h 6858000"/>
              <a:gd name="connsiteX37" fmla="*/ 12043612 w 12868536"/>
              <a:gd name="connsiteY37" fmla="*/ 3573023 h 6858000"/>
              <a:gd name="connsiteX38" fmla="*/ 12204000 w 12868536"/>
              <a:gd name="connsiteY38" fmla="*/ 3481835 h 6858000"/>
              <a:gd name="connsiteX39" fmla="*/ 12204000 w 12868536"/>
              <a:gd name="connsiteY39" fmla="*/ 3724080 h 6858000"/>
              <a:gd name="connsiteX40" fmla="*/ 12047148 w 12868536"/>
              <a:gd name="connsiteY40" fmla="*/ 3813181 h 6858000"/>
              <a:gd name="connsiteX41" fmla="*/ 11789852 w 12868536"/>
              <a:gd name="connsiteY41" fmla="*/ 3812312 h 6858000"/>
              <a:gd name="connsiteX42" fmla="*/ 9894170 w 12868536"/>
              <a:gd name="connsiteY42" fmla="*/ 2735072 h 6858000"/>
              <a:gd name="connsiteX43" fmla="*/ 9872709 w 12868536"/>
              <a:gd name="connsiteY43" fmla="*/ 2660481 h 6858000"/>
              <a:gd name="connsiteX44" fmla="*/ 9894170 w 12868536"/>
              <a:gd name="connsiteY44" fmla="*/ 2639361 h 6858000"/>
              <a:gd name="connsiteX45" fmla="*/ 10020610 w 12868536"/>
              <a:gd name="connsiteY45" fmla="*/ 2606016 h 6858000"/>
              <a:gd name="connsiteX46" fmla="*/ 0 w 12868536"/>
              <a:gd name="connsiteY46" fmla="*/ 0 h 6858000"/>
              <a:gd name="connsiteX47" fmla="*/ 12204000 w 12868536"/>
              <a:gd name="connsiteY47" fmla="*/ 0 h 6858000"/>
              <a:gd name="connsiteX48" fmla="*/ 12204000 w 12868536"/>
              <a:gd name="connsiteY48" fmla="*/ 2611736 h 6858000"/>
              <a:gd name="connsiteX49" fmla="*/ 10144395 w 12868536"/>
              <a:gd name="connsiteY49" fmla="*/ 1442037 h 6858000"/>
              <a:gd name="connsiteX50" fmla="*/ 10017955 w 12868536"/>
              <a:gd name="connsiteY50" fmla="*/ 1408700 h 6858000"/>
              <a:gd name="connsiteX51" fmla="*/ 9891515 w 12868536"/>
              <a:gd name="connsiteY51" fmla="*/ 1442037 h 6858000"/>
              <a:gd name="connsiteX52" fmla="*/ 7171790 w 12868536"/>
              <a:gd name="connsiteY52" fmla="*/ 2989150 h 6858000"/>
              <a:gd name="connsiteX53" fmla="*/ 7146758 w 12868536"/>
              <a:gd name="connsiteY53" fmla="*/ 3079375 h 6858000"/>
              <a:gd name="connsiteX54" fmla="*/ 7171790 w 12868536"/>
              <a:gd name="connsiteY54" fmla="*/ 3104007 h 6858000"/>
              <a:gd name="connsiteX55" fmla="*/ 7997608 w 12868536"/>
              <a:gd name="connsiteY55" fmla="*/ 3573023 h 6858000"/>
              <a:gd name="connsiteX56" fmla="*/ 8250487 w 12868536"/>
              <a:gd name="connsiteY56" fmla="*/ 3573023 h 6858000"/>
              <a:gd name="connsiteX57" fmla="*/ 8629795 w 12868536"/>
              <a:gd name="connsiteY57" fmla="*/ 3358097 h 6858000"/>
              <a:gd name="connsiteX58" fmla="*/ 8882675 w 12868536"/>
              <a:gd name="connsiteY58" fmla="*/ 3358097 h 6858000"/>
              <a:gd name="connsiteX59" fmla="*/ 10104610 w 12868536"/>
              <a:gd name="connsiteY59" fmla="*/ 4054208 h 6858000"/>
              <a:gd name="connsiteX60" fmla="*/ 10357478 w 12868536"/>
              <a:gd name="connsiteY60" fmla="*/ 4054208 h 6858000"/>
              <a:gd name="connsiteX61" fmla="*/ 11056867 w 12868536"/>
              <a:gd name="connsiteY61" fmla="*/ 3657422 h 6858000"/>
              <a:gd name="connsiteX62" fmla="*/ 11090462 w 12868536"/>
              <a:gd name="connsiteY62" fmla="*/ 3657422 h 6858000"/>
              <a:gd name="connsiteX63" fmla="*/ 11789852 w 12868536"/>
              <a:gd name="connsiteY63" fmla="*/ 4054208 h 6858000"/>
              <a:gd name="connsiteX64" fmla="*/ 12043612 w 12868536"/>
              <a:gd name="connsiteY64" fmla="*/ 4054208 h 6858000"/>
              <a:gd name="connsiteX65" fmla="*/ 12204000 w 12868536"/>
              <a:gd name="connsiteY65" fmla="*/ 3962853 h 6858000"/>
              <a:gd name="connsiteX66" fmla="*/ 12204000 w 12868536"/>
              <a:gd name="connsiteY66" fmla="*/ 4199775 h 6858000"/>
              <a:gd name="connsiteX67" fmla="*/ 12043600 w 12868536"/>
              <a:gd name="connsiteY67" fmla="*/ 4290890 h 6858000"/>
              <a:gd name="connsiteX68" fmla="*/ 11789840 w 12868536"/>
              <a:gd name="connsiteY68" fmla="*/ 4290890 h 6858000"/>
              <a:gd name="connsiteX69" fmla="*/ 11090462 w 12868536"/>
              <a:gd name="connsiteY69" fmla="*/ 3894103 h 6858000"/>
              <a:gd name="connsiteX70" fmla="*/ 11056866 w 12868536"/>
              <a:gd name="connsiteY70" fmla="*/ 3894103 h 6858000"/>
              <a:gd name="connsiteX71" fmla="*/ 10357477 w 12868536"/>
              <a:gd name="connsiteY71" fmla="*/ 4290890 h 6858000"/>
              <a:gd name="connsiteX72" fmla="*/ 10104609 w 12868536"/>
              <a:gd name="connsiteY72" fmla="*/ 4290890 h 6858000"/>
              <a:gd name="connsiteX73" fmla="*/ 8882674 w 12868536"/>
              <a:gd name="connsiteY73" fmla="*/ 3594777 h 6858000"/>
              <a:gd name="connsiteX74" fmla="*/ 8629795 w 12868536"/>
              <a:gd name="connsiteY74" fmla="*/ 3594777 h 6858000"/>
              <a:gd name="connsiteX75" fmla="*/ 8250487 w 12868536"/>
              <a:gd name="connsiteY75" fmla="*/ 3809704 h 6858000"/>
              <a:gd name="connsiteX76" fmla="*/ 7997607 w 12868536"/>
              <a:gd name="connsiteY76" fmla="*/ 3809704 h 6858000"/>
              <a:gd name="connsiteX77" fmla="*/ 7298230 w 12868536"/>
              <a:gd name="connsiteY77" fmla="*/ 3415525 h 6858000"/>
              <a:gd name="connsiteX78" fmla="*/ 7281427 w 12868536"/>
              <a:gd name="connsiteY78" fmla="*/ 3410953 h 6858000"/>
              <a:gd name="connsiteX79" fmla="*/ 7264623 w 12868536"/>
              <a:gd name="connsiteY79" fmla="*/ 3415525 h 6858000"/>
              <a:gd name="connsiteX80" fmla="*/ 7176207 w 12868536"/>
              <a:gd name="connsiteY80" fmla="*/ 3467727 h 6858000"/>
              <a:gd name="connsiteX81" fmla="*/ 7145196 w 12868536"/>
              <a:gd name="connsiteY81" fmla="*/ 3556143 h 6858000"/>
              <a:gd name="connsiteX82" fmla="*/ 7171790 w 12868536"/>
              <a:gd name="connsiteY82" fmla="*/ 3584335 h 6858000"/>
              <a:gd name="connsiteX83" fmla="*/ 7997607 w 12868536"/>
              <a:gd name="connsiteY83" fmla="*/ 4053339 h 6858000"/>
              <a:gd name="connsiteX84" fmla="*/ 8250487 w 12868536"/>
              <a:gd name="connsiteY84" fmla="*/ 4053339 h 6858000"/>
              <a:gd name="connsiteX85" fmla="*/ 8629795 w 12868536"/>
              <a:gd name="connsiteY85" fmla="*/ 3838412 h 6858000"/>
              <a:gd name="connsiteX86" fmla="*/ 8882674 w 12868536"/>
              <a:gd name="connsiteY86" fmla="*/ 3838412 h 6858000"/>
              <a:gd name="connsiteX87" fmla="*/ 10104609 w 12868536"/>
              <a:gd name="connsiteY87" fmla="*/ 4534525 h 6858000"/>
              <a:gd name="connsiteX88" fmla="*/ 10357477 w 12868536"/>
              <a:gd name="connsiteY88" fmla="*/ 4534525 h 6858000"/>
              <a:gd name="connsiteX89" fmla="*/ 11056866 w 12868536"/>
              <a:gd name="connsiteY89" fmla="*/ 4136869 h 6858000"/>
              <a:gd name="connsiteX90" fmla="*/ 11090462 w 12868536"/>
              <a:gd name="connsiteY90" fmla="*/ 4136869 h 6858000"/>
              <a:gd name="connsiteX91" fmla="*/ 11789840 w 12868536"/>
              <a:gd name="connsiteY91" fmla="*/ 4534525 h 6858000"/>
              <a:gd name="connsiteX92" fmla="*/ 12043600 w 12868536"/>
              <a:gd name="connsiteY92" fmla="*/ 4534525 h 6858000"/>
              <a:gd name="connsiteX93" fmla="*/ 12204000 w 12868536"/>
              <a:gd name="connsiteY93" fmla="*/ 4443332 h 6858000"/>
              <a:gd name="connsiteX94" fmla="*/ 12204000 w 12868536"/>
              <a:gd name="connsiteY94" fmla="*/ 6858000 h 6858000"/>
              <a:gd name="connsiteX95" fmla="*/ 0 w 12868536"/>
              <a:gd name="connsiteY95" fmla="*/ 6858000 h 6858000"/>
              <a:gd name="connsiteX96" fmla="*/ 0 w 12868536"/>
              <a:gd name="connsiteY96" fmla="*/ 0 h 6858000"/>
              <a:gd name="connsiteX0" fmla="*/ 12204000 w 12204000"/>
              <a:gd name="connsiteY0" fmla="*/ 4199775 h 6858000"/>
              <a:gd name="connsiteX1" fmla="*/ 12204000 w 12204000"/>
              <a:gd name="connsiteY1" fmla="*/ 4443332 h 6858000"/>
              <a:gd name="connsiteX2" fmla="*/ 12204000 w 12204000"/>
              <a:gd name="connsiteY2" fmla="*/ 4199775 h 6858000"/>
              <a:gd name="connsiteX3" fmla="*/ 7281425 w 12204000"/>
              <a:gd name="connsiteY3" fmla="*/ 3889531 h 6858000"/>
              <a:gd name="connsiteX4" fmla="*/ 7264623 w 12204000"/>
              <a:gd name="connsiteY4" fmla="*/ 3894104 h 6858000"/>
              <a:gd name="connsiteX5" fmla="*/ 7176207 w 12204000"/>
              <a:gd name="connsiteY5" fmla="*/ 3946305 h 6858000"/>
              <a:gd name="connsiteX6" fmla="*/ 7151727 w 12204000"/>
              <a:gd name="connsiteY6" fmla="*/ 4037952 h 6858000"/>
              <a:gd name="connsiteX7" fmla="*/ 7176207 w 12204000"/>
              <a:gd name="connsiteY7" fmla="*/ 4062044 h 6858000"/>
              <a:gd name="connsiteX8" fmla="*/ 8002024 w 12204000"/>
              <a:gd name="connsiteY8" fmla="*/ 4531048 h 6858000"/>
              <a:gd name="connsiteX9" fmla="*/ 8254904 w 12204000"/>
              <a:gd name="connsiteY9" fmla="*/ 4531048 h 6858000"/>
              <a:gd name="connsiteX10" fmla="*/ 8634212 w 12204000"/>
              <a:gd name="connsiteY10" fmla="*/ 4315252 h 6858000"/>
              <a:gd name="connsiteX11" fmla="*/ 8887091 w 12204000"/>
              <a:gd name="connsiteY11" fmla="*/ 4315252 h 6858000"/>
              <a:gd name="connsiteX12" fmla="*/ 10109026 w 12204000"/>
              <a:gd name="connsiteY12" fmla="*/ 5011364 h 6858000"/>
              <a:gd name="connsiteX13" fmla="*/ 10361894 w 12204000"/>
              <a:gd name="connsiteY13" fmla="*/ 5011364 h 6858000"/>
              <a:gd name="connsiteX14" fmla="*/ 11183295 w 12204000"/>
              <a:gd name="connsiteY14" fmla="*/ 4541490 h 6858000"/>
              <a:gd name="connsiteX15" fmla="*/ 11208339 w 12204000"/>
              <a:gd name="connsiteY15" fmla="*/ 4451277 h 6858000"/>
              <a:gd name="connsiteX16" fmla="*/ 11183295 w 12204000"/>
              <a:gd name="connsiteY16" fmla="*/ 4426633 h 6858000"/>
              <a:gd name="connsiteX17" fmla="*/ 11094879 w 12204000"/>
              <a:gd name="connsiteY17" fmla="*/ 4373550 h 6858000"/>
              <a:gd name="connsiteX18" fmla="*/ 11061284 w 12204000"/>
              <a:gd name="connsiteY18" fmla="*/ 4373550 h 6858000"/>
              <a:gd name="connsiteX19" fmla="*/ 10361894 w 12204000"/>
              <a:gd name="connsiteY19" fmla="*/ 4771206 h 6858000"/>
              <a:gd name="connsiteX20" fmla="*/ 10104598 w 12204000"/>
              <a:gd name="connsiteY20" fmla="*/ 4770336 h 6858000"/>
              <a:gd name="connsiteX21" fmla="*/ 8882675 w 12204000"/>
              <a:gd name="connsiteY21" fmla="*/ 4074225 h 6858000"/>
              <a:gd name="connsiteX22" fmla="*/ 8629795 w 12204000"/>
              <a:gd name="connsiteY22" fmla="*/ 4074225 h 6858000"/>
              <a:gd name="connsiteX23" fmla="*/ 8250487 w 12204000"/>
              <a:gd name="connsiteY23" fmla="*/ 4289151 h 6858000"/>
              <a:gd name="connsiteX24" fmla="*/ 7997608 w 12204000"/>
              <a:gd name="connsiteY24" fmla="*/ 4289151 h 6858000"/>
              <a:gd name="connsiteX25" fmla="*/ 7298218 w 12204000"/>
              <a:gd name="connsiteY25" fmla="*/ 3894104 h 6858000"/>
              <a:gd name="connsiteX26" fmla="*/ 7281425 w 12204000"/>
              <a:gd name="connsiteY26" fmla="*/ 3889531 h 6858000"/>
              <a:gd name="connsiteX27" fmla="*/ 12204000 w 12204000"/>
              <a:gd name="connsiteY27" fmla="*/ 3724080 h 6858000"/>
              <a:gd name="connsiteX28" fmla="*/ 12204000 w 12204000"/>
              <a:gd name="connsiteY28" fmla="*/ 3962853 h 6858000"/>
              <a:gd name="connsiteX29" fmla="*/ 12204000 w 12204000"/>
              <a:gd name="connsiteY29" fmla="*/ 3724080 h 6858000"/>
              <a:gd name="connsiteX30" fmla="*/ 12204000 w 12204000"/>
              <a:gd name="connsiteY30" fmla="*/ 2611736 h 6858000"/>
              <a:gd name="connsiteX31" fmla="*/ 12204000 w 12204000"/>
              <a:gd name="connsiteY31" fmla="*/ 3481835 h 6858000"/>
              <a:gd name="connsiteX32" fmla="*/ 12204000 w 12204000"/>
              <a:gd name="connsiteY32" fmla="*/ 2611736 h 6858000"/>
              <a:gd name="connsiteX33" fmla="*/ 10020610 w 12204000"/>
              <a:gd name="connsiteY33" fmla="*/ 2606016 h 6858000"/>
              <a:gd name="connsiteX34" fmla="*/ 10147050 w 12204000"/>
              <a:gd name="connsiteY34" fmla="*/ 2639361 h 6858000"/>
              <a:gd name="connsiteX35" fmla="*/ 11789852 w 12204000"/>
              <a:gd name="connsiteY35" fmla="*/ 3573023 h 6858000"/>
              <a:gd name="connsiteX36" fmla="*/ 12043612 w 12204000"/>
              <a:gd name="connsiteY36" fmla="*/ 3573023 h 6858000"/>
              <a:gd name="connsiteX37" fmla="*/ 12204000 w 12204000"/>
              <a:gd name="connsiteY37" fmla="*/ 3481835 h 6858000"/>
              <a:gd name="connsiteX38" fmla="*/ 12204000 w 12204000"/>
              <a:gd name="connsiteY38" fmla="*/ 3724080 h 6858000"/>
              <a:gd name="connsiteX39" fmla="*/ 12047148 w 12204000"/>
              <a:gd name="connsiteY39" fmla="*/ 3813181 h 6858000"/>
              <a:gd name="connsiteX40" fmla="*/ 11789852 w 12204000"/>
              <a:gd name="connsiteY40" fmla="*/ 3812312 h 6858000"/>
              <a:gd name="connsiteX41" fmla="*/ 9894170 w 12204000"/>
              <a:gd name="connsiteY41" fmla="*/ 2735072 h 6858000"/>
              <a:gd name="connsiteX42" fmla="*/ 9872709 w 12204000"/>
              <a:gd name="connsiteY42" fmla="*/ 2660481 h 6858000"/>
              <a:gd name="connsiteX43" fmla="*/ 9894170 w 12204000"/>
              <a:gd name="connsiteY43" fmla="*/ 2639361 h 6858000"/>
              <a:gd name="connsiteX44" fmla="*/ 10020610 w 12204000"/>
              <a:gd name="connsiteY44" fmla="*/ 2606016 h 6858000"/>
              <a:gd name="connsiteX45" fmla="*/ 0 w 12204000"/>
              <a:gd name="connsiteY45" fmla="*/ 0 h 6858000"/>
              <a:gd name="connsiteX46" fmla="*/ 12204000 w 12204000"/>
              <a:gd name="connsiteY46" fmla="*/ 0 h 6858000"/>
              <a:gd name="connsiteX47" fmla="*/ 12204000 w 12204000"/>
              <a:gd name="connsiteY47" fmla="*/ 2611736 h 6858000"/>
              <a:gd name="connsiteX48" fmla="*/ 10144395 w 12204000"/>
              <a:gd name="connsiteY48" fmla="*/ 1442037 h 6858000"/>
              <a:gd name="connsiteX49" fmla="*/ 10017955 w 12204000"/>
              <a:gd name="connsiteY49" fmla="*/ 1408700 h 6858000"/>
              <a:gd name="connsiteX50" fmla="*/ 9891515 w 12204000"/>
              <a:gd name="connsiteY50" fmla="*/ 1442037 h 6858000"/>
              <a:gd name="connsiteX51" fmla="*/ 7171790 w 12204000"/>
              <a:gd name="connsiteY51" fmla="*/ 2989150 h 6858000"/>
              <a:gd name="connsiteX52" fmla="*/ 7146758 w 12204000"/>
              <a:gd name="connsiteY52" fmla="*/ 3079375 h 6858000"/>
              <a:gd name="connsiteX53" fmla="*/ 7171790 w 12204000"/>
              <a:gd name="connsiteY53" fmla="*/ 3104007 h 6858000"/>
              <a:gd name="connsiteX54" fmla="*/ 7997608 w 12204000"/>
              <a:gd name="connsiteY54" fmla="*/ 3573023 h 6858000"/>
              <a:gd name="connsiteX55" fmla="*/ 8250487 w 12204000"/>
              <a:gd name="connsiteY55" fmla="*/ 3573023 h 6858000"/>
              <a:gd name="connsiteX56" fmla="*/ 8629795 w 12204000"/>
              <a:gd name="connsiteY56" fmla="*/ 3358097 h 6858000"/>
              <a:gd name="connsiteX57" fmla="*/ 8882675 w 12204000"/>
              <a:gd name="connsiteY57" fmla="*/ 3358097 h 6858000"/>
              <a:gd name="connsiteX58" fmla="*/ 10104610 w 12204000"/>
              <a:gd name="connsiteY58" fmla="*/ 4054208 h 6858000"/>
              <a:gd name="connsiteX59" fmla="*/ 10357478 w 12204000"/>
              <a:gd name="connsiteY59" fmla="*/ 4054208 h 6858000"/>
              <a:gd name="connsiteX60" fmla="*/ 11056867 w 12204000"/>
              <a:gd name="connsiteY60" fmla="*/ 3657422 h 6858000"/>
              <a:gd name="connsiteX61" fmla="*/ 11090462 w 12204000"/>
              <a:gd name="connsiteY61" fmla="*/ 3657422 h 6858000"/>
              <a:gd name="connsiteX62" fmla="*/ 11789852 w 12204000"/>
              <a:gd name="connsiteY62" fmla="*/ 4054208 h 6858000"/>
              <a:gd name="connsiteX63" fmla="*/ 12043612 w 12204000"/>
              <a:gd name="connsiteY63" fmla="*/ 4054208 h 6858000"/>
              <a:gd name="connsiteX64" fmla="*/ 12204000 w 12204000"/>
              <a:gd name="connsiteY64" fmla="*/ 3962853 h 6858000"/>
              <a:gd name="connsiteX65" fmla="*/ 12204000 w 12204000"/>
              <a:gd name="connsiteY65" fmla="*/ 4199775 h 6858000"/>
              <a:gd name="connsiteX66" fmla="*/ 12043600 w 12204000"/>
              <a:gd name="connsiteY66" fmla="*/ 4290890 h 6858000"/>
              <a:gd name="connsiteX67" fmla="*/ 11789840 w 12204000"/>
              <a:gd name="connsiteY67" fmla="*/ 4290890 h 6858000"/>
              <a:gd name="connsiteX68" fmla="*/ 11090462 w 12204000"/>
              <a:gd name="connsiteY68" fmla="*/ 3894103 h 6858000"/>
              <a:gd name="connsiteX69" fmla="*/ 11056866 w 12204000"/>
              <a:gd name="connsiteY69" fmla="*/ 3894103 h 6858000"/>
              <a:gd name="connsiteX70" fmla="*/ 10357477 w 12204000"/>
              <a:gd name="connsiteY70" fmla="*/ 4290890 h 6858000"/>
              <a:gd name="connsiteX71" fmla="*/ 10104609 w 12204000"/>
              <a:gd name="connsiteY71" fmla="*/ 4290890 h 6858000"/>
              <a:gd name="connsiteX72" fmla="*/ 8882674 w 12204000"/>
              <a:gd name="connsiteY72" fmla="*/ 3594777 h 6858000"/>
              <a:gd name="connsiteX73" fmla="*/ 8629795 w 12204000"/>
              <a:gd name="connsiteY73" fmla="*/ 3594777 h 6858000"/>
              <a:gd name="connsiteX74" fmla="*/ 8250487 w 12204000"/>
              <a:gd name="connsiteY74" fmla="*/ 3809704 h 6858000"/>
              <a:gd name="connsiteX75" fmla="*/ 7997607 w 12204000"/>
              <a:gd name="connsiteY75" fmla="*/ 3809704 h 6858000"/>
              <a:gd name="connsiteX76" fmla="*/ 7298230 w 12204000"/>
              <a:gd name="connsiteY76" fmla="*/ 3415525 h 6858000"/>
              <a:gd name="connsiteX77" fmla="*/ 7281427 w 12204000"/>
              <a:gd name="connsiteY77" fmla="*/ 3410953 h 6858000"/>
              <a:gd name="connsiteX78" fmla="*/ 7264623 w 12204000"/>
              <a:gd name="connsiteY78" fmla="*/ 3415525 h 6858000"/>
              <a:gd name="connsiteX79" fmla="*/ 7176207 w 12204000"/>
              <a:gd name="connsiteY79" fmla="*/ 3467727 h 6858000"/>
              <a:gd name="connsiteX80" fmla="*/ 7145196 w 12204000"/>
              <a:gd name="connsiteY80" fmla="*/ 3556143 h 6858000"/>
              <a:gd name="connsiteX81" fmla="*/ 7171790 w 12204000"/>
              <a:gd name="connsiteY81" fmla="*/ 3584335 h 6858000"/>
              <a:gd name="connsiteX82" fmla="*/ 7997607 w 12204000"/>
              <a:gd name="connsiteY82" fmla="*/ 4053339 h 6858000"/>
              <a:gd name="connsiteX83" fmla="*/ 8250487 w 12204000"/>
              <a:gd name="connsiteY83" fmla="*/ 4053339 h 6858000"/>
              <a:gd name="connsiteX84" fmla="*/ 8629795 w 12204000"/>
              <a:gd name="connsiteY84" fmla="*/ 3838412 h 6858000"/>
              <a:gd name="connsiteX85" fmla="*/ 8882674 w 12204000"/>
              <a:gd name="connsiteY85" fmla="*/ 3838412 h 6858000"/>
              <a:gd name="connsiteX86" fmla="*/ 10104609 w 12204000"/>
              <a:gd name="connsiteY86" fmla="*/ 4534525 h 6858000"/>
              <a:gd name="connsiteX87" fmla="*/ 10357477 w 12204000"/>
              <a:gd name="connsiteY87" fmla="*/ 4534525 h 6858000"/>
              <a:gd name="connsiteX88" fmla="*/ 11056866 w 12204000"/>
              <a:gd name="connsiteY88" fmla="*/ 4136869 h 6858000"/>
              <a:gd name="connsiteX89" fmla="*/ 11090462 w 12204000"/>
              <a:gd name="connsiteY89" fmla="*/ 4136869 h 6858000"/>
              <a:gd name="connsiteX90" fmla="*/ 11789840 w 12204000"/>
              <a:gd name="connsiteY90" fmla="*/ 4534525 h 6858000"/>
              <a:gd name="connsiteX91" fmla="*/ 12043600 w 12204000"/>
              <a:gd name="connsiteY91" fmla="*/ 4534525 h 6858000"/>
              <a:gd name="connsiteX92" fmla="*/ 12204000 w 12204000"/>
              <a:gd name="connsiteY92" fmla="*/ 4443332 h 6858000"/>
              <a:gd name="connsiteX93" fmla="*/ 12204000 w 12204000"/>
              <a:gd name="connsiteY93" fmla="*/ 6858000 h 6858000"/>
              <a:gd name="connsiteX94" fmla="*/ 0 w 12204000"/>
              <a:gd name="connsiteY94" fmla="*/ 6858000 h 6858000"/>
              <a:gd name="connsiteX95" fmla="*/ 0 w 12204000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2204000" h="6858000">
                <a:moveTo>
                  <a:pt x="12204000" y="4199775"/>
                </a:moveTo>
                <a:lnTo>
                  <a:pt x="12204000" y="4443332"/>
                </a:lnTo>
                <a:lnTo>
                  <a:pt x="12204000" y="4199775"/>
                </a:lnTo>
                <a:close/>
                <a:moveTo>
                  <a:pt x="7281425" y="3889531"/>
                </a:moveTo>
                <a:cubicBezTo>
                  <a:pt x="7275612" y="3889531"/>
                  <a:pt x="7269797" y="3891055"/>
                  <a:pt x="7264623" y="3894104"/>
                </a:cubicBezTo>
                <a:lnTo>
                  <a:pt x="7176207" y="3946305"/>
                </a:lnTo>
                <a:cubicBezTo>
                  <a:pt x="7143739" y="3964970"/>
                  <a:pt x="7132779" y="4005989"/>
                  <a:pt x="7151727" y="4037952"/>
                </a:cubicBezTo>
                <a:cubicBezTo>
                  <a:pt x="7157647" y="4047924"/>
                  <a:pt x="7166081" y="4056217"/>
                  <a:pt x="7176207" y="4062044"/>
                </a:cubicBezTo>
                <a:lnTo>
                  <a:pt x="8002024" y="4531048"/>
                </a:lnTo>
                <a:cubicBezTo>
                  <a:pt x="8080268" y="4575497"/>
                  <a:pt x="8176660" y="4575497"/>
                  <a:pt x="8254904" y="4531048"/>
                </a:cubicBezTo>
                <a:lnTo>
                  <a:pt x="8634212" y="4315252"/>
                </a:lnTo>
                <a:cubicBezTo>
                  <a:pt x="8712455" y="4270792"/>
                  <a:pt x="8808848" y="4270792"/>
                  <a:pt x="8887091" y="4315252"/>
                </a:cubicBezTo>
                <a:lnTo>
                  <a:pt x="10109026" y="5011364"/>
                </a:lnTo>
                <a:cubicBezTo>
                  <a:pt x="10187258" y="5055824"/>
                  <a:pt x="10283662" y="5055824"/>
                  <a:pt x="10361894" y="5011364"/>
                </a:cubicBezTo>
                <a:lnTo>
                  <a:pt x="11183295" y="4541490"/>
                </a:lnTo>
                <a:cubicBezTo>
                  <a:pt x="11215528" y="4523377"/>
                  <a:pt x="11226734" y="4482993"/>
                  <a:pt x="11208339" y="4451277"/>
                </a:cubicBezTo>
                <a:cubicBezTo>
                  <a:pt x="11202383" y="4440999"/>
                  <a:pt x="11193726" y="4432494"/>
                  <a:pt x="11183295" y="4426633"/>
                </a:cubicBezTo>
                <a:lnTo>
                  <a:pt x="11094879" y="4373550"/>
                </a:lnTo>
                <a:cubicBezTo>
                  <a:pt x="11084530" y="4367454"/>
                  <a:pt x="11071632" y="4367454"/>
                  <a:pt x="11061284" y="4373550"/>
                </a:cubicBezTo>
                <a:lnTo>
                  <a:pt x="10361894" y="4771206"/>
                </a:lnTo>
                <a:cubicBezTo>
                  <a:pt x="10282382" y="4817088"/>
                  <a:pt x="10183793" y="4816747"/>
                  <a:pt x="10104598" y="4770336"/>
                </a:cubicBezTo>
                <a:lnTo>
                  <a:pt x="8882675" y="4074225"/>
                </a:lnTo>
                <a:cubicBezTo>
                  <a:pt x="8804431" y="4029764"/>
                  <a:pt x="8708039" y="4029764"/>
                  <a:pt x="8629795" y="4074225"/>
                </a:cubicBezTo>
                <a:lnTo>
                  <a:pt x="8250487" y="4289151"/>
                </a:lnTo>
                <a:cubicBezTo>
                  <a:pt x="8172443" y="4334329"/>
                  <a:pt x="8075640" y="4334329"/>
                  <a:pt x="7997608" y="4289151"/>
                </a:cubicBezTo>
                <a:lnTo>
                  <a:pt x="7298218" y="3894104"/>
                </a:lnTo>
                <a:cubicBezTo>
                  <a:pt x="7293050" y="3891055"/>
                  <a:pt x="7287238" y="3889531"/>
                  <a:pt x="7281425" y="3889531"/>
                </a:cubicBezTo>
                <a:close/>
                <a:moveTo>
                  <a:pt x="12204000" y="3724080"/>
                </a:moveTo>
                <a:lnTo>
                  <a:pt x="12204000" y="3962853"/>
                </a:lnTo>
                <a:lnTo>
                  <a:pt x="12204000" y="3724080"/>
                </a:lnTo>
                <a:close/>
                <a:moveTo>
                  <a:pt x="12204000" y="2611736"/>
                </a:moveTo>
                <a:lnTo>
                  <a:pt x="12204000" y="3481835"/>
                </a:lnTo>
                <a:lnTo>
                  <a:pt x="12204000" y="2611736"/>
                </a:lnTo>
                <a:close/>
                <a:moveTo>
                  <a:pt x="10020610" y="2606016"/>
                </a:moveTo>
                <a:cubicBezTo>
                  <a:pt x="10064269" y="2606016"/>
                  <a:pt x="10107928" y="2617131"/>
                  <a:pt x="10147050" y="2639361"/>
                </a:cubicBezTo>
                <a:lnTo>
                  <a:pt x="11789852" y="3573023"/>
                </a:lnTo>
                <a:cubicBezTo>
                  <a:pt x="11868412" y="3617448"/>
                  <a:pt x="11965052" y="3617448"/>
                  <a:pt x="12043612" y="3573023"/>
                </a:cubicBezTo>
                <a:lnTo>
                  <a:pt x="12204000" y="3481835"/>
                </a:lnTo>
                <a:lnTo>
                  <a:pt x="12204000" y="3724080"/>
                </a:lnTo>
                <a:lnTo>
                  <a:pt x="12047148" y="3813181"/>
                </a:lnTo>
                <a:cubicBezTo>
                  <a:pt x="11967530" y="3858687"/>
                  <a:pt x="11869152" y="3858358"/>
                  <a:pt x="11789852" y="3812312"/>
                </a:cubicBezTo>
                <a:lnTo>
                  <a:pt x="9894170" y="2735072"/>
                </a:lnTo>
                <a:cubicBezTo>
                  <a:pt x="9867318" y="2720307"/>
                  <a:pt x="9857709" y="2686911"/>
                  <a:pt x="9872709" y="2660481"/>
                </a:cubicBezTo>
                <a:cubicBezTo>
                  <a:pt x="9877736" y="2651613"/>
                  <a:pt x="9885172" y="2644307"/>
                  <a:pt x="9894170" y="2639361"/>
                </a:cubicBezTo>
                <a:cubicBezTo>
                  <a:pt x="9933292" y="2617131"/>
                  <a:pt x="9976951" y="2606016"/>
                  <a:pt x="10020610" y="2606016"/>
                </a:cubicBezTo>
                <a:close/>
                <a:moveTo>
                  <a:pt x="0" y="0"/>
                </a:moveTo>
                <a:lnTo>
                  <a:pt x="12204000" y="0"/>
                </a:lnTo>
                <a:lnTo>
                  <a:pt x="12204000" y="2611736"/>
                </a:lnTo>
                <a:lnTo>
                  <a:pt x="10144395" y="1442037"/>
                </a:lnTo>
                <a:cubicBezTo>
                  <a:pt x="10105273" y="1419812"/>
                  <a:pt x="10061614" y="1408700"/>
                  <a:pt x="10017955" y="1408700"/>
                </a:cubicBezTo>
                <a:cubicBezTo>
                  <a:pt x="9974296" y="1408700"/>
                  <a:pt x="9930637" y="1419812"/>
                  <a:pt x="9891515" y="1442037"/>
                </a:cubicBezTo>
                <a:lnTo>
                  <a:pt x="7171790" y="2989150"/>
                </a:lnTo>
                <a:cubicBezTo>
                  <a:pt x="7139557" y="3007263"/>
                  <a:pt x="7128351" y="3047647"/>
                  <a:pt x="7146758" y="3079375"/>
                </a:cubicBezTo>
                <a:cubicBezTo>
                  <a:pt x="7152714" y="3089641"/>
                  <a:pt x="7161359" y="3098146"/>
                  <a:pt x="7171790" y="3104007"/>
                </a:cubicBezTo>
                <a:lnTo>
                  <a:pt x="7997608" y="3573023"/>
                </a:lnTo>
                <a:cubicBezTo>
                  <a:pt x="8075851" y="3617472"/>
                  <a:pt x="8172244" y="3617472"/>
                  <a:pt x="8250487" y="3573023"/>
                </a:cubicBezTo>
                <a:lnTo>
                  <a:pt x="8629795" y="3358097"/>
                </a:lnTo>
                <a:cubicBezTo>
                  <a:pt x="8707839" y="3312908"/>
                  <a:pt x="8804642" y="3312908"/>
                  <a:pt x="8882675" y="3358097"/>
                </a:cubicBezTo>
                <a:lnTo>
                  <a:pt x="10104610" y="4054208"/>
                </a:lnTo>
                <a:cubicBezTo>
                  <a:pt x="10182853" y="4098657"/>
                  <a:pt x="10279246" y="4098657"/>
                  <a:pt x="10357478" y="4054208"/>
                </a:cubicBezTo>
                <a:lnTo>
                  <a:pt x="11056867" y="3657422"/>
                </a:lnTo>
                <a:cubicBezTo>
                  <a:pt x="11067216" y="3651325"/>
                  <a:pt x="11080125" y="3651325"/>
                  <a:pt x="11090462" y="3657422"/>
                </a:cubicBezTo>
                <a:lnTo>
                  <a:pt x="11789852" y="4054208"/>
                </a:lnTo>
                <a:cubicBezTo>
                  <a:pt x="11868412" y="4098634"/>
                  <a:pt x="11965052" y="4098634"/>
                  <a:pt x="12043612" y="4054208"/>
                </a:cubicBezTo>
                <a:lnTo>
                  <a:pt x="12204000" y="3962853"/>
                </a:lnTo>
                <a:lnTo>
                  <a:pt x="12204000" y="4199775"/>
                </a:lnTo>
                <a:lnTo>
                  <a:pt x="12043600" y="4290890"/>
                </a:lnTo>
                <a:cubicBezTo>
                  <a:pt x="11965239" y="4336043"/>
                  <a:pt x="11868212" y="4336043"/>
                  <a:pt x="11789840" y="4290890"/>
                </a:cubicBezTo>
                <a:lnTo>
                  <a:pt x="11090462" y="3894103"/>
                </a:lnTo>
                <a:cubicBezTo>
                  <a:pt x="11080113" y="3888006"/>
                  <a:pt x="11067204" y="3888006"/>
                  <a:pt x="11056866" y="3894103"/>
                </a:cubicBezTo>
                <a:lnTo>
                  <a:pt x="10357477" y="4290890"/>
                </a:lnTo>
                <a:cubicBezTo>
                  <a:pt x="10279445" y="4336078"/>
                  <a:pt x="10182642" y="4336078"/>
                  <a:pt x="10104609" y="4290890"/>
                </a:cubicBezTo>
                <a:lnTo>
                  <a:pt x="8882674" y="3594777"/>
                </a:lnTo>
                <a:cubicBezTo>
                  <a:pt x="8804431" y="3550317"/>
                  <a:pt x="8708038" y="3550317"/>
                  <a:pt x="8629795" y="3594777"/>
                </a:cubicBezTo>
                <a:lnTo>
                  <a:pt x="8250487" y="3809704"/>
                </a:lnTo>
                <a:cubicBezTo>
                  <a:pt x="8172243" y="3854153"/>
                  <a:pt x="8075851" y="3854153"/>
                  <a:pt x="7997607" y="3809704"/>
                </a:cubicBezTo>
                <a:lnTo>
                  <a:pt x="7298230" y="3415525"/>
                </a:lnTo>
                <a:cubicBezTo>
                  <a:pt x="7293056" y="3412477"/>
                  <a:pt x="7287241" y="3410953"/>
                  <a:pt x="7281427" y="3410953"/>
                </a:cubicBezTo>
                <a:cubicBezTo>
                  <a:pt x="7275612" y="3410953"/>
                  <a:pt x="7269797" y="3412477"/>
                  <a:pt x="7264623" y="3415525"/>
                </a:cubicBezTo>
                <a:lnTo>
                  <a:pt x="7176207" y="3467727"/>
                </a:lnTo>
                <a:cubicBezTo>
                  <a:pt x="7142835" y="3483714"/>
                  <a:pt x="7128962" y="3523300"/>
                  <a:pt x="7145196" y="3556143"/>
                </a:cubicBezTo>
                <a:cubicBezTo>
                  <a:pt x="7151022" y="3567925"/>
                  <a:pt x="7160278" y="3577733"/>
                  <a:pt x="7171790" y="3584335"/>
                </a:cubicBezTo>
                <a:lnTo>
                  <a:pt x="7997607" y="4053339"/>
                </a:lnTo>
                <a:cubicBezTo>
                  <a:pt x="8075851" y="4097788"/>
                  <a:pt x="8172243" y="4097788"/>
                  <a:pt x="8250487" y="4053339"/>
                </a:cubicBezTo>
                <a:lnTo>
                  <a:pt x="8629795" y="3838412"/>
                </a:lnTo>
                <a:cubicBezTo>
                  <a:pt x="8708038" y="3793952"/>
                  <a:pt x="8804431" y="3793952"/>
                  <a:pt x="8882674" y="3838412"/>
                </a:cubicBezTo>
                <a:lnTo>
                  <a:pt x="10104609" y="4534525"/>
                </a:lnTo>
                <a:cubicBezTo>
                  <a:pt x="10182841" y="4578985"/>
                  <a:pt x="10279233" y="4578985"/>
                  <a:pt x="10357477" y="4534525"/>
                </a:cubicBezTo>
                <a:lnTo>
                  <a:pt x="11056866" y="4136869"/>
                </a:lnTo>
                <a:cubicBezTo>
                  <a:pt x="11067204" y="4130784"/>
                  <a:pt x="11080113" y="4130784"/>
                  <a:pt x="11090462" y="4136869"/>
                </a:cubicBezTo>
                <a:lnTo>
                  <a:pt x="11789840" y="4534525"/>
                </a:lnTo>
                <a:cubicBezTo>
                  <a:pt x="11868400" y="4578962"/>
                  <a:pt x="11965039" y="4578962"/>
                  <a:pt x="12043600" y="4534525"/>
                </a:cubicBezTo>
                <a:lnTo>
                  <a:pt x="12204000" y="4443332"/>
                </a:lnTo>
                <a:lnTo>
                  <a:pt x="1220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7522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5988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rgbClr val="FFFFFF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5988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rgbClr val="FFFFFF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520264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F46BDE4-4ED4-4C35-A8A4-DDC8D60A7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48EEF-2CE2-4003-A428-FC6BDD2DEB8B}" type="datetime1">
              <a:rPr lang="fi-FI" smtClean="0"/>
              <a:t>14.10.2025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1E16C2A-0348-4FF1-82DD-17404BB8B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Esittäjän ja esityksen nimi  |  Julkisuus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8FB4C64-045B-42D7-AE6A-79CEE19DC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3251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16A0243-FEB4-487C-B5F4-5C9E4544F571}" type="datetime1">
              <a:rPr lang="fi-FI" smtClean="0"/>
              <a:t>14.10.2025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A211295C-73B3-4B6F-B6B7-CFCEA3FFE820}"/>
              </a:ext>
            </a:extLst>
          </p:cNvPr>
          <p:cNvSpPr/>
          <p:nvPr/>
        </p:nvSpPr>
        <p:spPr>
          <a:xfrm>
            <a:off x="0" y="0"/>
            <a:ext cx="12204000" cy="6858000"/>
          </a:xfrm>
          <a:custGeom>
            <a:avLst/>
            <a:gdLst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893581 w 12902436"/>
              <a:gd name="connsiteY44" fmla="*/ 3013794 h 6858000"/>
              <a:gd name="connsiteX45" fmla="*/ 12868549 w 12902436"/>
              <a:gd name="connsiteY45" fmla="*/ 3104007 h 6858000"/>
              <a:gd name="connsiteX46" fmla="*/ 12204000 w 12902436"/>
              <a:gd name="connsiteY46" fmla="*/ 3481835 h 6858000"/>
              <a:gd name="connsiteX47" fmla="*/ 10020610 w 12902436"/>
              <a:gd name="connsiteY47" fmla="*/ 2606016 h 6858000"/>
              <a:gd name="connsiteX48" fmla="*/ 10147050 w 12902436"/>
              <a:gd name="connsiteY48" fmla="*/ 2639361 h 6858000"/>
              <a:gd name="connsiteX49" fmla="*/ 11789852 w 12902436"/>
              <a:gd name="connsiteY49" fmla="*/ 3573023 h 6858000"/>
              <a:gd name="connsiteX50" fmla="*/ 12043612 w 12902436"/>
              <a:gd name="connsiteY50" fmla="*/ 3573023 h 6858000"/>
              <a:gd name="connsiteX51" fmla="*/ 12204000 w 12902436"/>
              <a:gd name="connsiteY51" fmla="*/ 3481835 h 6858000"/>
              <a:gd name="connsiteX52" fmla="*/ 12204000 w 12902436"/>
              <a:gd name="connsiteY52" fmla="*/ 3724080 h 6858000"/>
              <a:gd name="connsiteX53" fmla="*/ 12047148 w 12902436"/>
              <a:gd name="connsiteY53" fmla="*/ 3813181 h 6858000"/>
              <a:gd name="connsiteX54" fmla="*/ 11789852 w 12902436"/>
              <a:gd name="connsiteY54" fmla="*/ 3812312 h 6858000"/>
              <a:gd name="connsiteX55" fmla="*/ 9894170 w 12902436"/>
              <a:gd name="connsiteY55" fmla="*/ 2735072 h 6858000"/>
              <a:gd name="connsiteX56" fmla="*/ 9872709 w 12902436"/>
              <a:gd name="connsiteY56" fmla="*/ 2660481 h 6858000"/>
              <a:gd name="connsiteX57" fmla="*/ 9894170 w 12902436"/>
              <a:gd name="connsiteY57" fmla="*/ 2639361 h 6858000"/>
              <a:gd name="connsiteX58" fmla="*/ 10020610 w 12902436"/>
              <a:gd name="connsiteY58" fmla="*/ 2606016 h 6858000"/>
              <a:gd name="connsiteX59" fmla="*/ 0 w 12902436"/>
              <a:gd name="connsiteY59" fmla="*/ 0 h 6858000"/>
              <a:gd name="connsiteX60" fmla="*/ 12204000 w 12902436"/>
              <a:gd name="connsiteY60" fmla="*/ 0 h 6858000"/>
              <a:gd name="connsiteX61" fmla="*/ 12204000 w 12902436"/>
              <a:gd name="connsiteY61" fmla="*/ 2611736 h 6858000"/>
              <a:gd name="connsiteX62" fmla="*/ 10144395 w 12902436"/>
              <a:gd name="connsiteY62" fmla="*/ 1442037 h 6858000"/>
              <a:gd name="connsiteX63" fmla="*/ 10017955 w 12902436"/>
              <a:gd name="connsiteY63" fmla="*/ 1408700 h 6858000"/>
              <a:gd name="connsiteX64" fmla="*/ 9891515 w 12902436"/>
              <a:gd name="connsiteY64" fmla="*/ 1442037 h 6858000"/>
              <a:gd name="connsiteX65" fmla="*/ 7171790 w 12902436"/>
              <a:gd name="connsiteY65" fmla="*/ 2989150 h 6858000"/>
              <a:gd name="connsiteX66" fmla="*/ 7146758 w 12902436"/>
              <a:gd name="connsiteY66" fmla="*/ 3079375 h 6858000"/>
              <a:gd name="connsiteX67" fmla="*/ 7171790 w 12902436"/>
              <a:gd name="connsiteY67" fmla="*/ 3104007 h 6858000"/>
              <a:gd name="connsiteX68" fmla="*/ 7997608 w 12902436"/>
              <a:gd name="connsiteY68" fmla="*/ 3573023 h 6858000"/>
              <a:gd name="connsiteX69" fmla="*/ 8250487 w 12902436"/>
              <a:gd name="connsiteY69" fmla="*/ 3573023 h 6858000"/>
              <a:gd name="connsiteX70" fmla="*/ 8629795 w 12902436"/>
              <a:gd name="connsiteY70" fmla="*/ 3358097 h 6858000"/>
              <a:gd name="connsiteX71" fmla="*/ 8882675 w 12902436"/>
              <a:gd name="connsiteY71" fmla="*/ 3358097 h 6858000"/>
              <a:gd name="connsiteX72" fmla="*/ 10104610 w 12902436"/>
              <a:gd name="connsiteY72" fmla="*/ 4054208 h 6858000"/>
              <a:gd name="connsiteX73" fmla="*/ 10357478 w 12902436"/>
              <a:gd name="connsiteY73" fmla="*/ 4054208 h 6858000"/>
              <a:gd name="connsiteX74" fmla="*/ 11056867 w 12902436"/>
              <a:gd name="connsiteY74" fmla="*/ 3657422 h 6858000"/>
              <a:gd name="connsiteX75" fmla="*/ 11090462 w 12902436"/>
              <a:gd name="connsiteY75" fmla="*/ 3657422 h 6858000"/>
              <a:gd name="connsiteX76" fmla="*/ 11789852 w 12902436"/>
              <a:gd name="connsiteY76" fmla="*/ 4054208 h 6858000"/>
              <a:gd name="connsiteX77" fmla="*/ 12043612 w 12902436"/>
              <a:gd name="connsiteY77" fmla="*/ 4054208 h 6858000"/>
              <a:gd name="connsiteX78" fmla="*/ 12204000 w 12902436"/>
              <a:gd name="connsiteY78" fmla="*/ 3962853 h 6858000"/>
              <a:gd name="connsiteX79" fmla="*/ 12204000 w 12902436"/>
              <a:gd name="connsiteY79" fmla="*/ 4199775 h 6858000"/>
              <a:gd name="connsiteX80" fmla="*/ 12043600 w 12902436"/>
              <a:gd name="connsiteY80" fmla="*/ 4290890 h 6858000"/>
              <a:gd name="connsiteX81" fmla="*/ 11789840 w 12902436"/>
              <a:gd name="connsiteY81" fmla="*/ 4290890 h 6858000"/>
              <a:gd name="connsiteX82" fmla="*/ 11090462 w 12902436"/>
              <a:gd name="connsiteY82" fmla="*/ 3894103 h 6858000"/>
              <a:gd name="connsiteX83" fmla="*/ 11056866 w 12902436"/>
              <a:gd name="connsiteY83" fmla="*/ 3894103 h 6858000"/>
              <a:gd name="connsiteX84" fmla="*/ 10357477 w 12902436"/>
              <a:gd name="connsiteY84" fmla="*/ 4290890 h 6858000"/>
              <a:gd name="connsiteX85" fmla="*/ 10104609 w 12902436"/>
              <a:gd name="connsiteY85" fmla="*/ 4290890 h 6858000"/>
              <a:gd name="connsiteX86" fmla="*/ 8882674 w 12902436"/>
              <a:gd name="connsiteY86" fmla="*/ 3594777 h 6858000"/>
              <a:gd name="connsiteX87" fmla="*/ 8629795 w 12902436"/>
              <a:gd name="connsiteY87" fmla="*/ 3594777 h 6858000"/>
              <a:gd name="connsiteX88" fmla="*/ 8250487 w 12902436"/>
              <a:gd name="connsiteY88" fmla="*/ 3809704 h 6858000"/>
              <a:gd name="connsiteX89" fmla="*/ 7997607 w 12902436"/>
              <a:gd name="connsiteY89" fmla="*/ 3809704 h 6858000"/>
              <a:gd name="connsiteX90" fmla="*/ 7298230 w 12902436"/>
              <a:gd name="connsiteY90" fmla="*/ 3415525 h 6858000"/>
              <a:gd name="connsiteX91" fmla="*/ 7281427 w 12902436"/>
              <a:gd name="connsiteY91" fmla="*/ 3410953 h 6858000"/>
              <a:gd name="connsiteX92" fmla="*/ 7264623 w 12902436"/>
              <a:gd name="connsiteY92" fmla="*/ 3415525 h 6858000"/>
              <a:gd name="connsiteX93" fmla="*/ 7176207 w 12902436"/>
              <a:gd name="connsiteY93" fmla="*/ 3467727 h 6858000"/>
              <a:gd name="connsiteX94" fmla="*/ 7145196 w 12902436"/>
              <a:gd name="connsiteY94" fmla="*/ 3556143 h 6858000"/>
              <a:gd name="connsiteX95" fmla="*/ 7171790 w 12902436"/>
              <a:gd name="connsiteY95" fmla="*/ 3584335 h 6858000"/>
              <a:gd name="connsiteX96" fmla="*/ 7997607 w 12902436"/>
              <a:gd name="connsiteY96" fmla="*/ 4053339 h 6858000"/>
              <a:gd name="connsiteX97" fmla="*/ 8250487 w 12902436"/>
              <a:gd name="connsiteY97" fmla="*/ 4053339 h 6858000"/>
              <a:gd name="connsiteX98" fmla="*/ 8629795 w 12902436"/>
              <a:gd name="connsiteY98" fmla="*/ 3838412 h 6858000"/>
              <a:gd name="connsiteX99" fmla="*/ 8882674 w 12902436"/>
              <a:gd name="connsiteY99" fmla="*/ 3838412 h 6858000"/>
              <a:gd name="connsiteX100" fmla="*/ 10104609 w 12902436"/>
              <a:gd name="connsiteY100" fmla="*/ 4534525 h 6858000"/>
              <a:gd name="connsiteX101" fmla="*/ 10357477 w 12902436"/>
              <a:gd name="connsiteY101" fmla="*/ 4534525 h 6858000"/>
              <a:gd name="connsiteX102" fmla="*/ 11056866 w 12902436"/>
              <a:gd name="connsiteY102" fmla="*/ 4136869 h 6858000"/>
              <a:gd name="connsiteX103" fmla="*/ 11090462 w 12902436"/>
              <a:gd name="connsiteY103" fmla="*/ 4136869 h 6858000"/>
              <a:gd name="connsiteX104" fmla="*/ 11789840 w 12902436"/>
              <a:gd name="connsiteY104" fmla="*/ 4534525 h 6858000"/>
              <a:gd name="connsiteX105" fmla="*/ 12043600 w 12902436"/>
              <a:gd name="connsiteY105" fmla="*/ 4534525 h 6858000"/>
              <a:gd name="connsiteX106" fmla="*/ 12204000 w 12902436"/>
              <a:gd name="connsiteY106" fmla="*/ 4443332 h 6858000"/>
              <a:gd name="connsiteX107" fmla="*/ 12204000 w 12902436"/>
              <a:gd name="connsiteY107" fmla="*/ 6858000 h 6858000"/>
              <a:gd name="connsiteX108" fmla="*/ 0 w 12902436"/>
              <a:gd name="connsiteY108" fmla="*/ 6858000 h 6858000"/>
              <a:gd name="connsiteX0" fmla="*/ 12761647 w 12938992"/>
              <a:gd name="connsiteY0" fmla="*/ 3890190 h 6858000"/>
              <a:gd name="connsiteX1" fmla="*/ 12780120 w 12938992"/>
              <a:gd name="connsiteY1" fmla="*/ 3897580 h 6858000"/>
              <a:gd name="connsiteX2" fmla="*/ 12868536 w 12938992"/>
              <a:gd name="connsiteY2" fmla="*/ 3949793 h 6858000"/>
              <a:gd name="connsiteX3" fmla="*/ 12893016 w 12938992"/>
              <a:gd name="connsiteY3" fmla="*/ 3973874 h 6858000"/>
              <a:gd name="connsiteX4" fmla="*/ 12868536 w 12938992"/>
              <a:gd name="connsiteY4" fmla="*/ 4065520 h 6858000"/>
              <a:gd name="connsiteX5" fmla="*/ 12204000 w 12938992"/>
              <a:gd name="connsiteY5" fmla="*/ 4443332 h 6858000"/>
              <a:gd name="connsiteX6" fmla="*/ 12204000 w 12938992"/>
              <a:gd name="connsiteY6" fmla="*/ 4199775 h 6858000"/>
              <a:gd name="connsiteX7" fmla="*/ 12742108 w 12938992"/>
              <a:gd name="connsiteY7" fmla="*/ 3894103 h 6858000"/>
              <a:gd name="connsiteX8" fmla="*/ 12761647 w 12938992"/>
              <a:gd name="connsiteY8" fmla="*/ 3890190 h 6858000"/>
              <a:gd name="connsiteX9" fmla="*/ 7281425 w 12938992"/>
              <a:gd name="connsiteY9" fmla="*/ 3889531 h 6858000"/>
              <a:gd name="connsiteX10" fmla="*/ 7264623 w 12938992"/>
              <a:gd name="connsiteY10" fmla="*/ 3894104 h 6858000"/>
              <a:gd name="connsiteX11" fmla="*/ 7176207 w 12938992"/>
              <a:gd name="connsiteY11" fmla="*/ 3946305 h 6858000"/>
              <a:gd name="connsiteX12" fmla="*/ 7151727 w 12938992"/>
              <a:gd name="connsiteY12" fmla="*/ 4037952 h 6858000"/>
              <a:gd name="connsiteX13" fmla="*/ 7176207 w 12938992"/>
              <a:gd name="connsiteY13" fmla="*/ 4062044 h 6858000"/>
              <a:gd name="connsiteX14" fmla="*/ 8002024 w 12938992"/>
              <a:gd name="connsiteY14" fmla="*/ 4531048 h 6858000"/>
              <a:gd name="connsiteX15" fmla="*/ 8254904 w 12938992"/>
              <a:gd name="connsiteY15" fmla="*/ 4531048 h 6858000"/>
              <a:gd name="connsiteX16" fmla="*/ 8634212 w 12938992"/>
              <a:gd name="connsiteY16" fmla="*/ 4315252 h 6858000"/>
              <a:gd name="connsiteX17" fmla="*/ 8887091 w 12938992"/>
              <a:gd name="connsiteY17" fmla="*/ 4315252 h 6858000"/>
              <a:gd name="connsiteX18" fmla="*/ 10109026 w 12938992"/>
              <a:gd name="connsiteY18" fmla="*/ 5011364 h 6858000"/>
              <a:gd name="connsiteX19" fmla="*/ 10361894 w 12938992"/>
              <a:gd name="connsiteY19" fmla="*/ 5011364 h 6858000"/>
              <a:gd name="connsiteX20" fmla="*/ 11183295 w 12938992"/>
              <a:gd name="connsiteY20" fmla="*/ 4541490 h 6858000"/>
              <a:gd name="connsiteX21" fmla="*/ 11208339 w 12938992"/>
              <a:gd name="connsiteY21" fmla="*/ 4451277 h 6858000"/>
              <a:gd name="connsiteX22" fmla="*/ 11183295 w 12938992"/>
              <a:gd name="connsiteY22" fmla="*/ 4426633 h 6858000"/>
              <a:gd name="connsiteX23" fmla="*/ 11094879 w 12938992"/>
              <a:gd name="connsiteY23" fmla="*/ 4373550 h 6858000"/>
              <a:gd name="connsiteX24" fmla="*/ 11061284 w 12938992"/>
              <a:gd name="connsiteY24" fmla="*/ 4373550 h 6858000"/>
              <a:gd name="connsiteX25" fmla="*/ 10361894 w 12938992"/>
              <a:gd name="connsiteY25" fmla="*/ 4771206 h 6858000"/>
              <a:gd name="connsiteX26" fmla="*/ 10104598 w 12938992"/>
              <a:gd name="connsiteY26" fmla="*/ 4770336 h 6858000"/>
              <a:gd name="connsiteX27" fmla="*/ 8882675 w 12938992"/>
              <a:gd name="connsiteY27" fmla="*/ 4074225 h 6858000"/>
              <a:gd name="connsiteX28" fmla="*/ 8629795 w 12938992"/>
              <a:gd name="connsiteY28" fmla="*/ 4074225 h 6858000"/>
              <a:gd name="connsiteX29" fmla="*/ 8250487 w 12938992"/>
              <a:gd name="connsiteY29" fmla="*/ 4289151 h 6858000"/>
              <a:gd name="connsiteX30" fmla="*/ 7997608 w 12938992"/>
              <a:gd name="connsiteY30" fmla="*/ 4289151 h 6858000"/>
              <a:gd name="connsiteX31" fmla="*/ 7298218 w 12938992"/>
              <a:gd name="connsiteY31" fmla="*/ 3894104 h 6858000"/>
              <a:gd name="connsiteX32" fmla="*/ 7281425 w 12938992"/>
              <a:gd name="connsiteY32" fmla="*/ 3889531 h 6858000"/>
              <a:gd name="connsiteX33" fmla="*/ 12762888 w 12938992"/>
              <a:gd name="connsiteY33" fmla="*/ 3412096 h 6858000"/>
              <a:gd name="connsiteX34" fmla="*/ 12780132 w 12938992"/>
              <a:gd name="connsiteY34" fmla="*/ 3416395 h 6858000"/>
              <a:gd name="connsiteX35" fmla="*/ 12868549 w 12938992"/>
              <a:gd name="connsiteY35" fmla="*/ 3469465 h 6858000"/>
              <a:gd name="connsiteX36" fmla="*/ 12893581 w 12938992"/>
              <a:gd name="connsiteY36" fmla="*/ 3494110 h 6858000"/>
              <a:gd name="connsiteX37" fmla="*/ 12868549 w 12938992"/>
              <a:gd name="connsiteY37" fmla="*/ 3584335 h 6858000"/>
              <a:gd name="connsiteX38" fmla="*/ 12204000 w 12938992"/>
              <a:gd name="connsiteY38" fmla="*/ 3962853 h 6858000"/>
              <a:gd name="connsiteX39" fmla="*/ 12204000 w 12938992"/>
              <a:gd name="connsiteY39" fmla="*/ 3724080 h 6858000"/>
              <a:gd name="connsiteX40" fmla="*/ 12745645 w 12938992"/>
              <a:gd name="connsiteY40" fmla="*/ 3416395 h 6858000"/>
              <a:gd name="connsiteX41" fmla="*/ 12762888 w 12938992"/>
              <a:gd name="connsiteY41" fmla="*/ 3412096 h 6858000"/>
              <a:gd name="connsiteX42" fmla="*/ 12204000 w 12938992"/>
              <a:gd name="connsiteY42" fmla="*/ 2611736 h 6858000"/>
              <a:gd name="connsiteX43" fmla="*/ 12868549 w 12938992"/>
              <a:gd name="connsiteY43" fmla="*/ 2989150 h 6858000"/>
              <a:gd name="connsiteX44" fmla="*/ 12893581 w 12938992"/>
              <a:gd name="connsiteY44" fmla="*/ 3013794 h 6858000"/>
              <a:gd name="connsiteX45" fmla="*/ 12204000 w 12938992"/>
              <a:gd name="connsiteY45" fmla="*/ 3481835 h 6858000"/>
              <a:gd name="connsiteX46" fmla="*/ 12204000 w 12938992"/>
              <a:gd name="connsiteY46" fmla="*/ 2611736 h 6858000"/>
              <a:gd name="connsiteX47" fmla="*/ 10020610 w 12938992"/>
              <a:gd name="connsiteY47" fmla="*/ 2606016 h 6858000"/>
              <a:gd name="connsiteX48" fmla="*/ 10147050 w 12938992"/>
              <a:gd name="connsiteY48" fmla="*/ 2639361 h 6858000"/>
              <a:gd name="connsiteX49" fmla="*/ 11789852 w 12938992"/>
              <a:gd name="connsiteY49" fmla="*/ 3573023 h 6858000"/>
              <a:gd name="connsiteX50" fmla="*/ 12043612 w 12938992"/>
              <a:gd name="connsiteY50" fmla="*/ 3573023 h 6858000"/>
              <a:gd name="connsiteX51" fmla="*/ 12204000 w 12938992"/>
              <a:gd name="connsiteY51" fmla="*/ 3481835 h 6858000"/>
              <a:gd name="connsiteX52" fmla="*/ 12204000 w 12938992"/>
              <a:gd name="connsiteY52" fmla="*/ 3724080 h 6858000"/>
              <a:gd name="connsiteX53" fmla="*/ 12047148 w 12938992"/>
              <a:gd name="connsiteY53" fmla="*/ 3813181 h 6858000"/>
              <a:gd name="connsiteX54" fmla="*/ 11789852 w 12938992"/>
              <a:gd name="connsiteY54" fmla="*/ 3812312 h 6858000"/>
              <a:gd name="connsiteX55" fmla="*/ 9894170 w 12938992"/>
              <a:gd name="connsiteY55" fmla="*/ 2735072 h 6858000"/>
              <a:gd name="connsiteX56" fmla="*/ 9872709 w 12938992"/>
              <a:gd name="connsiteY56" fmla="*/ 2660481 h 6858000"/>
              <a:gd name="connsiteX57" fmla="*/ 9894170 w 12938992"/>
              <a:gd name="connsiteY57" fmla="*/ 2639361 h 6858000"/>
              <a:gd name="connsiteX58" fmla="*/ 10020610 w 12938992"/>
              <a:gd name="connsiteY58" fmla="*/ 2606016 h 6858000"/>
              <a:gd name="connsiteX59" fmla="*/ 0 w 12938992"/>
              <a:gd name="connsiteY59" fmla="*/ 0 h 6858000"/>
              <a:gd name="connsiteX60" fmla="*/ 12204000 w 12938992"/>
              <a:gd name="connsiteY60" fmla="*/ 0 h 6858000"/>
              <a:gd name="connsiteX61" fmla="*/ 12204000 w 12938992"/>
              <a:gd name="connsiteY61" fmla="*/ 2611736 h 6858000"/>
              <a:gd name="connsiteX62" fmla="*/ 10144395 w 12938992"/>
              <a:gd name="connsiteY62" fmla="*/ 1442037 h 6858000"/>
              <a:gd name="connsiteX63" fmla="*/ 10017955 w 12938992"/>
              <a:gd name="connsiteY63" fmla="*/ 1408700 h 6858000"/>
              <a:gd name="connsiteX64" fmla="*/ 9891515 w 12938992"/>
              <a:gd name="connsiteY64" fmla="*/ 1442037 h 6858000"/>
              <a:gd name="connsiteX65" fmla="*/ 7171790 w 12938992"/>
              <a:gd name="connsiteY65" fmla="*/ 2989150 h 6858000"/>
              <a:gd name="connsiteX66" fmla="*/ 7146758 w 12938992"/>
              <a:gd name="connsiteY66" fmla="*/ 3079375 h 6858000"/>
              <a:gd name="connsiteX67" fmla="*/ 7171790 w 12938992"/>
              <a:gd name="connsiteY67" fmla="*/ 3104007 h 6858000"/>
              <a:gd name="connsiteX68" fmla="*/ 7997608 w 12938992"/>
              <a:gd name="connsiteY68" fmla="*/ 3573023 h 6858000"/>
              <a:gd name="connsiteX69" fmla="*/ 8250487 w 12938992"/>
              <a:gd name="connsiteY69" fmla="*/ 3573023 h 6858000"/>
              <a:gd name="connsiteX70" fmla="*/ 8629795 w 12938992"/>
              <a:gd name="connsiteY70" fmla="*/ 3358097 h 6858000"/>
              <a:gd name="connsiteX71" fmla="*/ 8882675 w 12938992"/>
              <a:gd name="connsiteY71" fmla="*/ 3358097 h 6858000"/>
              <a:gd name="connsiteX72" fmla="*/ 10104610 w 12938992"/>
              <a:gd name="connsiteY72" fmla="*/ 4054208 h 6858000"/>
              <a:gd name="connsiteX73" fmla="*/ 10357478 w 12938992"/>
              <a:gd name="connsiteY73" fmla="*/ 4054208 h 6858000"/>
              <a:gd name="connsiteX74" fmla="*/ 11056867 w 12938992"/>
              <a:gd name="connsiteY74" fmla="*/ 3657422 h 6858000"/>
              <a:gd name="connsiteX75" fmla="*/ 11090462 w 12938992"/>
              <a:gd name="connsiteY75" fmla="*/ 3657422 h 6858000"/>
              <a:gd name="connsiteX76" fmla="*/ 11789852 w 12938992"/>
              <a:gd name="connsiteY76" fmla="*/ 4054208 h 6858000"/>
              <a:gd name="connsiteX77" fmla="*/ 12043612 w 12938992"/>
              <a:gd name="connsiteY77" fmla="*/ 4054208 h 6858000"/>
              <a:gd name="connsiteX78" fmla="*/ 12204000 w 12938992"/>
              <a:gd name="connsiteY78" fmla="*/ 3962853 h 6858000"/>
              <a:gd name="connsiteX79" fmla="*/ 12204000 w 12938992"/>
              <a:gd name="connsiteY79" fmla="*/ 4199775 h 6858000"/>
              <a:gd name="connsiteX80" fmla="*/ 12043600 w 12938992"/>
              <a:gd name="connsiteY80" fmla="*/ 4290890 h 6858000"/>
              <a:gd name="connsiteX81" fmla="*/ 11789840 w 12938992"/>
              <a:gd name="connsiteY81" fmla="*/ 4290890 h 6858000"/>
              <a:gd name="connsiteX82" fmla="*/ 11090462 w 12938992"/>
              <a:gd name="connsiteY82" fmla="*/ 3894103 h 6858000"/>
              <a:gd name="connsiteX83" fmla="*/ 11056866 w 12938992"/>
              <a:gd name="connsiteY83" fmla="*/ 3894103 h 6858000"/>
              <a:gd name="connsiteX84" fmla="*/ 10357477 w 12938992"/>
              <a:gd name="connsiteY84" fmla="*/ 4290890 h 6858000"/>
              <a:gd name="connsiteX85" fmla="*/ 10104609 w 12938992"/>
              <a:gd name="connsiteY85" fmla="*/ 4290890 h 6858000"/>
              <a:gd name="connsiteX86" fmla="*/ 8882674 w 12938992"/>
              <a:gd name="connsiteY86" fmla="*/ 3594777 h 6858000"/>
              <a:gd name="connsiteX87" fmla="*/ 8629795 w 12938992"/>
              <a:gd name="connsiteY87" fmla="*/ 3594777 h 6858000"/>
              <a:gd name="connsiteX88" fmla="*/ 8250487 w 12938992"/>
              <a:gd name="connsiteY88" fmla="*/ 3809704 h 6858000"/>
              <a:gd name="connsiteX89" fmla="*/ 7997607 w 12938992"/>
              <a:gd name="connsiteY89" fmla="*/ 3809704 h 6858000"/>
              <a:gd name="connsiteX90" fmla="*/ 7298230 w 12938992"/>
              <a:gd name="connsiteY90" fmla="*/ 3415525 h 6858000"/>
              <a:gd name="connsiteX91" fmla="*/ 7281427 w 12938992"/>
              <a:gd name="connsiteY91" fmla="*/ 3410953 h 6858000"/>
              <a:gd name="connsiteX92" fmla="*/ 7264623 w 12938992"/>
              <a:gd name="connsiteY92" fmla="*/ 3415525 h 6858000"/>
              <a:gd name="connsiteX93" fmla="*/ 7176207 w 12938992"/>
              <a:gd name="connsiteY93" fmla="*/ 3467727 h 6858000"/>
              <a:gd name="connsiteX94" fmla="*/ 7145196 w 12938992"/>
              <a:gd name="connsiteY94" fmla="*/ 3556143 h 6858000"/>
              <a:gd name="connsiteX95" fmla="*/ 7171790 w 12938992"/>
              <a:gd name="connsiteY95" fmla="*/ 3584335 h 6858000"/>
              <a:gd name="connsiteX96" fmla="*/ 7997607 w 12938992"/>
              <a:gd name="connsiteY96" fmla="*/ 4053339 h 6858000"/>
              <a:gd name="connsiteX97" fmla="*/ 8250487 w 12938992"/>
              <a:gd name="connsiteY97" fmla="*/ 4053339 h 6858000"/>
              <a:gd name="connsiteX98" fmla="*/ 8629795 w 12938992"/>
              <a:gd name="connsiteY98" fmla="*/ 3838412 h 6858000"/>
              <a:gd name="connsiteX99" fmla="*/ 8882674 w 12938992"/>
              <a:gd name="connsiteY99" fmla="*/ 3838412 h 6858000"/>
              <a:gd name="connsiteX100" fmla="*/ 10104609 w 12938992"/>
              <a:gd name="connsiteY100" fmla="*/ 4534525 h 6858000"/>
              <a:gd name="connsiteX101" fmla="*/ 10357477 w 12938992"/>
              <a:gd name="connsiteY101" fmla="*/ 4534525 h 6858000"/>
              <a:gd name="connsiteX102" fmla="*/ 11056866 w 12938992"/>
              <a:gd name="connsiteY102" fmla="*/ 4136869 h 6858000"/>
              <a:gd name="connsiteX103" fmla="*/ 11090462 w 12938992"/>
              <a:gd name="connsiteY103" fmla="*/ 4136869 h 6858000"/>
              <a:gd name="connsiteX104" fmla="*/ 11789840 w 12938992"/>
              <a:gd name="connsiteY104" fmla="*/ 4534525 h 6858000"/>
              <a:gd name="connsiteX105" fmla="*/ 12043600 w 12938992"/>
              <a:gd name="connsiteY105" fmla="*/ 4534525 h 6858000"/>
              <a:gd name="connsiteX106" fmla="*/ 12204000 w 12938992"/>
              <a:gd name="connsiteY106" fmla="*/ 4443332 h 6858000"/>
              <a:gd name="connsiteX107" fmla="*/ 12204000 w 12938992"/>
              <a:gd name="connsiteY107" fmla="*/ 6858000 h 6858000"/>
              <a:gd name="connsiteX108" fmla="*/ 0 w 12938992"/>
              <a:gd name="connsiteY108" fmla="*/ 6858000 h 6858000"/>
              <a:gd name="connsiteX109" fmla="*/ 0 w 12938992"/>
              <a:gd name="connsiteY109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204000 w 12902436"/>
              <a:gd name="connsiteY44" fmla="*/ 3481835 h 6858000"/>
              <a:gd name="connsiteX45" fmla="*/ 12204000 w 12902436"/>
              <a:gd name="connsiteY45" fmla="*/ 2611736 h 6858000"/>
              <a:gd name="connsiteX46" fmla="*/ 10020610 w 12902436"/>
              <a:gd name="connsiteY46" fmla="*/ 2606016 h 6858000"/>
              <a:gd name="connsiteX47" fmla="*/ 10147050 w 12902436"/>
              <a:gd name="connsiteY47" fmla="*/ 2639361 h 6858000"/>
              <a:gd name="connsiteX48" fmla="*/ 11789852 w 12902436"/>
              <a:gd name="connsiteY48" fmla="*/ 3573023 h 6858000"/>
              <a:gd name="connsiteX49" fmla="*/ 12043612 w 12902436"/>
              <a:gd name="connsiteY49" fmla="*/ 3573023 h 6858000"/>
              <a:gd name="connsiteX50" fmla="*/ 12204000 w 12902436"/>
              <a:gd name="connsiteY50" fmla="*/ 3481835 h 6858000"/>
              <a:gd name="connsiteX51" fmla="*/ 12204000 w 12902436"/>
              <a:gd name="connsiteY51" fmla="*/ 3724080 h 6858000"/>
              <a:gd name="connsiteX52" fmla="*/ 12047148 w 12902436"/>
              <a:gd name="connsiteY52" fmla="*/ 3813181 h 6858000"/>
              <a:gd name="connsiteX53" fmla="*/ 11789852 w 12902436"/>
              <a:gd name="connsiteY53" fmla="*/ 3812312 h 6858000"/>
              <a:gd name="connsiteX54" fmla="*/ 9894170 w 12902436"/>
              <a:gd name="connsiteY54" fmla="*/ 2735072 h 6858000"/>
              <a:gd name="connsiteX55" fmla="*/ 9872709 w 12902436"/>
              <a:gd name="connsiteY55" fmla="*/ 2660481 h 6858000"/>
              <a:gd name="connsiteX56" fmla="*/ 9894170 w 12902436"/>
              <a:gd name="connsiteY56" fmla="*/ 2639361 h 6858000"/>
              <a:gd name="connsiteX57" fmla="*/ 10020610 w 12902436"/>
              <a:gd name="connsiteY57" fmla="*/ 2606016 h 6858000"/>
              <a:gd name="connsiteX58" fmla="*/ 0 w 12902436"/>
              <a:gd name="connsiteY58" fmla="*/ 0 h 6858000"/>
              <a:gd name="connsiteX59" fmla="*/ 12204000 w 12902436"/>
              <a:gd name="connsiteY59" fmla="*/ 0 h 6858000"/>
              <a:gd name="connsiteX60" fmla="*/ 12204000 w 12902436"/>
              <a:gd name="connsiteY60" fmla="*/ 2611736 h 6858000"/>
              <a:gd name="connsiteX61" fmla="*/ 10144395 w 12902436"/>
              <a:gd name="connsiteY61" fmla="*/ 1442037 h 6858000"/>
              <a:gd name="connsiteX62" fmla="*/ 10017955 w 12902436"/>
              <a:gd name="connsiteY62" fmla="*/ 1408700 h 6858000"/>
              <a:gd name="connsiteX63" fmla="*/ 9891515 w 12902436"/>
              <a:gd name="connsiteY63" fmla="*/ 1442037 h 6858000"/>
              <a:gd name="connsiteX64" fmla="*/ 7171790 w 12902436"/>
              <a:gd name="connsiteY64" fmla="*/ 2989150 h 6858000"/>
              <a:gd name="connsiteX65" fmla="*/ 7146758 w 12902436"/>
              <a:gd name="connsiteY65" fmla="*/ 3079375 h 6858000"/>
              <a:gd name="connsiteX66" fmla="*/ 7171790 w 12902436"/>
              <a:gd name="connsiteY66" fmla="*/ 3104007 h 6858000"/>
              <a:gd name="connsiteX67" fmla="*/ 7997608 w 12902436"/>
              <a:gd name="connsiteY67" fmla="*/ 3573023 h 6858000"/>
              <a:gd name="connsiteX68" fmla="*/ 8250487 w 12902436"/>
              <a:gd name="connsiteY68" fmla="*/ 3573023 h 6858000"/>
              <a:gd name="connsiteX69" fmla="*/ 8629795 w 12902436"/>
              <a:gd name="connsiteY69" fmla="*/ 3358097 h 6858000"/>
              <a:gd name="connsiteX70" fmla="*/ 8882675 w 12902436"/>
              <a:gd name="connsiteY70" fmla="*/ 3358097 h 6858000"/>
              <a:gd name="connsiteX71" fmla="*/ 10104610 w 12902436"/>
              <a:gd name="connsiteY71" fmla="*/ 4054208 h 6858000"/>
              <a:gd name="connsiteX72" fmla="*/ 10357478 w 12902436"/>
              <a:gd name="connsiteY72" fmla="*/ 4054208 h 6858000"/>
              <a:gd name="connsiteX73" fmla="*/ 11056867 w 12902436"/>
              <a:gd name="connsiteY73" fmla="*/ 3657422 h 6858000"/>
              <a:gd name="connsiteX74" fmla="*/ 11090462 w 12902436"/>
              <a:gd name="connsiteY74" fmla="*/ 3657422 h 6858000"/>
              <a:gd name="connsiteX75" fmla="*/ 11789852 w 12902436"/>
              <a:gd name="connsiteY75" fmla="*/ 4054208 h 6858000"/>
              <a:gd name="connsiteX76" fmla="*/ 12043612 w 12902436"/>
              <a:gd name="connsiteY76" fmla="*/ 4054208 h 6858000"/>
              <a:gd name="connsiteX77" fmla="*/ 12204000 w 12902436"/>
              <a:gd name="connsiteY77" fmla="*/ 3962853 h 6858000"/>
              <a:gd name="connsiteX78" fmla="*/ 12204000 w 12902436"/>
              <a:gd name="connsiteY78" fmla="*/ 4199775 h 6858000"/>
              <a:gd name="connsiteX79" fmla="*/ 12043600 w 12902436"/>
              <a:gd name="connsiteY79" fmla="*/ 4290890 h 6858000"/>
              <a:gd name="connsiteX80" fmla="*/ 11789840 w 12902436"/>
              <a:gd name="connsiteY80" fmla="*/ 4290890 h 6858000"/>
              <a:gd name="connsiteX81" fmla="*/ 11090462 w 12902436"/>
              <a:gd name="connsiteY81" fmla="*/ 3894103 h 6858000"/>
              <a:gd name="connsiteX82" fmla="*/ 11056866 w 12902436"/>
              <a:gd name="connsiteY82" fmla="*/ 3894103 h 6858000"/>
              <a:gd name="connsiteX83" fmla="*/ 10357477 w 12902436"/>
              <a:gd name="connsiteY83" fmla="*/ 4290890 h 6858000"/>
              <a:gd name="connsiteX84" fmla="*/ 10104609 w 12902436"/>
              <a:gd name="connsiteY84" fmla="*/ 4290890 h 6858000"/>
              <a:gd name="connsiteX85" fmla="*/ 8882674 w 12902436"/>
              <a:gd name="connsiteY85" fmla="*/ 3594777 h 6858000"/>
              <a:gd name="connsiteX86" fmla="*/ 8629795 w 12902436"/>
              <a:gd name="connsiteY86" fmla="*/ 3594777 h 6858000"/>
              <a:gd name="connsiteX87" fmla="*/ 8250487 w 12902436"/>
              <a:gd name="connsiteY87" fmla="*/ 3809704 h 6858000"/>
              <a:gd name="connsiteX88" fmla="*/ 7997607 w 12902436"/>
              <a:gd name="connsiteY88" fmla="*/ 3809704 h 6858000"/>
              <a:gd name="connsiteX89" fmla="*/ 7298230 w 12902436"/>
              <a:gd name="connsiteY89" fmla="*/ 3415525 h 6858000"/>
              <a:gd name="connsiteX90" fmla="*/ 7281427 w 12902436"/>
              <a:gd name="connsiteY90" fmla="*/ 3410953 h 6858000"/>
              <a:gd name="connsiteX91" fmla="*/ 7264623 w 12902436"/>
              <a:gd name="connsiteY91" fmla="*/ 3415525 h 6858000"/>
              <a:gd name="connsiteX92" fmla="*/ 7176207 w 12902436"/>
              <a:gd name="connsiteY92" fmla="*/ 3467727 h 6858000"/>
              <a:gd name="connsiteX93" fmla="*/ 7145196 w 12902436"/>
              <a:gd name="connsiteY93" fmla="*/ 3556143 h 6858000"/>
              <a:gd name="connsiteX94" fmla="*/ 7171790 w 12902436"/>
              <a:gd name="connsiteY94" fmla="*/ 3584335 h 6858000"/>
              <a:gd name="connsiteX95" fmla="*/ 7997607 w 12902436"/>
              <a:gd name="connsiteY95" fmla="*/ 4053339 h 6858000"/>
              <a:gd name="connsiteX96" fmla="*/ 8250487 w 12902436"/>
              <a:gd name="connsiteY96" fmla="*/ 4053339 h 6858000"/>
              <a:gd name="connsiteX97" fmla="*/ 8629795 w 12902436"/>
              <a:gd name="connsiteY97" fmla="*/ 3838412 h 6858000"/>
              <a:gd name="connsiteX98" fmla="*/ 8882674 w 12902436"/>
              <a:gd name="connsiteY98" fmla="*/ 3838412 h 6858000"/>
              <a:gd name="connsiteX99" fmla="*/ 10104609 w 12902436"/>
              <a:gd name="connsiteY99" fmla="*/ 4534525 h 6858000"/>
              <a:gd name="connsiteX100" fmla="*/ 10357477 w 12902436"/>
              <a:gd name="connsiteY100" fmla="*/ 4534525 h 6858000"/>
              <a:gd name="connsiteX101" fmla="*/ 11056866 w 12902436"/>
              <a:gd name="connsiteY101" fmla="*/ 4136869 h 6858000"/>
              <a:gd name="connsiteX102" fmla="*/ 11090462 w 12902436"/>
              <a:gd name="connsiteY102" fmla="*/ 4136869 h 6858000"/>
              <a:gd name="connsiteX103" fmla="*/ 11789840 w 12902436"/>
              <a:gd name="connsiteY103" fmla="*/ 4534525 h 6858000"/>
              <a:gd name="connsiteX104" fmla="*/ 12043600 w 12902436"/>
              <a:gd name="connsiteY104" fmla="*/ 4534525 h 6858000"/>
              <a:gd name="connsiteX105" fmla="*/ 12204000 w 12902436"/>
              <a:gd name="connsiteY105" fmla="*/ 4443332 h 6858000"/>
              <a:gd name="connsiteX106" fmla="*/ 12204000 w 12902436"/>
              <a:gd name="connsiteY106" fmla="*/ 6858000 h 6858000"/>
              <a:gd name="connsiteX107" fmla="*/ 0 w 12902436"/>
              <a:gd name="connsiteY107" fmla="*/ 6858000 h 6858000"/>
              <a:gd name="connsiteX108" fmla="*/ 0 w 12902436"/>
              <a:gd name="connsiteY108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204000 w 12902436"/>
              <a:gd name="connsiteY43" fmla="*/ 3481835 h 6858000"/>
              <a:gd name="connsiteX44" fmla="*/ 12204000 w 12902436"/>
              <a:gd name="connsiteY44" fmla="*/ 2611736 h 6858000"/>
              <a:gd name="connsiteX45" fmla="*/ 10020610 w 12902436"/>
              <a:gd name="connsiteY45" fmla="*/ 2606016 h 6858000"/>
              <a:gd name="connsiteX46" fmla="*/ 10147050 w 12902436"/>
              <a:gd name="connsiteY46" fmla="*/ 2639361 h 6858000"/>
              <a:gd name="connsiteX47" fmla="*/ 11789852 w 12902436"/>
              <a:gd name="connsiteY47" fmla="*/ 3573023 h 6858000"/>
              <a:gd name="connsiteX48" fmla="*/ 12043612 w 12902436"/>
              <a:gd name="connsiteY48" fmla="*/ 3573023 h 6858000"/>
              <a:gd name="connsiteX49" fmla="*/ 12204000 w 12902436"/>
              <a:gd name="connsiteY49" fmla="*/ 3481835 h 6858000"/>
              <a:gd name="connsiteX50" fmla="*/ 12204000 w 12902436"/>
              <a:gd name="connsiteY50" fmla="*/ 3724080 h 6858000"/>
              <a:gd name="connsiteX51" fmla="*/ 12047148 w 12902436"/>
              <a:gd name="connsiteY51" fmla="*/ 3813181 h 6858000"/>
              <a:gd name="connsiteX52" fmla="*/ 11789852 w 12902436"/>
              <a:gd name="connsiteY52" fmla="*/ 3812312 h 6858000"/>
              <a:gd name="connsiteX53" fmla="*/ 9894170 w 12902436"/>
              <a:gd name="connsiteY53" fmla="*/ 2735072 h 6858000"/>
              <a:gd name="connsiteX54" fmla="*/ 9872709 w 12902436"/>
              <a:gd name="connsiteY54" fmla="*/ 2660481 h 6858000"/>
              <a:gd name="connsiteX55" fmla="*/ 9894170 w 12902436"/>
              <a:gd name="connsiteY55" fmla="*/ 2639361 h 6858000"/>
              <a:gd name="connsiteX56" fmla="*/ 10020610 w 12902436"/>
              <a:gd name="connsiteY56" fmla="*/ 2606016 h 6858000"/>
              <a:gd name="connsiteX57" fmla="*/ 0 w 12902436"/>
              <a:gd name="connsiteY57" fmla="*/ 0 h 6858000"/>
              <a:gd name="connsiteX58" fmla="*/ 12204000 w 12902436"/>
              <a:gd name="connsiteY58" fmla="*/ 0 h 6858000"/>
              <a:gd name="connsiteX59" fmla="*/ 12204000 w 12902436"/>
              <a:gd name="connsiteY59" fmla="*/ 2611736 h 6858000"/>
              <a:gd name="connsiteX60" fmla="*/ 10144395 w 12902436"/>
              <a:gd name="connsiteY60" fmla="*/ 1442037 h 6858000"/>
              <a:gd name="connsiteX61" fmla="*/ 10017955 w 12902436"/>
              <a:gd name="connsiteY61" fmla="*/ 1408700 h 6858000"/>
              <a:gd name="connsiteX62" fmla="*/ 9891515 w 12902436"/>
              <a:gd name="connsiteY62" fmla="*/ 1442037 h 6858000"/>
              <a:gd name="connsiteX63" fmla="*/ 7171790 w 12902436"/>
              <a:gd name="connsiteY63" fmla="*/ 2989150 h 6858000"/>
              <a:gd name="connsiteX64" fmla="*/ 7146758 w 12902436"/>
              <a:gd name="connsiteY64" fmla="*/ 3079375 h 6858000"/>
              <a:gd name="connsiteX65" fmla="*/ 7171790 w 12902436"/>
              <a:gd name="connsiteY65" fmla="*/ 3104007 h 6858000"/>
              <a:gd name="connsiteX66" fmla="*/ 7997608 w 12902436"/>
              <a:gd name="connsiteY66" fmla="*/ 3573023 h 6858000"/>
              <a:gd name="connsiteX67" fmla="*/ 8250487 w 12902436"/>
              <a:gd name="connsiteY67" fmla="*/ 3573023 h 6858000"/>
              <a:gd name="connsiteX68" fmla="*/ 8629795 w 12902436"/>
              <a:gd name="connsiteY68" fmla="*/ 3358097 h 6858000"/>
              <a:gd name="connsiteX69" fmla="*/ 8882675 w 12902436"/>
              <a:gd name="connsiteY69" fmla="*/ 3358097 h 6858000"/>
              <a:gd name="connsiteX70" fmla="*/ 10104610 w 12902436"/>
              <a:gd name="connsiteY70" fmla="*/ 4054208 h 6858000"/>
              <a:gd name="connsiteX71" fmla="*/ 10357478 w 12902436"/>
              <a:gd name="connsiteY71" fmla="*/ 4054208 h 6858000"/>
              <a:gd name="connsiteX72" fmla="*/ 11056867 w 12902436"/>
              <a:gd name="connsiteY72" fmla="*/ 3657422 h 6858000"/>
              <a:gd name="connsiteX73" fmla="*/ 11090462 w 12902436"/>
              <a:gd name="connsiteY73" fmla="*/ 3657422 h 6858000"/>
              <a:gd name="connsiteX74" fmla="*/ 11789852 w 12902436"/>
              <a:gd name="connsiteY74" fmla="*/ 4054208 h 6858000"/>
              <a:gd name="connsiteX75" fmla="*/ 12043612 w 12902436"/>
              <a:gd name="connsiteY75" fmla="*/ 4054208 h 6858000"/>
              <a:gd name="connsiteX76" fmla="*/ 12204000 w 12902436"/>
              <a:gd name="connsiteY76" fmla="*/ 3962853 h 6858000"/>
              <a:gd name="connsiteX77" fmla="*/ 12204000 w 12902436"/>
              <a:gd name="connsiteY77" fmla="*/ 4199775 h 6858000"/>
              <a:gd name="connsiteX78" fmla="*/ 12043600 w 12902436"/>
              <a:gd name="connsiteY78" fmla="*/ 4290890 h 6858000"/>
              <a:gd name="connsiteX79" fmla="*/ 11789840 w 12902436"/>
              <a:gd name="connsiteY79" fmla="*/ 4290890 h 6858000"/>
              <a:gd name="connsiteX80" fmla="*/ 11090462 w 12902436"/>
              <a:gd name="connsiteY80" fmla="*/ 3894103 h 6858000"/>
              <a:gd name="connsiteX81" fmla="*/ 11056866 w 12902436"/>
              <a:gd name="connsiteY81" fmla="*/ 3894103 h 6858000"/>
              <a:gd name="connsiteX82" fmla="*/ 10357477 w 12902436"/>
              <a:gd name="connsiteY82" fmla="*/ 4290890 h 6858000"/>
              <a:gd name="connsiteX83" fmla="*/ 10104609 w 12902436"/>
              <a:gd name="connsiteY83" fmla="*/ 4290890 h 6858000"/>
              <a:gd name="connsiteX84" fmla="*/ 8882674 w 12902436"/>
              <a:gd name="connsiteY84" fmla="*/ 3594777 h 6858000"/>
              <a:gd name="connsiteX85" fmla="*/ 8629795 w 12902436"/>
              <a:gd name="connsiteY85" fmla="*/ 3594777 h 6858000"/>
              <a:gd name="connsiteX86" fmla="*/ 8250487 w 12902436"/>
              <a:gd name="connsiteY86" fmla="*/ 3809704 h 6858000"/>
              <a:gd name="connsiteX87" fmla="*/ 7997607 w 12902436"/>
              <a:gd name="connsiteY87" fmla="*/ 3809704 h 6858000"/>
              <a:gd name="connsiteX88" fmla="*/ 7298230 w 12902436"/>
              <a:gd name="connsiteY88" fmla="*/ 3415525 h 6858000"/>
              <a:gd name="connsiteX89" fmla="*/ 7281427 w 12902436"/>
              <a:gd name="connsiteY89" fmla="*/ 3410953 h 6858000"/>
              <a:gd name="connsiteX90" fmla="*/ 7264623 w 12902436"/>
              <a:gd name="connsiteY90" fmla="*/ 3415525 h 6858000"/>
              <a:gd name="connsiteX91" fmla="*/ 7176207 w 12902436"/>
              <a:gd name="connsiteY91" fmla="*/ 3467727 h 6858000"/>
              <a:gd name="connsiteX92" fmla="*/ 7145196 w 12902436"/>
              <a:gd name="connsiteY92" fmla="*/ 3556143 h 6858000"/>
              <a:gd name="connsiteX93" fmla="*/ 7171790 w 12902436"/>
              <a:gd name="connsiteY93" fmla="*/ 3584335 h 6858000"/>
              <a:gd name="connsiteX94" fmla="*/ 7997607 w 12902436"/>
              <a:gd name="connsiteY94" fmla="*/ 4053339 h 6858000"/>
              <a:gd name="connsiteX95" fmla="*/ 8250487 w 12902436"/>
              <a:gd name="connsiteY95" fmla="*/ 4053339 h 6858000"/>
              <a:gd name="connsiteX96" fmla="*/ 8629795 w 12902436"/>
              <a:gd name="connsiteY96" fmla="*/ 3838412 h 6858000"/>
              <a:gd name="connsiteX97" fmla="*/ 8882674 w 12902436"/>
              <a:gd name="connsiteY97" fmla="*/ 3838412 h 6858000"/>
              <a:gd name="connsiteX98" fmla="*/ 10104609 w 12902436"/>
              <a:gd name="connsiteY98" fmla="*/ 4534525 h 6858000"/>
              <a:gd name="connsiteX99" fmla="*/ 10357477 w 12902436"/>
              <a:gd name="connsiteY99" fmla="*/ 4534525 h 6858000"/>
              <a:gd name="connsiteX100" fmla="*/ 11056866 w 12902436"/>
              <a:gd name="connsiteY100" fmla="*/ 4136869 h 6858000"/>
              <a:gd name="connsiteX101" fmla="*/ 11090462 w 12902436"/>
              <a:gd name="connsiteY101" fmla="*/ 4136869 h 6858000"/>
              <a:gd name="connsiteX102" fmla="*/ 11789840 w 12902436"/>
              <a:gd name="connsiteY102" fmla="*/ 4534525 h 6858000"/>
              <a:gd name="connsiteX103" fmla="*/ 12043600 w 12902436"/>
              <a:gd name="connsiteY103" fmla="*/ 4534525 h 6858000"/>
              <a:gd name="connsiteX104" fmla="*/ 12204000 w 12902436"/>
              <a:gd name="connsiteY104" fmla="*/ 4443332 h 6858000"/>
              <a:gd name="connsiteX105" fmla="*/ 12204000 w 12902436"/>
              <a:gd name="connsiteY105" fmla="*/ 6858000 h 6858000"/>
              <a:gd name="connsiteX106" fmla="*/ 0 w 12902436"/>
              <a:gd name="connsiteY106" fmla="*/ 6858000 h 6858000"/>
              <a:gd name="connsiteX107" fmla="*/ 0 w 12902436"/>
              <a:gd name="connsiteY107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45645 w 12902436"/>
              <a:gd name="connsiteY33" fmla="*/ 3416395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204000 w 12902436"/>
              <a:gd name="connsiteY41" fmla="*/ 2611736 h 6858000"/>
              <a:gd name="connsiteX42" fmla="*/ 12204000 w 12902436"/>
              <a:gd name="connsiteY42" fmla="*/ 3481835 h 6858000"/>
              <a:gd name="connsiteX43" fmla="*/ 12204000 w 12902436"/>
              <a:gd name="connsiteY43" fmla="*/ 2611736 h 6858000"/>
              <a:gd name="connsiteX44" fmla="*/ 10020610 w 12902436"/>
              <a:gd name="connsiteY44" fmla="*/ 2606016 h 6858000"/>
              <a:gd name="connsiteX45" fmla="*/ 10147050 w 12902436"/>
              <a:gd name="connsiteY45" fmla="*/ 2639361 h 6858000"/>
              <a:gd name="connsiteX46" fmla="*/ 11789852 w 12902436"/>
              <a:gd name="connsiteY46" fmla="*/ 3573023 h 6858000"/>
              <a:gd name="connsiteX47" fmla="*/ 12043612 w 12902436"/>
              <a:gd name="connsiteY47" fmla="*/ 3573023 h 6858000"/>
              <a:gd name="connsiteX48" fmla="*/ 12204000 w 12902436"/>
              <a:gd name="connsiteY48" fmla="*/ 3481835 h 6858000"/>
              <a:gd name="connsiteX49" fmla="*/ 12204000 w 12902436"/>
              <a:gd name="connsiteY49" fmla="*/ 3724080 h 6858000"/>
              <a:gd name="connsiteX50" fmla="*/ 12047148 w 12902436"/>
              <a:gd name="connsiteY50" fmla="*/ 3813181 h 6858000"/>
              <a:gd name="connsiteX51" fmla="*/ 11789852 w 12902436"/>
              <a:gd name="connsiteY51" fmla="*/ 3812312 h 6858000"/>
              <a:gd name="connsiteX52" fmla="*/ 9894170 w 12902436"/>
              <a:gd name="connsiteY52" fmla="*/ 2735072 h 6858000"/>
              <a:gd name="connsiteX53" fmla="*/ 9872709 w 12902436"/>
              <a:gd name="connsiteY53" fmla="*/ 2660481 h 6858000"/>
              <a:gd name="connsiteX54" fmla="*/ 9894170 w 12902436"/>
              <a:gd name="connsiteY54" fmla="*/ 2639361 h 6858000"/>
              <a:gd name="connsiteX55" fmla="*/ 10020610 w 12902436"/>
              <a:gd name="connsiteY55" fmla="*/ 2606016 h 6858000"/>
              <a:gd name="connsiteX56" fmla="*/ 0 w 12902436"/>
              <a:gd name="connsiteY56" fmla="*/ 0 h 6858000"/>
              <a:gd name="connsiteX57" fmla="*/ 12204000 w 12902436"/>
              <a:gd name="connsiteY57" fmla="*/ 0 h 6858000"/>
              <a:gd name="connsiteX58" fmla="*/ 12204000 w 12902436"/>
              <a:gd name="connsiteY58" fmla="*/ 2611736 h 6858000"/>
              <a:gd name="connsiteX59" fmla="*/ 10144395 w 12902436"/>
              <a:gd name="connsiteY59" fmla="*/ 1442037 h 6858000"/>
              <a:gd name="connsiteX60" fmla="*/ 10017955 w 12902436"/>
              <a:gd name="connsiteY60" fmla="*/ 1408700 h 6858000"/>
              <a:gd name="connsiteX61" fmla="*/ 9891515 w 12902436"/>
              <a:gd name="connsiteY61" fmla="*/ 1442037 h 6858000"/>
              <a:gd name="connsiteX62" fmla="*/ 7171790 w 12902436"/>
              <a:gd name="connsiteY62" fmla="*/ 2989150 h 6858000"/>
              <a:gd name="connsiteX63" fmla="*/ 7146758 w 12902436"/>
              <a:gd name="connsiteY63" fmla="*/ 3079375 h 6858000"/>
              <a:gd name="connsiteX64" fmla="*/ 7171790 w 12902436"/>
              <a:gd name="connsiteY64" fmla="*/ 3104007 h 6858000"/>
              <a:gd name="connsiteX65" fmla="*/ 7997608 w 12902436"/>
              <a:gd name="connsiteY65" fmla="*/ 3573023 h 6858000"/>
              <a:gd name="connsiteX66" fmla="*/ 8250487 w 12902436"/>
              <a:gd name="connsiteY66" fmla="*/ 3573023 h 6858000"/>
              <a:gd name="connsiteX67" fmla="*/ 8629795 w 12902436"/>
              <a:gd name="connsiteY67" fmla="*/ 3358097 h 6858000"/>
              <a:gd name="connsiteX68" fmla="*/ 8882675 w 12902436"/>
              <a:gd name="connsiteY68" fmla="*/ 3358097 h 6858000"/>
              <a:gd name="connsiteX69" fmla="*/ 10104610 w 12902436"/>
              <a:gd name="connsiteY69" fmla="*/ 4054208 h 6858000"/>
              <a:gd name="connsiteX70" fmla="*/ 10357478 w 12902436"/>
              <a:gd name="connsiteY70" fmla="*/ 4054208 h 6858000"/>
              <a:gd name="connsiteX71" fmla="*/ 11056867 w 12902436"/>
              <a:gd name="connsiteY71" fmla="*/ 3657422 h 6858000"/>
              <a:gd name="connsiteX72" fmla="*/ 11090462 w 12902436"/>
              <a:gd name="connsiteY72" fmla="*/ 3657422 h 6858000"/>
              <a:gd name="connsiteX73" fmla="*/ 11789852 w 12902436"/>
              <a:gd name="connsiteY73" fmla="*/ 4054208 h 6858000"/>
              <a:gd name="connsiteX74" fmla="*/ 12043612 w 12902436"/>
              <a:gd name="connsiteY74" fmla="*/ 4054208 h 6858000"/>
              <a:gd name="connsiteX75" fmla="*/ 12204000 w 12902436"/>
              <a:gd name="connsiteY75" fmla="*/ 3962853 h 6858000"/>
              <a:gd name="connsiteX76" fmla="*/ 12204000 w 12902436"/>
              <a:gd name="connsiteY76" fmla="*/ 4199775 h 6858000"/>
              <a:gd name="connsiteX77" fmla="*/ 12043600 w 12902436"/>
              <a:gd name="connsiteY77" fmla="*/ 4290890 h 6858000"/>
              <a:gd name="connsiteX78" fmla="*/ 11789840 w 12902436"/>
              <a:gd name="connsiteY78" fmla="*/ 4290890 h 6858000"/>
              <a:gd name="connsiteX79" fmla="*/ 11090462 w 12902436"/>
              <a:gd name="connsiteY79" fmla="*/ 3894103 h 6858000"/>
              <a:gd name="connsiteX80" fmla="*/ 11056866 w 12902436"/>
              <a:gd name="connsiteY80" fmla="*/ 3894103 h 6858000"/>
              <a:gd name="connsiteX81" fmla="*/ 10357477 w 12902436"/>
              <a:gd name="connsiteY81" fmla="*/ 4290890 h 6858000"/>
              <a:gd name="connsiteX82" fmla="*/ 10104609 w 12902436"/>
              <a:gd name="connsiteY82" fmla="*/ 4290890 h 6858000"/>
              <a:gd name="connsiteX83" fmla="*/ 8882674 w 12902436"/>
              <a:gd name="connsiteY83" fmla="*/ 3594777 h 6858000"/>
              <a:gd name="connsiteX84" fmla="*/ 8629795 w 12902436"/>
              <a:gd name="connsiteY84" fmla="*/ 3594777 h 6858000"/>
              <a:gd name="connsiteX85" fmla="*/ 8250487 w 12902436"/>
              <a:gd name="connsiteY85" fmla="*/ 3809704 h 6858000"/>
              <a:gd name="connsiteX86" fmla="*/ 7997607 w 12902436"/>
              <a:gd name="connsiteY86" fmla="*/ 3809704 h 6858000"/>
              <a:gd name="connsiteX87" fmla="*/ 7298230 w 12902436"/>
              <a:gd name="connsiteY87" fmla="*/ 3415525 h 6858000"/>
              <a:gd name="connsiteX88" fmla="*/ 7281427 w 12902436"/>
              <a:gd name="connsiteY88" fmla="*/ 3410953 h 6858000"/>
              <a:gd name="connsiteX89" fmla="*/ 7264623 w 12902436"/>
              <a:gd name="connsiteY89" fmla="*/ 3415525 h 6858000"/>
              <a:gd name="connsiteX90" fmla="*/ 7176207 w 12902436"/>
              <a:gd name="connsiteY90" fmla="*/ 3467727 h 6858000"/>
              <a:gd name="connsiteX91" fmla="*/ 7145196 w 12902436"/>
              <a:gd name="connsiteY91" fmla="*/ 3556143 h 6858000"/>
              <a:gd name="connsiteX92" fmla="*/ 7171790 w 12902436"/>
              <a:gd name="connsiteY92" fmla="*/ 3584335 h 6858000"/>
              <a:gd name="connsiteX93" fmla="*/ 7997607 w 12902436"/>
              <a:gd name="connsiteY93" fmla="*/ 4053339 h 6858000"/>
              <a:gd name="connsiteX94" fmla="*/ 8250487 w 12902436"/>
              <a:gd name="connsiteY94" fmla="*/ 4053339 h 6858000"/>
              <a:gd name="connsiteX95" fmla="*/ 8629795 w 12902436"/>
              <a:gd name="connsiteY95" fmla="*/ 3838412 h 6858000"/>
              <a:gd name="connsiteX96" fmla="*/ 8882674 w 12902436"/>
              <a:gd name="connsiteY96" fmla="*/ 3838412 h 6858000"/>
              <a:gd name="connsiteX97" fmla="*/ 10104609 w 12902436"/>
              <a:gd name="connsiteY97" fmla="*/ 4534525 h 6858000"/>
              <a:gd name="connsiteX98" fmla="*/ 10357477 w 12902436"/>
              <a:gd name="connsiteY98" fmla="*/ 4534525 h 6858000"/>
              <a:gd name="connsiteX99" fmla="*/ 11056866 w 12902436"/>
              <a:gd name="connsiteY99" fmla="*/ 4136869 h 6858000"/>
              <a:gd name="connsiteX100" fmla="*/ 11090462 w 12902436"/>
              <a:gd name="connsiteY100" fmla="*/ 4136869 h 6858000"/>
              <a:gd name="connsiteX101" fmla="*/ 11789840 w 12902436"/>
              <a:gd name="connsiteY101" fmla="*/ 4534525 h 6858000"/>
              <a:gd name="connsiteX102" fmla="*/ 12043600 w 12902436"/>
              <a:gd name="connsiteY102" fmla="*/ 4534525 h 6858000"/>
              <a:gd name="connsiteX103" fmla="*/ 12204000 w 12902436"/>
              <a:gd name="connsiteY103" fmla="*/ 4443332 h 6858000"/>
              <a:gd name="connsiteX104" fmla="*/ 12204000 w 12902436"/>
              <a:gd name="connsiteY104" fmla="*/ 6858000 h 6858000"/>
              <a:gd name="connsiteX105" fmla="*/ 0 w 12902436"/>
              <a:gd name="connsiteY105" fmla="*/ 6858000 h 6858000"/>
              <a:gd name="connsiteX106" fmla="*/ 0 w 12902436"/>
              <a:gd name="connsiteY106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204000 w 12902436"/>
              <a:gd name="connsiteY40" fmla="*/ 2611736 h 6858000"/>
              <a:gd name="connsiteX41" fmla="*/ 12204000 w 12902436"/>
              <a:gd name="connsiteY41" fmla="*/ 3481835 h 6858000"/>
              <a:gd name="connsiteX42" fmla="*/ 12204000 w 12902436"/>
              <a:gd name="connsiteY42" fmla="*/ 2611736 h 6858000"/>
              <a:gd name="connsiteX43" fmla="*/ 10020610 w 12902436"/>
              <a:gd name="connsiteY43" fmla="*/ 2606016 h 6858000"/>
              <a:gd name="connsiteX44" fmla="*/ 10147050 w 12902436"/>
              <a:gd name="connsiteY44" fmla="*/ 2639361 h 6858000"/>
              <a:gd name="connsiteX45" fmla="*/ 11789852 w 12902436"/>
              <a:gd name="connsiteY45" fmla="*/ 3573023 h 6858000"/>
              <a:gd name="connsiteX46" fmla="*/ 12043612 w 12902436"/>
              <a:gd name="connsiteY46" fmla="*/ 3573023 h 6858000"/>
              <a:gd name="connsiteX47" fmla="*/ 12204000 w 12902436"/>
              <a:gd name="connsiteY47" fmla="*/ 3481835 h 6858000"/>
              <a:gd name="connsiteX48" fmla="*/ 12204000 w 12902436"/>
              <a:gd name="connsiteY48" fmla="*/ 3724080 h 6858000"/>
              <a:gd name="connsiteX49" fmla="*/ 12047148 w 12902436"/>
              <a:gd name="connsiteY49" fmla="*/ 3813181 h 6858000"/>
              <a:gd name="connsiteX50" fmla="*/ 11789852 w 12902436"/>
              <a:gd name="connsiteY50" fmla="*/ 3812312 h 6858000"/>
              <a:gd name="connsiteX51" fmla="*/ 9894170 w 12902436"/>
              <a:gd name="connsiteY51" fmla="*/ 2735072 h 6858000"/>
              <a:gd name="connsiteX52" fmla="*/ 9872709 w 12902436"/>
              <a:gd name="connsiteY52" fmla="*/ 2660481 h 6858000"/>
              <a:gd name="connsiteX53" fmla="*/ 9894170 w 12902436"/>
              <a:gd name="connsiteY53" fmla="*/ 2639361 h 6858000"/>
              <a:gd name="connsiteX54" fmla="*/ 10020610 w 12902436"/>
              <a:gd name="connsiteY54" fmla="*/ 2606016 h 6858000"/>
              <a:gd name="connsiteX55" fmla="*/ 0 w 12902436"/>
              <a:gd name="connsiteY55" fmla="*/ 0 h 6858000"/>
              <a:gd name="connsiteX56" fmla="*/ 12204000 w 12902436"/>
              <a:gd name="connsiteY56" fmla="*/ 0 h 6858000"/>
              <a:gd name="connsiteX57" fmla="*/ 12204000 w 12902436"/>
              <a:gd name="connsiteY57" fmla="*/ 2611736 h 6858000"/>
              <a:gd name="connsiteX58" fmla="*/ 10144395 w 12902436"/>
              <a:gd name="connsiteY58" fmla="*/ 1442037 h 6858000"/>
              <a:gd name="connsiteX59" fmla="*/ 10017955 w 12902436"/>
              <a:gd name="connsiteY59" fmla="*/ 1408700 h 6858000"/>
              <a:gd name="connsiteX60" fmla="*/ 9891515 w 12902436"/>
              <a:gd name="connsiteY60" fmla="*/ 1442037 h 6858000"/>
              <a:gd name="connsiteX61" fmla="*/ 7171790 w 12902436"/>
              <a:gd name="connsiteY61" fmla="*/ 2989150 h 6858000"/>
              <a:gd name="connsiteX62" fmla="*/ 7146758 w 12902436"/>
              <a:gd name="connsiteY62" fmla="*/ 3079375 h 6858000"/>
              <a:gd name="connsiteX63" fmla="*/ 7171790 w 12902436"/>
              <a:gd name="connsiteY63" fmla="*/ 3104007 h 6858000"/>
              <a:gd name="connsiteX64" fmla="*/ 7997608 w 12902436"/>
              <a:gd name="connsiteY64" fmla="*/ 3573023 h 6858000"/>
              <a:gd name="connsiteX65" fmla="*/ 8250487 w 12902436"/>
              <a:gd name="connsiteY65" fmla="*/ 3573023 h 6858000"/>
              <a:gd name="connsiteX66" fmla="*/ 8629795 w 12902436"/>
              <a:gd name="connsiteY66" fmla="*/ 3358097 h 6858000"/>
              <a:gd name="connsiteX67" fmla="*/ 8882675 w 12902436"/>
              <a:gd name="connsiteY67" fmla="*/ 3358097 h 6858000"/>
              <a:gd name="connsiteX68" fmla="*/ 10104610 w 12902436"/>
              <a:gd name="connsiteY68" fmla="*/ 4054208 h 6858000"/>
              <a:gd name="connsiteX69" fmla="*/ 10357478 w 12902436"/>
              <a:gd name="connsiteY69" fmla="*/ 4054208 h 6858000"/>
              <a:gd name="connsiteX70" fmla="*/ 11056867 w 12902436"/>
              <a:gd name="connsiteY70" fmla="*/ 3657422 h 6858000"/>
              <a:gd name="connsiteX71" fmla="*/ 11090462 w 12902436"/>
              <a:gd name="connsiteY71" fmla="*/ 3657422 h 6858000"/>
              <a:gd name="connsiteX72" fmla="*/ 11789852 w 12902436"/>
              <a:gd name="connsiteY72" fmla="*/ 4054208 h 6858000"/>
              <a:gd name="connsiteX73" fmla="*/ 12043612 w 12902436"/>
              <a:gd name="connsiteY73" fmla="*/ 4054208 h 6858000"/>
              <a:gd name="connsiteX74" fmla="*/ 12204000 w 12902436"/>
              <a:gd name="connsiteY74" fmla="*/ 3962853 h 6858000"/>
              <a:gd name="connsiteX75" fmla="*/ 12204000 w 12902436"/>
              <a:gd name="connsiteY75" fmla="*/ 4199775 h 6858000"/>
              <a:gd name="connsiteX76" fmla="*/ 12043600 w 12902436"/>
              <a:gd name="connsiteY76" fmla="*/ 4290890 h 6858000"/>
              <a:gd name="connsiteX77" fmla="*/ 11789840 w 12902436"/>
              <a:gd name="connsiteY77" fmla="*/ 4290890 h 6858000"/>
              <a:gd name="connsiteX78" fmla="*/ 11090462 w 12902436"/>
              <a:gd name="connsiteY78" fmla="*/ 3894103 h 6858000"/>
              <a:gd name="connsiteX79" fmla="*/ 11056866 w 12902436"/>
              <a:gd name="connsiteY79" fmla="*/ 3894103 h 6858000"/>
              <a:gd name="connsiteX80" fmla="*/ 10357477 w 12902436"/>
              <a:gd name="connsiteY80" fmla="*/ 4290890 h 6858000"/>
              <a:gd name="connsiteX81" fmla="*/ 10104609 w 12902436"/>
              <a:gd name="connsiteY81" fmla="*/ 4290890 h 6858000"/>
              <a:gd name="connsiteX82" fmla="*/ 8882674 w 12902436"/>
              <a:gd name="connsiteY82" fmla="*/ 3594777 h 6858000"/>
              <a:gd name="connsiteX83" fmla="*/ 8629795 w 12902436"/>
              <a:gd name="connsiteY83" fmla="*/ 3594777 h 6858000"/>
              <a:gd name="connsiteX84" fmla="*/ 8250487 w 12902436"/>
              <a:gd name="connsiteY84" fmla="*/ 3809704 h 6858000"/>
              <a:gd name="connsiteX85" fmla="*/ 7997607 w 12902436"/>
              <a:gd name="connsiteY85" fmla="*/ 3809704 h 6858000"/>
              <a:gd name="connsiteX86" fmla="*/ 7298230 w 12902436"/>
              <a:gd name="connsiteY86" fmla="*/ 3415525 h 6858000"/>
              <a:gd name="connsiteX87" fmla="*/ 7281427 w 12902436"/>
              <a:gd name="connsiteY87" fmla="*/ 3410953 h 6858000"/>
              <a:gd name="connsiteX88" fmla="*/ 7264623 w 12902436"/>
              <a:gd name="connsiteY88" fmla="*/ 3415525 h 6858000"/>
              <a:gd name="connsiteX89" fmla="*/ 7176207 w 12902436"/>
              <a:gd name="connsiteY89" fmla="*/ 3467727 h 6858000"/>
              <a:gd name="connsiteX90" fmla="*/ 7145196 w 12902436"/>
              <a:gd name="connsiteY90" fmla="*/ 3556143 h 6858000"/>
              <a:gd name="connsiteX91" fmla="*/ 7171790 w 12902436"/>
              <a:gd name="connsiteY91" fmla="*/ 3584335 h 6858000"/>
              <a:gd name="connsiteX92" fmla="*/ 7997607 w 12902436"/>
              <a:gd name="connsiteY92" fmla="*/ 4053339 h 6858000"/>
              <a:gd name="connsiteX93" fmla="*/ 8250487 w 12902436"/>
              <a:gd name="connsiteY93" fmla="*/ 4053339 h 6858000"/>
              <a:gd name="connsiteX94" fmla="*/ 8629795 w 12902436"/>
              <a:gd name="connsiteY94" fmla="*/ 3838412 h 6858000"/>
              <a:gd name="connsiteX95" fmla="*/ 8882674 w 12902436"/>
              <a:gd name="connsiteY95" fmla="*/ 3838412 h 6858000"/>
              <a:gd name="connsiteX96" fmla="*/ 10104609 w 12902436"/>
              <a:gd name="connsiteY96" fmla="*/ 4534525 h 6858000"/>
              <a:gd name="connsiteX97" fmla="*/ 10357477 w 12902436"/>
              <a:gd name="connsiteY97" fmla="*/ 4534525 h 6858000"/>
              <a:gd name="connsiteX98" fmla="*/ 11056866 w 12902436"/>
              <a:gd name="connsiteY98" fmla="*/ 4136869 h 6858000"/>
              <a:gd name="connsiteX99" fmla="*/ 11090462 w 12902436"/>
              <a:gd name="connsiteY99" fmla="*/ 4136869 h 6858000"/>
              <a:gd name="connsiteX100" fmla="*/ 11789840 w 12902436"/>
              <a:gd name="connsiteY100" fmla="*/ 4534525 h 6858000"/>
              <a:gd name="connsiteX101" fmla="*/ 12043600 w 12902436"/>
              <a:gd name="connsiteY101" fmla="*/ 4534525 h 6858000"/>
              <a:gd name="connsiteX102" fmla="*/ 12204000 w 12902436"/>
              <a:gd name="connsiteY102" fmla="*/ 4443332 h 6858000"/>
              <a:gd name="connsiteX103" fmla="*/ 12204000 w 12902436"/>
              <a:gd name="connsiteY103" fmla="*/ 6858000 h 6858000"/>
              <a:gd name="connsiteX104" fmla="*/ 0 w 12902436"/>
              <a:gd name="connsiteY104" fmla="*/ 6858000 h 6858000"/>
              <a:gd name="connsiteX105" fmla="*/ 0 w 12902436"/>
              <a:gd name="connsiteY105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93581 w 12902436"/>
              <a:gd name="connsiteY35" fmla="*/ 3494110 h 6858000"/>
              <a:gd name="connsiteX36" fmla="*/ 12868549 w 12902436"/>
              <a:gd name="connsiteY36" fmla="*/ 3584335 h 6858000"/>
              <a:gd name="connsiteX37" fmla="*/ 12204000 w 12902436"/>
              <a:gd name="connsiteY37" fmla="*/ 3962853 h 6858000"/>
              <a:gd name="connsiteX38" fmla="*/ 12204000 w 12902436"/>
              <a:gd name="connsiteY38" fmla="*/ 3724080 h 6858000"/>
              <a:gd name="connsiteX39" fmla="*/ 12204000 w 12902436"/>
              <a:gd name="connsiteY39" fmla="*/ 2611736 h 6858000"/>
              <a:gd name="connsiteX40" fmla="*/ 12204000 w 12902436"/>
              <a:gd name="connsiteY40" fmla="*/ 3481835 h 6858000"/>
              <a:gd name="connsiteX41" fmla="*/ 12204000 w 12902436"/>
              <a:gd name="connsiteY41" fmla="*/ 2611736 h 6858000"/>
              <a:gd name="connsiteX42" fmla="*/ 10020610 w 12902436"/>
              <a:gd name="connsiteY42" fmla="*/ 2606016 h 6858000"/>
              <a:gd name="connsiteX43" fmla="*/ 10147050 w 12902436"/>
              <a:gd name="connsiteY43" fmla="*/ 2639361 h 6858000"/>
              <a:gd name="connsiteX44" fmla="*/ 11789852 w 12902436"/>
              <a:gd name="connsiteY44" fmla="*/ 3573023 h 6858000"/>
              <a:gd name="connsiteX45" fmla="*/ 12043612 w 12902436"/>
              <a:gd name="connsiteY45" fmla="*/ 3573023 h 6858000"/>
              <a:gd name="connsiteX46" fmla="*/ 12204000 w 12902436"/>
              <a:gd name="connsiteY46" fmla="*/ 3481835 h 6858000"/>
              <a:gd name="connsiteX47" fmla="*/ 12204000 w 12902436"/>
              <a:gd name="connsiteY47" fmla="*/ 3724080 h 6858000"/>
              <a:gd name="connsiteX48" fmla="*/ 12047148 w 12902436"/>
              <a:gd name="connsiteY48" fmla="*/ 3813181 h 6858000"/>
              <a:gd name="connsiteX49" fmla="*/ 11789852 w 12902436"/>
              <a:gd name="connsiteY49" fmla="*/ 3812312 h 6858000"/>
              <a:gd name="connsiteX50" fmla="*/ 9894170 w 12902436"/>
              <a:gd name="connsiteY50" fmla="*/ 2735072 h 6858000"/>
              <a:gd name="connsiteX51" fmla="*/ 9872709 w 12902436"/>
              <a:gd name="connsiteY51" fmla="*/ 2660481 h 6858000"/>
              <a:gd name="connsiteX52" fmla="*/ 9894170 w 12902436"/>
              <a:gd name="connsiteY52" fmla="*/ 2639361 h 6858000"/>
              <a:gd name="connsiteX53" fmla="*/ 10020610 w 12902436"/>
              <a:gd name="connsiteY53" fmla="*/ 2606016 h 6858000"/>
              <a:gd name="connsiteX54" fmla="*/ 0 w 12902436"/>
              <a:gd name="connsiteY54" fmla="*/ 0 h 6858000"/>
              <a:gd name="connsiteX55" fmla="*/ 12204000 w 12902436"/>
              <a:gd name="connsiteY55" fmla="*/ 0 h 6858000"/>
              <a:gd name="connsiteX56" fmla="*/ 12204000 w 12902436"/>
              <a:gd name="connsiteY56" fmla="*/ 2611736 h 6858000"/>
              <a:gd name="connsiteX57" fmla="*/ 10144395 w 12902436"/>
              <a:gd name="connsiteY57" fmla="*/ 1442037 h 6858000"/>
              <a:gd name="connsiteX58" fmla="*/ 10017955 w 12902436"/>
              <a:gd name="connsiteY58" fmla="*/ 1408700 h 6858000"/>
              <a:gd name="connsiteX59" fmla="*/ 9891515 w 12902436"/>
              <a:gd name="connsiteY59" fmla="*/ 1442037 h 6858000"/>
              <a:gd name="connsiteX60" fmla="*/ 7171790 w 12902436"/>
              <a:gd name="connsiteY60" fmla="*/ 2989150 h 6858000"/>
              <a:gd name="connsiteX61" fmla="*/ 7146758 w 12902436"/>
              <a:gd name="connsiteY61" fmla="*/ 3079375 h 6858000"/>
              <a:gd name="connsiteX62" fmla="*/ 7171790 w 12902436"/>
              <a:gd name="connsiteY62" fmla="*/ 3104007 h 6858000"/>
              <a:gd name="connsiteX63" fmla="*/ 7997608 w 12902436"/>
              <a:gd name="connsiteY63" fmla="*/ 3573023 h 6858000"/>
              <a:gd name="connsiteX64" fmla="*/ 8250487 w 12902436"/>
              <a:gd name="connsiteY64" fmla="*/ 3573023 h 6858000"/>
              <a:gd name="connsiteX65" fmla="*/ 8629795 w 12902436"/>
              <a:gd name="connsiteY65" fmla="*/ 3358097 h 6858000"/>
              <a:gd name="connsiteX66" fmla="*/ 8882675 w 12902436"/>
              <a:gd name="connsiteY66" fmla="*/ 3358097 h 6858000"/>
              <a:gd name="connsiteX67" fmla="*/ 10104610 w 12902436"/>
              <a:gd name="connsiteY67" fmla="*/ 4054208 h 6858000"/>
              <a:gd name="connsiteX68" fmla="*/ 10357478 w 12902436"/>
              <a:gd name="connsiteY68" fmla="*/ 4054208 h 6858000"/>
              <a:gd name="connsiteX69" fmla="*/ 11056867 w 12902436"/>
              <a:gd name="connsiteY69" fmla="*/ 3657422 h 6858000"/>
              <a:gd name="connsiteX70" fmla="*/ 11090462 w 12902436"/>
              <a:gd name="connsiteY70" fmla="*/ 3657422 h 6858000"/>
              <a:gd name="connsiteX71" fmla="*/ 11789852 w 12902436"/>
              <a:gd name="connsiteY71" fmla="*/ 4054208 h 6858000"/>
              <a:gd name="connsiteX72" fmla="*/ 12043612 w 12902436"/>
              <a:gd name="connsiteY72" fmla="*/ 4054208 h 6858000"/>
              <a:gd name="connsiteX73" fmla="*/ 12204000 w 12902436"/>
              <a:gd name="connsiteY73" fmla="*/ 3962853 h 6858000"/>
              <a:gd name="connsiteX74" fmla="*/ 12204000 w 12902436"/>
              <a:gd name="connsiteY74" fmla="*/ 4199775 h 6858000"/>
              <a:gd name="connsiteX75" fmla="*/ 12043600 w 12902436"/>
              <a:gd name="connsiteY75" fmla="*/ 4290890 h 6858000"/>
              <a:gd name="connsiteX76" fmla="*/ 11789840 w 12902436"/>
              <a:gd name="connsiteY76" fmla="*/ 4290890 h 6858000"/>
              <a:gd name="connsiteX77" fmla="*/ 11090462 w 12902436"/>
              <a:gd name="connsiteY77" fmla="*/ 3894103 h 6858000"/>
              <a:gd name="connsiteX78" fmla="*/ 11056866 w 12902436"/>
              <a:gd name="connsiteY78" fmla="*/ 3894103 h 6858000"/>
              <a:gd name="connsiteX79" fmla="*/ 10357477 w 12902436"/>
              <a:gd name="connsiteY79" fmla="*/ 4290890 h 6858000"/>
              <a:gd name="connsiteX80" fmla="*/ 10104609 w 12902436"/>
              <a:gd name="connsiteY80" fmla="*/ 4290890 h 6858000"/>
              <a:gd name="connsiteX81" fmla="*/ 8882674 w 12902436"/>
              <a:gd name="connsiteY81" fmla="*/ 3594777 h 6858000"/>
              <a:gd name="connsiteX82" fmla="*/ 8629795 w 12902436"/>
              <a:gd name="connsiteY82" fmla="*/ 3594777 h 6858000"/>
              <a:gd name="connsiteX83" fmla="*/ 8250487 w 12902436"/>
              <a:gd name="connsiteY83" fmla="*/ 3809704 h 6858000"/>
              <a:gd name="connsiteX84" fmla="*/ 7997607 w 12902436"/>
              <a:gd name="connsiteY84" fmla="*/ 3809704 h 6858000"/>
              <a:gd name="connsiteX85" fmla="*/ 7298230 w 12902436"/>
              <a:gd name="connsiteY85" fmla="*/ 3415525 h 6858000"/>
              <a:gd name="connsiteX86" fmla="*/ 7281427 w 12902436"/>
              <a:gd name="connsiteY86" fmla="*/ 3410953 h 6858000"/>
              <a:gd name="connsiteX87" fmla="*/ 7264623 w 12902436"/>
              <a:gd name="connsiteY87" fmla="*/ 3415525 h 6858000"/>
              <a:gd name="connsiteX88" fmla="*/ 7176207 w 12902436"/>
              <a:gd name="connsiteY88" fmla="*/ 3467727 h 6858000"/>
              <a:gd name="connsiteX89" fmla="*/ 7145196 w 12902436"/>
              <a:gd name="connsiteY89" fmla="*/ 3556143 h 6858000"/>
              <a:gd name="connsiteX90" fmla="*/ 7171790 w 12902436"/>
              <a:gd name="connsiteY90" fmla="*/ 3584335 h 6858000"/>
              <a:gd name="connsiteX91" fmla="*/ 7997607 w 12902436"/>
              <a:gd name="connsiteY91" fmla="*/ 4053339 h 6858000"/>
              <a:gd name="connsiteX92" fmla="*/ 8250487 w 12902436"/>
              <a:gd name="connsiteY92" fmla="*/ 4053339 h 6858000"/>
              <a:gd name="connsiteX93" fmla="*/ 8629795 w 12902436"/>
              <a:gd name="connsiteY93" fmla="*/ 3838412 h 6858000"/>
              <a:gd name="connsiteX94" fmla="*/ 8882674 w 12902436"/>
              <a:gd name="connsiteY94" fmla="*/ 3838412 h 6858000"/>
              <a:gd name="connsiteX95" fmla="*/ 10104609 w 12902436"/>
              <a:gd name="connsiteY95" fmla="*/ 4534525 h 6858000"/>
              <a:gd name="connsiteX96" fmla="*/ 10357477 w 12902436"/>
              <a:gd name="connsiteY96" fmla="*/ 4534525 h 6858000"/>
              <a:gd name="connsiteX97" fmla="*/ 11056866 w 12902436"/>
              <a:gd name="connsiteY97" fmla="*/ 4136869 h 6858000"/>
              <a:gd name="connsiteX98" fmla="*/ 11090462 w 12902436"/>
              <a:gd name="connsiteY98" fmla="*/ 4136869 h 6858000"/>
              <a:gd name="connsiteX99" fmla="*/ 11789840 w 12902436"/>
              <a:gd name="connsiteY99" fmla="*/ 4534525 h 6858000"/>
              <a:gd name="connsiteX100" fmla="*/ 12043600 w 12902436"/>
              <a:gd name="connsiteY100" fmla="*/ 4534525 h 6858000"/>
              <a:gd name="connsiteX101" fmla="*/ 12204000 w 12902436"/>
              <a:gd name="connsiteY101" fmla="*/ 4443332 h 6858000"/>
              <a:gd name="connsiteX102" fmla="*/ 12204000 w 12902436"/>
              <a:gd name="connsiteY102" fmla="*/ 6858000 h 6858000"/>
              <a:gd name="connsiteX103" fmla="*/ 0 w 12902436"/>
              <a:gd name="connsiteY103" fmla="*/ 6858000 h 6858000"/>
              <a:gd name="connsiteX104" fmla="*/ 0 w 12902436"/>
              <a:gd name="connsiteY104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893581 w 12902436"/>
              <a:gd name="connsiteY34" fmla="*/ 3494110 h 6858000"/>
              <a:gd name="connsiteX35" fmla="*/ 12868549 w 12902436"/>
              <a:gd name="connsiteY35" fmla="*/ 3584335 h 6858000"/>
              <a:gd name="connsiteX36" fmla="*/ 12204000 w 12902436"/>
              <a:gd name="connsiteY36" fmla="*/ 3962853 h 6858000"/>
              <a:gd name="connsiteX37" fmla="*/ 12204000 w 12902436"/>
              <a:gd name="connsiteY37" fmla="*/ 3724080 h 6858000"/>
              <a:gd name="connsiteX38" fmla="*/ 12204000 w 12902436"/>
              <a:gd name="connsiteY38" fmla="*/ 2611736 h 6858000"/>
              <a:gd name="connsiteX39" fmla="*/ 12204000 w 12902436"/>
              <a:gd name="connsiteY39" fmla="*/ 3481835 h 6858000"/>
              <a:gd name="connsiteX40" fmla="*/ 12204000 w 12902436"/>
              <a:gd name="connsiteY40" fmla="*/ 2611736 h 6858000"/>
              <a:gd name="connsiteX41" fmla="*/ 10020610 w 12902436"/>
              <a:gd name="connsiteY41" fmla="*/ 2606016 h 6858000"/>
              <a:gd name="connsiteX42" fmla="*/ 10147050 w 12902436"/>
              <a:gd name="connsiteY42" fmla="*/ 2639361 h 6858000"/>
              <a:gd name="connsiteX43" fmla="*/ 11789852 w 12902436"/>
              <a:gd name="connsiteY43" fmla="*/ 3573023 h 6858000"/>
              <a:gd name="connsiteX44" fmla="*/ 12043612 w 12902436"/>
              <a:gd name="connsiteY44" fmla="*/ 3573023 h 6858000"/>
              <a:gd name="connsiteX45" fmla="*/ 12204000 w 12902436"/>
              <a:gd name="connsiteY45" fmla="*/ 3481835 h 6858000"/>
              <a:gd name="connsiteX46" fmla="*/ 12204000 w 12902436"/>
              <a:gd name="connsiteY46" fmla="*/ 3724080 h 6858000"/>
              <a:gd name="connsiteX47" fmla="*/ 12047148 w 12902436"/>
              <a:gd name="connsiteY47" fmla="*/ 3813181 h 6858000"/>
              <a:gd name="connsiteX48" fmla="*/ 11789852 w 12902436"/>
              <a:gd name="connsiteY48" fmla="*/ 3812312 h 6858000"/>
              <a:gd name="connsiteX49" fmla="*/ 9894170 w 12902436"/>
              <a:gd name="connsiteY49" fmla="*/ 2735072 h 6858000"/>
              <a:gd name="connsiteX50" fmla="*/ 9872709 w 12902436"/>
              <a:gd name="connsiteY50" fmla="*/ 2660481 h 6858000"/>
              <a:gd name="connsiteX51" fmla="*/ 9894170 w 12902436"/>
              <a:gd name="connsiteY51" fmla="*/ 2639361 h 6858000"/>
              <a:gd name="connsiteX52" fmla="*/ 10020610 w 12902436"/>
              <a:gd name="connsiteY52" fmla="*/ 2606016 h 6858000"/>
              <a:gd name="connsiteX53" fmla="*/ 0 w 12902436"/>
              <a:gd name="connsiteY53" fmla="*/ 0 h 6858000"/>
              <a:gd name="connsiteX54" fmla="*/ 12204000 w 12902436"/>
              <a:gd name="connsiteY54" fmla="*/ 0 h 6858000"/>
              <a:gd name="connsiteX55" fmla="*/ 12204000 w 12902436"/>
              <a:gd name="connsiteY55" fmla="*/ 2611736 h 6858000"/>
              <a:gd name="connsiteX56" fmla="*/ 10144395 w 12902436"/>
              <a:gd name="connsiteY56" fmla="*/ 1442037 h 6858000"/>
              <a:gd name="connsiteX57" fmla="*/ 10017955 w 12902436"/>
              <a:gd name="connsiteY57" fmla="*/ 1408700 h 6858000"/>
              <a:gd name="connsiteX58" fmla="*/ 9891515 w 12902436"/>
              <a:gd name="connsiteY58" fmla="*/ 1442037 h 6858000"/>
              <a:gd name="connsiteX59" fmla="*/ 7171790 w 12902436"/>
              <a:gd name="connsiteY59" fmla="*/ 2989150 h 6858000"/>
              <a:gd name="connsiteX60" fmla="*/ 7146758 w 12902436"/>
              <a:gd name="connsiteY60" fmla="*/ 3079375 h 6858000"/>
              <a:gd name="connsiteX61" fmla="*/ 7171790 w 12902436"/>
              <a:gd name="connsiteY61" fmla="*/ 3104007 h 6858000"/>
              <a:gd name="connsiteX62" fmla="*/ 7997608 w 12902436"/>
              <a:gd name="connsiteY62" fmla="*/ 3573023 h 6858000"/>
              <a:gd name="connsiteX63" fmla="*/ 8250487 w 12902436"/>
              <a:gd name="connsiteY63" fmla="*/ 3573023 h 6858000"/>
              <a:gd name="connsiteX64" fmla="*/ 8629795 w 12902436"/>
              <a:gd name="connsiteY64" fmla="*/ 3358097 h 6858000"/>
              <a:gd name="connsiteX65" fmla="*/ 8882675 w 12902436"/>
              <a:gd name="connsiteY65" fmla="*/ 3358097 h 6858000"/>
              <a:gd name="connsiteX66" fmla="*/ 10104610 w 12902436"/>
              <a:gd name="connsiteY66" fmla="*/ 4054208 h 6858000"/>
              <a:gd name="connsiteX67" fmla="*/ 10357478 w 12902436"/>
              <a:gd name="connsiteY67" fmla="*/ 4054208 h 6858000"/>
              <a:gd name="connsiteX68" fmla="*/ 11056867 w 12902436"/>
              <a:gd name="connsiteY68" fmla="*/ 3657422 h 6858000"/>
              <a:gd name="connsiteX69" fmla="*/ 11090462 w 12902436"/>
              <a:gd name="connsiteY69" fmla="*/ 3657422 h 6858000"/>
              <a:gd name="connsiteX70" fmla="*/ 11789852 w 12902436"/>
              <a:gd name="connsiteY70" fmla="*/ 4054208 h 6858000"/>
              <a:gd name="connsiteX71" fmla="*/ 12043612 w 12902436"/>
              <a:gd name="connsiteY71" fmla="*/ 4054208 h 6858000"/>
              <a:gd name="connsiteX72" fmla="*/ 12204000 w 12902436"/>
              <a:gd name="connsiteY72" fmla="*/ 3962853 h 6858000"/>
              <a:gd name="connsiteX73" fmla="*/ 12204000 w 12902436"/>
              <a:gd name="connsiteY73" fmla="*/ 4199775 h 6858000"/>
              <a:gd name="connsiteX74" fmla="*/ 12043600 w 12902436"/>
              <a:gd name="connsiteY74" fmla="*/ 4290890 h 6858000"/>
              <a:gd name="connsiteX75" fmla="*/ 11789840 w 12902436"/>
              <a:gd name="connsiteY75" fmla="*/ 4290890 h 6858000"/>
              <a:gd name="connsiteX76" fmla="*/ 11090462 w 12902436"/>
              <a:gd name="connsiteY76" fmla="*/ 3894103 h 6858000"/>
              <a:gd name="connsiteX77" fmla="*/ 11056866 w 12902436"/>
              <a:gd name="connsiteY77" fmla="*/ 3894103 h 6858000"/>
              <a:gd name="connsiteX78" fmla="*/ 10357477 w 12902436"/>
              <a:gd name="connsiteY78" fmla="*/ 4290890 h 6858000"/>
              <a:gd name="connsiteX79" fmla="*/ 10104609 w 12902436"/>
              <a:gd name="connsiteY79" fmla="*/ 4290890 h 6858000"/>
              <a:gd name="connsiteX80" fmla="*/ 8882674 w 12902436"/>
              <a:gd name="connsiteY80" fmla="*/ 3594777 h 6858000"/>
              <a:gd name="connsiteX81" fmla="*/ 8629795 w 12902436"/>
              <a:gd name="connsiteY81" fmla="*/ 3594777 h 6858000"/>
              <a:gd name="connsiteX82" fmla="*/ 8250487 w 12902436"/>
              <a:gd name="connsiteY82" fmla="*/ 3809704 h 6858000"/>
              <a:gd name="connsiteX83" fmla="*/ 7997607 w 12902436"/>
              <a:gd name="connsiteY83" fmla="*/ 3809704 h 6858000"/>
              <a:gd name="connsiteX84" fmla="*/ 7298230 w 12902436"/>
              <a:gd name="connsiteY84" fmla="*/ 3415525 h 6858000"/>
              <a:gd name="connsiteX85" fmla="*/ 7281427 w 12902436"/>
              <a:gd name="connsiteY85" fmla="*/ 3410953 h 6858000"/>
              <a:gd name="connsiteX86" fmla="*/ 7264623 w 12902436"/>
              <a:gd name="connsiteY86" fmla="*/ 3415525 h 6858000"/>
              <a:gd name="connsiteX87" fmla="*/ 7176207 w 12902436"/>
              <a:gd name="connsiteY87" fmla="*/ 3467727 h 6858000"/>
              <a:gd name="connsiteX88" fmla="*/ 7145196 w 12902436"/>
              <a:gd name="connsiteY88" fmla="*/ 3556143 h 6858000"/>
              <a:gd name="connsiteX89" fmla="*/ 7171790 w 12902436"/>
              <a:gd name="connsiteY89" fmla="*/ 3584335 h 6858000"/>
              <a:gd name="connsiteX90" fmla="*/ 7997607 w 12902436"/>
              <a:gd name="connsiteY90" fmla="*/ 4053339 h 6858000"/>
              <a:gd name="connsiteX91" fmla="*/ 8250487 w 12902436"/>
              <a:gd name="connsiteY91" fmla="*/ 4053339 h 6858000"/>
              <a:gd name="connsiteX92" fmla="*/ 8629795 w 12902436"/>
              <a:gd name="connsiteY92" fmla="*/ 3838412 h 6858000"/>
              <a:gd name="connsiteX93" fmla="*/ 8882674 w 12902436"/>
              <a:gd name="connsiteY93" fmla="*/ 3838412 h 6858000"/>
              <a:gd name="connsiteX94" fmla="*/ 10104609 w 12902436"/>
              <a:gd name="connsiteY94" fmla="*/ 4534525 h 6858000"/>
              <a:gd name="connsiteX95" fmla="*/ 10357477 w 12902436"/>
              <a:gd name="connsiteY95" fmla="*/ 4534525 h 6858000"/>
              <a:gd name="connsiteX96" fmla="*/ 11056866 w 12902436"/>
              <a:gd name="connsiteY96" fmla="*/ 4136869 h 6858000"/>
              <a:gd name="connsiteX97" fmla="*/ 11090462 w 12902436"/>
              <a:gd name="connsiteY97" fmla="*/ 4136869 h 6858000"/>
              <a:gd name="connsiteX98" fmla="*/ 11789840 w 12902436"/>
              <a:gd name="connsiteY98" fmla="*/ 4534525 h 6858000"/>
              <a:gd name="connsiteX99" fmla="*/ 12043600 w 12902436"/>
              <a:gd name="connsiteY99" fmla="*/ 4534525 h 6858000"/>
              <a:gd name="connsiteX100" fmla="*/ 12204000 w 12902436"/>
              <a:gd name="connsiteY100" fmla="*/ 4443332 h 6858000"/>
              <a:gd name="connsiteX101" fmla="*/ 12204000 w 12902436"/>
              <a:gd name="connsiteY101" fmla="*/ 6858000 h 6858000"/>
              <a:gd name="connsiteX102" fmla="*/ 0 w 12902436"/>
              <a:gd name="connsiteY102" fmla="*/ 6858000 h 6858000"/>
              <a:gd name="connsiteX103" fmla="*/ 0 w 12902436"/>
              <a:gd name="connsiteY103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868549 w 12902313"/>
              <a:gd name="connsiteY34" fmla="*/ 3584335 h 6858000"/>
              <a:gd name="connsiteX35" fmla="*/ 12204000 w 12902313"/>
              <a:gd name="connsiteY35" fmla="*/ 3962853 h 6858000"/>
              <a:gd name="connsiteX36" fmla="*/ 12204000 w 12902313"/>
              <a:gd name="connsiteY36" fmla="*/ 3724080 h 6858000"/>
              <a:gd name="connsiteX37" fmla="*/ 12204000 w 12902313"/>
              <a:gd name="connsiteY37" fmla="*/ 2611736 h 6858000"/>
              <a:gd name="connsiteX38" fmla="*/ 12204000 w 12902313"/>
              <a:gd name="connsiteY38" fmla="*/ 3481835 h 6858000"/>
              <a:gd name="connsiteX39" fmla="*/ 12204000 w 12902313"/>
              <a:gd name="connsiteY39" fmla="*/ 2611736 h 6858000"/>
              <a:gd name="connsiteX40" fmla="*/ 10020610 w 12902313"/>
              <a:gd name="connsiteY40" fmla="*/ 2606016 h 6858000"/>
              <a:gd name="connsiteX41" fmla="*/ 10147050 w 12902313"/>
              <a:gd name="connsiteY41" fmla="*/ 2639361 h 6858000"/>
              <a:gd name="connsiteX42" fmla="*/ 11789852 w 12902313"/>
              <a:gd name="connsiteY42" fmla="*/ 3573023 h 6858000"/>
              <a:gd name="connsiteX43" fmla="*/ 12043612 w 12902313"/>
              <a:gd name="connsiteY43" fmla="*/ 3573023 h 6858000"/>
              <a:gd name="connsiteX44" fmla="*/ 12204000 w 12902313"/>
              <a:gd name="connsiteY44" fmla="*/ 3481835 h 6858000"/>
              <a:gd name="connsiteX45" fmla="*/ 12204000 w 12902313"/>
              <a:gd name="connsiteY45" fmla="*/ 3724080 h 6858000"/>
              <a:gd name="connsiteX46" fmla="*/ 12047148 w 12902313"/>
              <a:gd name="connsiteY46" fmla="*/ 3813181 h 6858000"/>
              <a:gd name="connsiteX47" fmla="*/ 11789852 w 12902313"/>
              <a:gd name="connsiteY47" fmla="*/ 3812312 h 6858000"/>
              <a:gd name="connsiteX48" fmla="*/ 9894170 w 12902313"/>
              <a:gd name="connsiteY48" fmla="*/ 2735072 h 6858000"/>
              <a:gd name="connsiteX49" fmla="*/ 9872709 w 12902313"/>
              <a:gd name="connsiteY49" fmla="*/ 2660481 h 6858000"/>
              <a:gd name="connsiteX50" fmla="*/ 9894170 w 12902313"/>
              <a:gd name="connsiteY50" fmla="*/ 2639361 h 6858000"/>
              <a:gd name="connsiteX51" fmla="*/ 10020610 w 12902313"/>
              <a:gd name="connsiteY51" fmla="*/ 2606016 h 6858000"/>
              <a:gd name="connsiteX52" fmla="*/ 0 w 12902313"/>
              <a:gd name="connsiteY52" fmla="*/ 0 h 6858000"/>
              <a:gd name="connsiteX53" fmla="*/ 12204000 w 12902313"/>
              <a:gd name="connsiteY53" fmla="*/ 0 h 6858000"/>
              <a:gd name="connsiteX54" fmla="*/ 12204000 w 12902313"/>
              <a:gd name="connsiteY54" fmla="*/ 2611736 h 6858000"/>
              <a:gd name="connsiteX55" fmla="*/ 10144395 w 12902313"/>
              <a:gd name="connsiteY55" fmla="*/ 1442037 h 6858000"/>
              <a:gd name="connsiteX56" fmla="*/ 10017955 w 12902313"/>
              <a:gd name="connsiteY56" fmla="*/ 1408700 h 6858000"/>
              <a:gd name="connsiteX57" fmla="*/ 9891515 w 12902313"/>
              <a:gd name="connsiteY57" fmla="*/ 1442037 h 6858000"/>
              <a:gd name="connsiteX58" fmla="*/ 7171790 w 12902313"/>
              <a:gd name="connsiteY58" fmla="*/ 2989150 h 6858000"/>
              <a:gd name="connsiteX59" fmla="*/ 7146758 w 12902313"/>
              <a:gd name="connsiteY59" fmla="*/ 3079375 h 6858000"/>
              <a:gd name="connsiteX60" fmla="*/ 7171790 w 12902313"/>
              <a:gd name="connsiteY60" fmla="*/ 3104007 h 6858000"/>
              <a:gd name="connsiteX61" fmla="*/ 7997608 w 12902313"/>
              <a:gd name="connsiteY61" fmla="*/ 3573023 h 6858000"/>
              <a:gd name="connsiteX62" fmla="*/ 8250487 w 12902313"/>
              <a:gd name="connsiteY62" fmla="*/ 3573023 h 6858000"/>
              <a:gd name="connsiteX63" fmla="*/ 8629795 w 12902313"/>
              <a:gd name="connsiteY63" fmla="*/ 3358097 h 6858000"/>
              <a:gd name="connsiteX64" fmla="*/ 8882675 w 12902313"/>
              <a:gd name="connsiteY64" fmla="*/ 3358097 h 6858000"/>
              <a:gd name="connsiteX65" fmla="*/ 10104610 w 12902313"/>
              <a:gd name="connsiteY65" fmla="*/ 4054208 h 6858000"/>
              <a:gd name="connsiteX66" fmla="*/ 10357478 w 12902313"/>
              <a:gd name="connsiteY66" fmla="*/ 4054208 h 6858000"/>
              <a:gd name="connsiteX67" fmla="*/ 11056867 w 12902313"/>
              <a:gd name="connsiteY67" fmla="*/ 3657422 h 6858000"/>
              <a:gd name="connsiteX68" fmla="*/ 11090462 w 12902313"/>
              <a:gd name="connsiteY68" fmla="*/ 3657422 h 6858000"/>
              <a:gd name="connsiteX69" fmla="*/ 11789852 w 12902313"/>
              <a:gd name="connsiteY69" fmla="*/ 4054208 h 6858000"/>
              <a:gd name="connsiteX70" fmla="*/ 12043612 w 12902313"/>
              <a:gd name="connsiteY70" fmla="*/ 4054208 h 6858000"/>
              <a:gd name="connsiteX71" fmla="*/ 12204000 w 12902313"/>
              <a:gd name="connsiteY71" fmla="*/ 3962853 h 6858000"/>
              <a:gd name="connsiteX72" fmla="*/ 12204000 w 12902313"/>
              <a:gd name="connsiteY72" fmla="*/ 4199775 h 6858000"/>
              <a:gd name="connsiteX73" fmla="*/ 12043600 w 12902313"/>
              <a:gd name="connsiteY73" fmla="*/ 4290890 h 6858000"/>
              <a:gd name="connsiteX74" fmla="*/ 11789840 w 12902313"/>
              <a:gd name="connsiteY74" fmla="*/ 4290890 h 6858000"/>
              <a:gd name="connsiteX75" fmla="*/ 11090462 w 12902313"/>
              <a:gd name="connsiteY75" fmla="*/ 3894103 h 6858000"/>
              <a:gd name="connsiteX76" fmla="*/ 11056866 w 12902313"/>
              <a:gd name="connsiteY76" fmla="*/ 3894103 h 6858000"/>
              <a:gd name="connsiteX77" fmla="*/ 10357477 w 12902313"/>
              <a:gd name="connsiteY77" fmla="*/ 4290890 h 6858000"/>
              <a:gd name="connsiteX78" fmla="*/ 10104609 w 12902313"/>
              <a:gd name="connsiteY78" fmla="*/ 4290890 h 6858000"/>
              <a:gd name="connsiteX79" fmla="*/ 8882674 w 12902313"/>
              <a:gd name="connsiteY79" fmla="*/ 3594777 h 6858000"/>
              <a:gd name="connsiteX80" fmla="*/ 8629795 w 12902313"/>
              <a:gd name="connsiteY80" fmla="*/ 3594777 h 6858000"/>
              <a:gd name="connsiteX81" fmla="*/ 8250487 w 12902313"/>
              <a:gd name="connsiteY81" fmla="*/ 3809704 h 6858000"/>
              <a:gd name="connsiteX82" fmla="*/ 7997607 w 12902313"/>
              <a:gd name="connsiteY82" fmla="*/ 3809704 h 6858000"/>
              <a:gd name="connsiteX83" fmla="*/ 7298230 w 12902313"/>
              <a:gd name="connsiteY83" fmla="*/ 3415525 h 6858000"/>
              <a:gd name="connsiteX84" fmla="*/ 7281427 w 12902313"/>
              <a:gd name="connsiteY84" fmla="*/ 3410953 h 6858000"/>
              <a:gd name="connsiteX85" fmla="*/ 7264623 w 12902313"/>
              <a:gd name="connsiteY85" fmla="*/ 3415525 h 6858000"/>
              <a:gd name="connsiteX86" fmla="*/ 7176207 w 12902313"/>
              <a:gd name="connsiteY86" fmla="*/ 3467727 h 6858000"/>
              <a:gd name="connsiteX87" fmla="*/ 7145196 w 12902313"/>
              <a:gd name="connsiteY87" fmla="*/ 3556143 h 6858000"/>
              <a:gd name="connsiteX88" fmla="*/ 7171790 w 12902313"/>
              <a:gd name="connsiteY88" fmla="*/ 3584335 h 6858000"/>
              <a:gd name="connsiteX89" fmla="*/ 7997607 w 12902313"/>
              <a:gd name="connsiteY89" fmla="*/ 4053339 h 6858000"/>
              <a:gd name="connsiteX90" fmla="*/ 8250487 w 12902313"/>
              <a:gd name="connsiteY90" fmla="*/ 4053339 h 6858000"/>
              <a:gd name="connsiteX91" fmla="*/ 8629795 w 12902313"/>
              <a:gd name="connsiteY91" fmla="*/ 3838412 h 6858000"/>
              <a:gd name="connsiteX92" fmla="*/ 8882674 w 12902313"/>
              <a:gd name="connsiteY92" fmla="*/ 3838412 h 6858000"/>
              <a:gd name="connsiteX93" fmla="*/ 10104609 w 12902313"/>
              <a:gd name="connsiteY93" fmla="*/ 4534525 h 6858000"/>
              <a:gd name="connsiteX94" fmla="*/ 10357477 w 12902313"/>
              <a:gd name="connsiteY94" fmla="*/ 4534525 h 6858000"/>
              <a:gd name="connsiteX95" fmla="*/ 11056866 w 12902313"/>
              <a:gd name="connsiteY95" fmla="*/ 4136869 h 6858000"/>
              <a:gd name="connsiteX96" fmla="*/ 11090462 w 12902313"/>
              <a:gd name="connsiteY96" fmla="*/ 4136869 h 6858000"/>
              <a:gd name="connsiteX97" fmla="*/ 11789840 w 12902313"/>
              <a:gd name="connsiteY97" fmla="*/ 4534525 h 6858000"/>
              <a:gd name="connsiteX98" fmla="*/ 12043600 w 12902313"/>
              <a:gd name="connsiteY98" fmla="*/ 4534525 h 6858000"/>
              <a:gd name="connsiteX99" fmla="*/ 12204000 w 12902313"/>
              <a:gd name="connsiteY99" fmla="*/ 4443332 h 6858000"/>
              <a:gd name="connsiteX100" fmla="*/ 12204000 w 12902313"/>
              <a:gd name="connsiteY100" fmla="*/ 6858000 h 6858000"/>
              <a:gd name="connsiteX101" fmla="*/ 0 w 12902313"/>
              <a:gd name="connsiteY101" fmla="*/ 6858000 h 6858000"/>
              <a:gd name="connsiteX102" fmla="*/ 0 w 12902313"/>
              <a:gd name="connsiteY102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204000 w 12902313"/>
              <a:gd name="connsiteY34" fmla="*/ 3962853 h 6858000"/>
              <a:gd name="connsiteX35" fmla="*/ 12204000 w 12902313"/>
              <a:gd name="connsiteY35" fmla="*/ 3724080 h 6858000"/>
              <a:gd name="connsiteX36" fmla="*/ 12204000 w 12902313"/>
              <a:gd name="connsiteY36" fmla="*/ 2611736 h 6858000"/>
              <a:gd name="connsiteX37" fmla="*/ 12204000 w 12902313"/>
              <a:gd name="connsiteY37" fmla="*/ 3481835 h 6858000"/>
              <a:gd name="connsiteX38" fmla="*/ 12204000 w 12902313"/>
              <a:gd name="connsiteY38" fmla="*/ 2611736 h 6858000"/>
              <a:gd name="connsiteX39" fmla="*/ 10020610 w 12902313"/>
              <a:gd name="connsiteY39" fmla="*/ 2606016 h 6858000"/>
              <a:gd name="connsiteX40" fmla="*/ 10147050 w 12902313"/>
              <a:gd name="connsiteY40" fmla="*/ 2639361 h 6858000"/>
              <a:gd name="connsiteX41" fmla="*/ 11789852 w 12902313"/>
              <a:gd name="connsiteY41" fmla="*/ 3573023 h 6858000"/>
              <a:gd name="connsiteX42" fmla="*/ 12043612 w 12902313"/>
              <a:gd name="connsiteY42" fmla="*/ 3573023 h 6858000"/>
              <a:gd name="connsiteX43" fmla="*/ 12204000 w 12902313"/>
              <a:gd name="connsiteY43" fmla="*/ 3481835 h 6858000"/>
              <a:gd name="connsiteX44" fmla="*/ 12204000 w 12902313"/>
              <a:gd name="connsiteY44" fmla="*/ 3724080 h 6858000"/>
              <a:gd name="connsiteX45" fmla="*/ 12047148 w 12902313"/>
              <a:gd name="connsiteY45" fmla="*/ 3813181 h 6858000"/>
              <a:gd name="connsiteX46" fmla="*/ 11789852 w 12902313"/>
              <a:gd name="connsiteY46" fmla="*/ 3812312 h 6858000"/>
              <a:gd name="connsiteX47" fmla="*/ 9894170 w 12902313"/>
              <a:gd name="connsiteY47" fmla="*/ 2735072 h 6858000"/>
              <a:gd name="connsiteX48" fmla="*/ 9872709 w 12902313"/>
              <a:gd name="connsiteY48" fmla="*/ 2660481 h 6858000"/>
              <a:gd name="connsiteX49" fmla="*/ 9894170 w 12902313"/>
              <a:gd name="connsiteY49" fmla="*/ 2639361 h 6858000"/>
              <a:gd name="connsiteX50" fmla="*/ 10020610 w 12902313"/>
              <a:gd name="connsiteY50" fmla="*/ 2606016 h 6858000"/>
              <a:gd name="connsiteX51" fmla="*/ 0 w 12902313"/>
              <a:gd name="connsiteY51" fmla="*/ 0 h 6858000"/>
              <a:gd name="connsiteX52" fmla="*/ 12204000 w 12902313"/>
              <a:gd name="connsiteY52" fmla="*/ 0 h 6858000"/>
              <a:gd name="connsiteX53" fmla="*/ 12204000 w 12902313"/>
              <a:gd name="connsiteY53" fmla="*/ 2611736 h 6858000"/>
              <a:gd name="connsiteX54" fmla="*/ 10144395 w 12902313"/>
              <a:gd name="connsiteY54" fmla="*/ 1442037 h 6858000"/>
              <a:gd name="connsiteX55" fmla="*/ 10017955 w 12902313"/>
              <a:gd name="connsiteY55" fmla="*/ 1408700 h 6858000"/>
              <a:gd name="connsiteX56" fmla="*/ 9891515 w 12902313"/>
              <a:gd name="connsiteY56" fmla="*/ 1442037 h 6858000"/>
              <a:gd name="connsiteX57" fmla="*/ 7171790 w 12902313"/>
              <a:gd name="connsiteY57" fmla="*/ 2989150 h 6858000"/>
              <a:gd name="connsiteX58" fmla="*/ 7146758 w 12902313"/>
              <a:gd name="connsiteY58" fmla="*/ 3079375 h 6858000"/>
              <a:gd name="connsiteX59" fmla="*/ 7171790 w 12902313"/>
              <a:gd name="connsiteY59" fmla="*/ 3104007 h 6858000"/>
              <a:gd name="connsiteX60" fmla="*/ 7997608 w 12902313"/>
              <a:gd name="connsiteY60" fmla="*/ 3573023 h 6858000"/>
              <a:gd name="connsiteX61" fmla="*/ 8250487 w 12902313"/>
              <a:gd name="connsiteY61" fmla="*/ 3573023 h 6858000"/>
              <a:gd name="connsiteX62" fmla="*/ 8629795 w 12902313"/>
              <a:gd name="connsiteY62" fmla="*/ 3358097 h 6858000"/>
              <a:gd name="connsiteX63" fmla="*/ 8882675 w 12902313"/>
              <a:gd name="connsiteY63" fmla="*/ 3358097 h 6858000"/>
              <a:gd name="connsiteX64" fmla="*/ 10104610 w 12902313"/>
              <a:gd name="connsiteY64" fmla="*/ 4054208 h 6858000"/>
              <a:gd name="connsiteX65" fmla="*/ 10357478 w 12902313"/>
              <a:gd name="connsiteY65" fmla="*/ 4054208 h 6858000"/>
              <a:gd name="connsiteX66" fmla="*/ 11056867 w 12902313"/>
              <a:gd name="connsiteY66" fmla="*/ 3657422 h 6858000"/>
              <a:gd name="connsiteX67" fmla="*/ 11090462 w 12902313"/>
              <a:gd name="connsiteY67" fmla="*/ 3657422 h 6858000"/>
              <a:gd name="connsiteX68" fmla="*/ 11789852 w 12902313"/>
              <a:gd name="connsiteY68" fmla="*/ 4054208 h 6858000"/>
              <a:gd name="connsiteX69" fmla="*/ 12043612 w 12902313"/>
              <a:gd name="connsiteY69" fmla="*/ 4054208 h 6858000"/>
              <a:gd name="connsiteX70" fmla="*/ 12204000 w 12902313"/>
              <a:gd name="connsiteY70" fmla="*/ 3962853 h 6858000"/>
              <a:gd name="connsiteX71" fmla="*/ 12204000 w 12902313"/>
              <a:gd name="connsiteY71" fmla="*/ 4199775 h 6858000"/>
              <a:gd name="connsiteX72" fmla="*/ 12043600 w 12902313"/>
              <a:gd name="connsiteY72" fmla="*/ 4290890 h 6858000"/>
              <a:gd name="connsiteX73" fmla="*/ 11789840 w 12902313"/>
              <a:gd name="connsiteY73" fmla="*/ 4290890 h 6858000"/>
              <a:gd name="connsiteX74" fmla="*/ 11090462 w 12902313"/>
              <a:gd name="connsiteY74" fmla="*/ 3894103 h 6858000"/>
              <a:gd name="connsiteX75" fmla="*/ 11056866 w 12902313"/>
              <a:gd name="connsiteY75" fmla="*/ 3894103 h 6858000"/>
              <a:gd name="connsiteX76" fmla="*/ 10357477 w 12902313"/>
              <a:gd name="connsiteY76" fmla="*/ 4290890 h 6858000"/>
              <a:gd name="connsiteX77" fmla="*/ 10104609 w 12902313"/>
              <a:gd name="connsiteY77" fmla="*/ 4290890 h 6858000"/>
              <a:gd name="connsiteX78" fmla="*/ 8882674 w 12902313"/>
              <a:gd name="connsiteY78" fmla="*/ 3594777 h 6858000"/>
              <a:gd name="connsiteX79" fmla="*/ 8629795 w 12902313"/>
              <a:gd name="connsiteY79" fmla="*/ 3594777 h 6858000"/>
              <a:gd name="connsiteX80" fmla="*/ 8250487 w 12902313"/>
              <a:gd name="connsiteY80" fmla="*/ 3809704 h 6858000"/>
              <a:gd name="connsiteX81" fmla="*/ 7997607 w 12902313"/>
              <a:gd name="connsiteY81" fmla="*/ 3809704 h 6858000"/>
              <a:gd name="connsiteX82" fmla="*/ 7298230 w 12902313"/>
              <a:gd name="connsiteY82" fmla="*/ 3415525 h 6858000"/>
              <a:gd name="connsiteX83" fmla="*/ 7281427 w 12902313"/>
              <a:gd name="connsiteY83" fmla="*/ 3410953 h 6858000"/>
              <a:gd name="connsiteX84" fmla="*/ 7264623 w 12902313"/>
              <a:gd name="connsiteY84" fmla="*/ 3415525 h 6858000"/>
              <a:gd name="connsiteX85" fmla="*/ 7176207 w 12902313"/>
              <a:gd name="connsiteY85" fmla="*/ 3467727 h 6858000"/>
              <a:gd name="connsiteX86" fmla="*/ 7145196 w 12902313"/>
              <a:gd name="connsiteY86" fmla="*/ 3556143 h 6858000"/>
              <a:gd name="connsiteX87" fmla="*/ 7171790 w 12902313"/>
              <a:gd name="connsiteY87" fmla="*/ 3584335 h 6858000"/>
              <a:gd name="connsiteX88" fmla="*/ 7997607 w 12902313"/>
              <a:gd name="connsiteY88" fmla="*/ 4053339 h 6858000"/>
              <a:gd name="connsiteX89" fmla="*/ 8250487 w 12902313"/>
              <a:gd name="connsiteY89" fmla="*/ 4053339 h 6858000"/>
              <a:gd name="connsiteX90" fmla="*/ 8629795 w 12902313"/>
              <a:gd name="connsiteY90" fmla="*/ 3838412 h 6858000"/>
              <a:gd name="connsiteX91" fmla="*/ 8882674 w 12902313"/>
              <a:gd name="connsiteY91" fmla="*/ 3838412 h 6858000"/>
              <a:gd name="connsiteX92" fmla="*/ 10104609 w 12902313"/>
              <a:gd name="connsiteY92" fmla="*/ 4534525 h 6858000"/>
              <a:gd name="connsiteX93" fmla="*/ 10357477 w 12902313"/>
              <a:gd name="connsiteY93" fmla="*/ 4534525 h 6858000"/>
              <a:gd name="connsiteX94" fmla="*/ 11056866 w 12902313"/>
              <a:gd name="connsiteY94" fmla="*/ 4136869 h 6858000"/>
              <a:gd name="connsiteX95" fmla="*/ 11090462 w 12902313"/>
              <a:gd name="connsiteY95" fmla="*/ 4136869 h 6858000"/>
              <a:gd name="connsiteX96" fmla="*/ 11789840 w 12902313"/>
              <a:gd name="connsiteY96" fmla="*/ 4534525 h 6858000"/>
              <a:gd name="connsiteX97" fmla="*/ 12043600 w 12902313"/>
              <a:gd name="connsiteY97" fmla="*/ 4534525 h 6858000"/>
              <a:gd name="connsiteX98" fmla="*/ 12204000 w 12902313"/>
              <a:gd name="connsiteY98" fmla="*/ 4443332 h 6858000"/>
              <a:gd name="connsiteX99" fmla="*/ 12204000 w 12902313"/>
              <a:gd name="connsiteY99" fmla="*/ 6858000 h 6858000"/>
              <a:gd name="connsiteX100" fmla="*/ 0 w 12902313"/>
              <a:gd name="connsiteY100" fmla="*/ 6858000 h 6858000"/>
              <a:gd name="connsiteX101" fmla="*/ 0 w 12902313"/>
              <a:gd name="connsiteY101" fmla="*/ 0 h 6858000"/>
              <a:gd name="connsiteX0" fmla="*/ 12742108 w 12902313"/>
              <a:gd name="connsiteY0" fmla="*/ 3894103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7281425 w 12902313"/>
              <a:gd name="connsiteY8" fmla="*/ 3889531 h 6858000"/>
              <a:gd name="connsiteX9" fmla="*/ 7264623 w 12902313"/>
              <a:gd name="connsiteY9" fmla="*/ 3894104 h 6858000"/>
              <a:gd name="connsiteX10" fmla="*/ 7176207 w 12902313"/>
              <a:gd name="connsiteY10" fmla="*/ 3946305 h 6858000"/>
              <a:gd name="connsiteX11" fmla="*/ 7151727 w 12902313"/>
              <a:gd name="connsiteY11" fmla="*/ 4037952 h 6858000"/>
              <a:gd name="connsiteX12" fmla="*/ 7176207 w 12902313"/>
              <a:gd name="connsiteY12" fmla="*/ 4062044 h 6858000"/>
              <a:gd name="connsiteX13" fmla="*/ 8002024 w 12902313"/>
              <a:gd name="connsiteY13" fmla="*/ 4531048 h 6858000"/>
              <a:gd name="connsiteX14" fmla="*/ 8254904 w 12902313"/>
              <a:gd name="connsiteY14" fmla="*/ 4531048 h 6858000"/>
              <a:gd name="connsiteX15" fmla="*/ 8634212 w 12902313"/>
              <a:gd name="connsiteY15" fmla="*/ 4315252 h 6858000"/>
              <a:gd name="connsiteX16" fmla="*/ 8887091 w 12902313"/>
              <a:gd name="connsiteY16" fmla="*/ 4315252 h 6858000"/>
              <a:gd name="connsiteX17" fmla="*/ 10109026 w 12902313"/>
              <a:gd name="connsiteY17" fmla="*/ 5011364 h 6858000"/>
              <a:gd name="connsiteX18" fmla="*/ 10361894 w 12902313"/>
              <a:gd name="connsiteY18" fmla="*/ 5011364 h 6858000"/>
              <a:gd name="connsiteX19" fmla="*/ 11183295 w 12902313"/>
              <a:gd name="connsiteY19" fmla="*/ 4541490 h 6858000"/>
              <a:gd name="connsiteX20" fmla="*/ 11208339 w 12902313"/>
              <a:gd name="connsiteY20" fmla="*/ 4451277 h 6858000"/>
              <a:gd name="connsiteX21" fmla="*/ 11183295 w 12902313"/>
              <a:gd name="connsiteY21" fmla="*/ 4426633 h 6858000"/>
              <a:gd name="connsiteX22" fmla="*/ 11094879 w 12902313"/>
              <a:gd name="connsiteY22" fmla="*/ 4373550 h 6858000"/>
              <a:gd name="connsiteX23" fmla="*/ 11061284 w 12902313"/>
              <a:gd name="connsiteY23" fmla="*/ 4373550 h 6858000"/>
              <a:gd name="connsiteX24" fmla="*/ 10361894 w 12902313"/>
              <a:gd name="connsiteY24" fmla="*/ 4771206 h 6858000"/>
              <a:gd name="connsiteX25" fmla="*/ 10104598 w 12902313"/>
              <a:gd name="connsiteY25" fmla="*/ 4770336 h 6858000"/>
              <a:gd name="connsiteX26" fmla="*/ 8882675 w 12902313"/>
              <a:gd name="connsiteY26" fmla="*/ 4074225 h 6858000"/>
              <a:gd name="connsiteX27" fmla="*/ 8629795 w 12902313"/>
              <a:gd name="connsiteY27" fmla="*/ 4074225 h 6858000"/>
              <a:gd name="connsiteX28" fmla="*/ 8250487 w 12902313"/>
              <a:gd name="connsiteY28" fmla="*/ 4289151 h 6858000"/>
              <a:gd name="connsiteX29" fmla="*/ 7997608 w 12902313"/>
              <a:gd name="connsiteY29" fmla="*/ 4289151 h 6858000"/>
              <a:gd name="connsiteX30" fmla="*/ 7298218 w 12902313"/>
              <a:gd name="connsiteY30" fmla="*/ 3894104 h 6858000"/>
              <a:gd name="connsiteX31" fmla="*/ 7281425 w 12902313"/>
              <a:gd name="connsiteY31" fmla="*/ 3889531 h 6858000"/>
              <a:gd name="connsiteX32" fmla="*/ 12204000 w 12902313"/>
              <a:gd name="connsiteY32" fmla="*/ 3724080 h 6858000"/>
              <a:gd name="connsiteX33" fmla="*/ 12204000 w 12902313"/>
              <a:gd name="connsiteY33" fmla="*/ 3962853 h 6858000"/>
              <a:gd name="connsiteX34" fmla="*/ 12204000 w 12902313"/>
              <a:gd name="connsiteY34" fmla="*/ 3724080 h 6858000"/>
              <a:gd name="connsiteX35" fmla="*/ 12204000 w 12902313"/>
              <a:gd name="connsiteY35" fmla="*/ 2611736 h 6858000"/>
              <a:gd name="connsiteX36" fmla="*/ 12204000 w 12902313"/>
              <a:gd name="connsiteY36" fmla="*/ 3481835 h 6858000"/>
              <a:gd name="connsiteX37" fmla="*/ 12204000 w 12902313"/>
              <a:gd name="connsiteY37" fmla="*/ 2611736 h 6858000"/>
              <a:gd name="connsiteX38" fmla="*/ 10020610 w 12902313"/>
              <a:gd name="connsiteY38" fmla="*/ 2606016 h 6858000"/>
              <a:gd name="connsiteX39" fmla="*/ 10147050 w 12902313"/>
              <a:gd name="connsiteY39" fmla="*/ 2639361 h 6858000"/>
              <a:gd name="connsiteX40" fmla="*/ 11789852 w 12902313"/>
              <a:gd name="connsiteY40" fmla="*/ 3573023 h 6858000"/>
              <a:gd name="connsiteX41" fmla="*/ 12043612 w 12902313"/>
              <a:gd name="connsiteY41" fmla="*/ 3573023 h 6858000"/>
              <a:gd name="connsiteX42" fmla="*/ 12204000 w 12902313"/>
              <a:gd name="connsiteY42" fmla="*/ 3481835 h 6858000"/>
              <a:gd name="connsiteX43" fmla="*/ 12204000 w 12902313"/>
              <a:gd name="connsiteY43" fmla="*/ 3724080 h 6858000"/>
              <a:gd name="connsiteX44" fmla="*/ 12047148 w 12902313"/>
              <a:gd name="connsiteY44" fmla="*/ 3813181 h 6858000"/>
              <a:gd name="connsiteX45" fmla="*/ 11789852 w 12902313"/>
              <a:gd name="connsiteY45" fmla="*/ 3812312 h 6858000"/>
              <a:gd name="connsiteX46" fmla="*/ 9894170 w 12902313"/>
              <a:gd name="connsiteY46" fmla="*/ 2735072 h 6858000"/>
              <a:gd name="connsiteX47" fmla="*/ 9872709 w 12902313"/>
              <a:gd name="connsiteY47" fmla="*/ 2660481 h 6858000"/>
              <a:gd name="connsiteX48" fmla="*/ 9894170 w 12902313"/>
              <a:gd name="connsiteY48" fmla="*/ 2639361 h 6858000"/>
              <a:gd name="connsiteX49" fmla="*/ 10020610 w 12902313"/>
              <a:gd name="connsiteY49" fmla="*/ 2606016 h 6858000"/>
              <a:gd name="connsiteX50" fmla="*/ 0 w 12902313"/>
              <a:gd name="connsiteY50" fmla="*/ 0 h 6858000"/>
              <a:gd name="connsiteX51" fmla="*/ 12204000 w 12902313"/>
              <a:gd name="connsiteY51" fmla="*/ 0 h 6858000"/>
              <a:gd name="connsiteX52" fmla="*/ 12204000 w 12902313"/>
              <a:gd name="connsiteY52" fmla="*/ 2611736 h 6858000"/>
              <a:gd name="connsiteX53" fmla="*/ 10144395 w 12902313"/>
              <a:gd name="connsiteY53" fmla="*/ 1442037 h 6858000"/>
              <a:gd name="connsiteX54" fmla="*/ 10017955 w 12902313"/>
              <a:gd name="connsiteY54" fmla="*/ 1408700 h 6858000"/>
              <a:gd name="connsiteX55" fmla="*/ 9891515 w 12902313"/>
              <a:gd name="connsiteY55" fmla="*/ 1442037 h 6858000"/>
              <a:gd name="connsiteX56" fmla="*/ 7171790 w 12902313"/>
              <a:gd name="connsiteY56" fmla="*/ 2989150 h 6858000"/>
              <a:gd name="connsiteX57" fmla="*/ 7146758 w 12902313"/>
              <a:gd name="connsiteY57" fmla="*/ 3079375 h 6858000"/>
              <a:gd name="connsiteX58" fmla="*/ 7171790 w 12902313"/>
              <a:gd name="connsiteY58" fmla="*/ 3104007 h 6858000"/>
              <a:gd name="connsiteX59" fmla="*/ 7997608 w 12902313"/>
              <a:gd name="connsiteY59" fmla="*/ 3573023 h 6858000"/>
              <a:gd name="connsiteX60" fmla="*/ 8250487 w 12902313"/>
              <a:gd name="connsiteY60" fmla="*/ 3573023 h 6858000"/>
              <a:gd name="connsiteX61" fmla="*/ 8629795 w 12902313"/>
              <a:gd name="connsiteY61" fmla="*/ 3358097 h 6858000"/>
              <a:gd name="connsiteX62" fmla="*/ 8882675 w 12902313"/>
              <a:gd name="connsiteY62" fmla="*/ 3358097 h 6858000"/>
              <a:gd name="connsiteX63" fmla="*/ 10104610 w 12902313"/>
              <a:gd name="connsiteY63" fmla="*/ 4054208 h 6858000"/>
              <a:gd name="connsiteX64" fmla="*/ 10357478 w 12902313"/>
              <a:gd name="connsiteY64" fmla="*/ 4054208 h 6858000"/>
              <a:gd name="connsiteX65" fmla="*/ 11056867 w 12902313"/>
              <a:gd name="connsiteY65" fmla="*/ 3657422 h 6858000"/>
              <a:gd name="connsiteX66" fmla="*/ 11090462 w 12902313"/>
              <a:gd name="connsiteY66" fmla="*/ 3657422 h 6858000"/>
              <a:gd name="connsiteX67" fmla="*/ 11789852 w 12902313"/>
              <a:gd name="connsiteY67" fmla="*/ 4054208 h 6858000"/>
              <a:gd name="connsiteX68" fmla="*/ 12043612 w 12902313"/>
              <a:gd name="connsiteY68" fmla="*/ 4054208 h 6858000"/>
              <a:gd name="connsiteX69" fmla="*/ 12204000 w 12902313"/>
              <a:gd name="connsiteY69" fmla="*/ 3962853 h 6858000"/>
              <a:gd name="connsiteX70" fmla="*/ 12204000 w 12902313"/>
              <a:gd name="connsiteY70" fmla="*/ 4199775 h 6858000"/>
              <a:gd name="connsiteX71" fmla="*/ 12043600 w 12902313"/>
              <a:gd name="connsiteY71" fmla="*/ 4290890 h 6858000"/>
              <a:gd name="connsiteX72" fmla="*/ 11789840 w 12902313"/>
              <a:gd name="connsiteY72" fmla="*/ 4290890 h 6858000"/>
              <a:gd name="connsiteX73" fmla="*/ 11090462 w 12902313"/>
              <a:gd name="connsiteY73" fmla="*/ 3894103 h 6858000"/>
              <a:gd name="connsiteX74" fmla="*/ 11056866 w 12902313"/>
              <a:gd name="connsiteY74" fmla="*/ 3894103 h 6858000"/>
              <a:gd name="connsiteX75" fmla="*/ 10357477 w 12902313"/>
              <a:gd name="connsiteY75" fmla="*/ 4290890 h 6858000"/>
              <a:gd name="connsiteX76" fmla="*/ 10104609 w 12902313"/>
              <a:gd name="connsiteY76" fmla="*/ 4290890 h 6858000"/>
              <a:gd name="connsiteX77" fmla="*/ 8882674 w 12902313"/>
              <a:gd name="connsiteY77" fmla="*/ 3594777 h 6858000"/>
              <a:gd name="connsiteX78" fmla="*/ 8629795 w 12902313"/>
              <a:gd name="connsiteY78" fmla="*/ 3594777 h 6858000"/>
              <a:gd name="connsiteX79" fmla="*/ 8250487 w 12902313"/>
              <a:gd name="connsiteY79" fmla="*/ 3809704 h 6858000"/>
              <a:gd name="connsiteX80" fmla="*/ 7997607 w 12902313"/>
              <a:gd name="connsiteY80" fmla="*/ 3809704 h 6858000"/>
              <a:gd name="connsiteX81" fmla="*/ 7298230 w 12902313"/>
              <a:gd name="connsiteY81" fmla="*/ 3415525 h 6858000"/>
              <a:gd name="connsiteX82" fmla="*/ 7281427 w 12902313"/>
              <a:gd name="connsiteY82" fmla="*/ 3410953 h 6858000"/>
              <a:gd name="connsiteX83" fmla="*/ 7264623 w 12902313"/>
              <a:gd name="connsiteY83" fmla="*/ 3415525 h 6858000"/>
              <a:gd name="connsiteX84" fmla="*/ 7176207 w 12902313"/>
              <a:gd name="connsiteY84" fmla="*/ 3467727 h 6858000"/>
              <a:gd name="connsiteX85" fmla="*/ 7145196 w 12902313"/>
              <a:gd name="connsiteY85" fmla="*/ 3556143 h 6858000"/>
              <a:gd name="connsiteX86" fmla="*/ 7171790 w 12902313"/>
              <a:gd name="connsiteY86" fmla="*/ 3584335 h 6858000"/>
              <a:gd name="connsiteX87" fmla="*/ 7997607 w 12902313"/>
              <a:gd name="connsiteY87" fmla="*/ 4053339 h 6858000"/>
              <a:gd name="connsiteX88" fmla="*/ 8250487 w 12902313"/>
              <a:gd name="connsiteY88" fmla="*/ 4053339 h 6858000"/>
              <a:gd name="connsiteX89" fmla="*/ 8629795 w 12902313"/>
              <a:gd name="connsiteY89" fmla="*/ 3838412 h 6858000"/>
              <a:gd name="connsiteX90" fmla="*/ 8882674 w 12902313"/>
              <a:gd name="connsiteY90" fmla="*/ 3838412 h 6858000"/>
              <a:gd name="connsiteX91" fmla="*/ 10104609 w 12902313"/>
              <a:gd name="connsiteY91" fmla="*/ 4534525 h 6858000"/>
              <a:gd name="connsiteX92" fmla="*/ 10357477 w 12902313"/>
              <a:gd name="connsiteY92" fmla="*/ 4534525 h 6858000"/>
              <a:gd name="connsiteX93" fmla="*/ 11056866 w 12902313"/>
              <a:gd name="connsiteY93" fmla="*/ 4136869 h 6858000"/>
              <a:gd name="connsiteX94" fmla="*/ 11090462 w 12902313"/>
              <a:gd name="connsiteY94" fmla="*/ 4136869 h 6858000"/>
              <a:gd name="connsiteX95" fmla="*/ 11789840 w 12902313"/>
              <a:gd name="connsiteY95" fmla="*/ 4534525 h 6858000"/>
              <a:gd name="connsiteX96" fmla="*/ 12043600 w 12902313"/>
              <a:gd name="connsiteY96" fmla="*/ 4534525 h 6858000"/>
              <a:gd name="connsiteX97" fmla="*/ 12204000 w 12902313"/>
              <a:gd name="connsiteY97" fmla="*/ 4443332 h 6858000"/>
              <a:gd name="connsiteX98" fmla="*/ 12204000 w 12902313"/>
              <a:gd name="connsiteY98" fmla="*/ 6858000 h 6858000"/>
              <a:gd name="connsiteX99" fmla="*/ 0 w 12902313"/>
              <a:gd name="connsiteY99" fmla="*/ 6858000 h 6858000"/>
              <a:gd name="connsiteX100" fmla="*/ 0 w 12902313"/>
              <a:gd name="connsiteY100" fmla="*/ 0 h 6858000"/>
              <a:gd name="connsiteX0" fmla="*/ 12204000 w 12902313"/>
              <a:gd name="connsiteY0" fmla="*/ 4199775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7281425 w 12902313"/>
              <a:gd name="connsiteY7" fmla="*/ 3889531 h 6858000"/>
              <a:gd name="connsiteX8" fmla="*/ 7264623 w 12902313"/>
              <a:gd name="connsiteY8" fmla="*/ 3894104 h 6858000"/>
              <a:gd name="connsiteX9" fmla="*/ 7176207 w 12902313"/>
              <a:gd name="connsiteY9" fmla="*/ 3946305 h 6858000"/>
              <a:gd name="connsiteX10" fmla="*/ 7151727 w 12902313"/>
              <a:gd name="connsiteY10" fmla="*/ 4037952 h 6858000"/>
              <a:gd name="connsiteX11" fmla="*/ 7176207 w 12902313"/>
              <a:gd name="connsiteY11" fmla="*/ 4062044 h 6858000"/>
              <a:gd name="connsiteX12" fmla="*/ 8002024 w 12902313"/>
              <a:gd name="connsiteY12" fmla="*/ 4531048 h 6858000"/>
              <a:gd name="connsiteX13" fmla="*/ 8254904 w 12902313"/>
              <a:gd name="connsiteY13" fmla="*/ 4531048 h 6858000"/>
              <a:gd name="connsiteX14" fmla="*/ 8634212 w 12902313"/>
              <a:gd name="connsiteY14" fmla="*/ 4315252 h 6858000"/>
              <a:gd name="connsiteX15" fmla="*/ 8887091 w 12902313"/>
              <a:gd name="connsiteY15" fmla="*/ 4315252 h 6858000"/>
              <a:gd name="connsiteX16" fmla="*/ 10109026 w 12902313"/>
              <a:gd name="connsiteY16" fmla="*/ 5011364 h 6858000"/>
              <a:gd name="connsiteX17" fmla="*/ 10361894 w 12902313"/>
              <a:gd name="connsiteY17" fmla="*/ 5011364 h 6858000"/>
              <a:gd name="connsiteX18" fmla="*/ 11183295 w 12902313"/>
              <a:gd name="connsiteY18" fmla="*/ 4541490 h 6858000"/>
              <a:gd name="connsiteX19" fmla="*/ 11208339 w 12902313"/>
              <a:gd name="connsiteY19" fmla="*/ 4451277 h 6858000"/>
              <a:gd name="connsiteX20" fmla="*/ 11183295 w 12902313"/>
              <a:gd name="connsiteY20" fmla="*/ 4426633 h 6858000"/>
              <a:gd name="connsiteX21" fmla="*/ 11094879 w 12902313"/>
              <a:gd name="connsiteY21" fmla="*/ 4373550 h 6858000"/>
              <a:gd name="connsiteX22" fmla="*/ 11061284 w 12902313"/>
              <a:gd name="connsiteY22" fmla="*/ 4373550 h 6858000"/>
              <a:gd name="connsiteX23" fmla="*/ 10361894 w 12902313"/>
              <a:gd name="connsiteY23" fmla="*/ 4771206 h 6858000"/>
              <a:gd name="connsiteX24" fmla="*/ 10104598 w 12902313"/>
              <a:gd name="connsiteY24" fmla="*/ 4770336 h 6858000"/>
              <a:gd name="connsiteX25" fmla="*/ 8882675 w 12902313"/>
              <a:gd name="connsiteY25" fmla="*/ 4074225 h 6858000"/>
              <a:gd name="connsiteX26" fmla="*/ 8629795 w 12902313"/>
              <a:gd name="connsiteY26" fmla="*/ 4074225 h 6858000"/>
              <a:gd name="connsiteX27" fmla="*/ 8250487 w 12902313"/>
              <a:gd name="connsiteY27" fmla="*/ 4289151 h 6858000"/>
              <a:gd name="connsiteX28" fmla="*/ 7997608 w 12902313"/>
              <a:gd name="connsiteY28" fmla="*/ 4289151 h 6858000"/>
              <a:gd name="connsiteX29" fmla="*/ 7298218 w 12902313"/>
              <a:gd name="connsiteY29" fmla="*/ 3894104 h 6858000"/>
              <a:gd name="connsiteX30" fmla="*/ 7281425 w 12902313"/>
              <a:gd name="connsiteY30" fmla="*/ 3889531 h 6858000"/>
              <a:gd name="connsiteX31" fmla="*/ 12204000 w 12902313"/>
              <a:gd name="connsiteY31" fmla="*/ 3724080 h 6858000"/>
              <a:gd name="connsiteX32" fmla="*/ 12204000 w 12902313"/>
              <a:gd name="connsiteY32" fmla="*/ 3962853 h 6858000"/>
              <a:gd name="connsiteX33" fmla="*/ 12204000 w 12902313"/>
              <a:gd name="connsiteY33" fmla="*/ 3724080 h 6858000"/>
              <a:gd name="connsiteX34" fmla="*/ 12204000 w 12902313"/>
              <a:gd name="connsiteY34" fmla="*/ 2611736 h 6858000"/>
              <a:gd name="connsiteX35" fmla="*/ 12204000 w 12902313"/>
              <a:gd name="connsiteY35" fmla="*/ 3481835 h 6858000"/>
              <a:gd name="connsiteX36" fmla="*/ 12204000 w 12902313"/>
              <a:gd name="connsiteY36" fmla="*/ 2611736 h 6858000"/>
              <a:gd name="connsiteX37" fmla="*/ 10020610 w 12902313"/>
              <a:gd name="connsiteY37" fmla="*/ 2606016 h 6858000"/>
              <a:gd name="connsiteX38" fmla="*/ 10147050 w 12902313"/>
              <a:gd name="connsiteY38" fmla="*/ 2639361 h 6858000"/>
              <a:gd name="connsiteX39" fmla="*/ 11789852 w 12902313"/>
              <a:gd name="connsiteY39" fmla="*/ 3573023 h 6858000"/>
              <a:gd name="connsiteX40" fmla="*/ 12043612 w 12902313"/>
              <a:gd name="connsiteY40" fmla="*/ 3573023 h 6858000"/>
              <a:gd name="connsiteX41" fmla="*/ 12204000 w 12902313"/>
              <a:gd name="connsiteY41" fmla="*/ 3481835 h 6858000"/>
              <a:gd name="connsiteX42" fmla="*/ 12204000 w 12902313"/>
              <a:gd name="connsiteY42" fmla="*/ 3724080 h 6858000"/>
              <a:gd name="connsiteX43" fmla="*/ 12047148 w 12902313"/>
              <a:gd name="connsiteY43" fmla="*/ 3813181 h 6858000"/>
              <a:gd name="connsiteX44" fmla="*/ 11789852 w 12902313"/>
              <a:gd name="connsiteY44" fmla="*/ 3812312 h 6858000"/>
              <a:gd name="connsiteX45" fmla="*/ 9894170 w 12902313"/>
              <a:gd name="connsiteY45" fmla="*/ 2735072 h 6858000"/>
              <a:gd name="connsiteX46" fmla="*/ 9872709 w 12902313"/>
              <a:gd name="connsiteY46" fmla="*/ 2660481 h 6858000"/>
              <a:gd name="connsiteX47" fmla="*/ 9894170 w 12902313"/>
              <a:gd name="connsiteY47" fmla="*/ 2639361 h 6858000"/>
              <a:gd name="connsiteX48" fmla="*/ 10020610 w 12902313"/>
              <a:gd name="connsiteY48" fmla="*/ 2606016 h 6858000"/>
              <a:gd name="connsiteX49" fmla="*/ 0 w 12902313"/>
              <a:gd name="connsiteY49" fmla="*/ 0 h 6858000"/>
              <a:gd name="connsiteX50" fmla="*/ 12204000 w 12902313"/>
              <a:gd name="connsiteY50" fmla="*/ 0 h 6858000"/>
              <a:gd name="connsiteX51" fmla="*/ 12204000 w 12902313"/>
              <a:gd name="connsiteY51" fmla="*/ 2611736 h 6858000"/>
              <a:gd name="connsiteX52" fmla="*/ 10144395 w 12902313"/>
              <a:gd name="connsiteY52" fmla="*/ 1442037 h 6858000"/>
              <a:gd name="connsiteX53" fmla="*/ 10017955 w 12902313"/>
              <a:gd name="connsiteY53" fmla="*/ 1408700 h 6858000"/>
              <a:gd name="connsiteX54" fmla="*/ 9891515 w 12902313"/>
              <a:gd name="connsiteY54" fmla="*/ 1442037 h 6858000"/>
              <a:gd name="connsiteX55" fmla="*/ 7171790 w 12902313"/>
              <a:gd name="connsiteY55" fmla="*/ 2989150 h 6858000"/>
              <a:gd name="connsiteX56" fmla="*/ 7146758 w 12902313"/>
              <a:gd name="connsiteY56" fmla="*/ 3079375 h 6858000"/>
              <a:gd name="connsiteX57" fmla="*/ 7171790 w 12902313"/>
              <a:gd name="connsiteY57" fmla="*/ 3104007 h 6858000"/>
              <a:gd name="connsiteX58" fmla="*/ 7997608 w 12902313"/>
              <a:gd name="connsiteY58" fmla="*/ 3573023 h 6858000"/>
              <a:gd name="connsiteX59" fmla="*/ 8250487 w 12902313"/>
              <a:gd name="connsiteY59" fmla="*/ 3573023 h 6858000"/>
              <a:gd name="connsiteX60" fmla="*/ 8629795 w 12902313"/>
              <a:gd name="connsiteY60" fmla="*/ 3358097 h 6858000"/>
              <a:gd name="connsiteX61" fmla="*/ 8882675 w 12902313"/>
              <a:gd name="connsiteY61" fmla="*/ 3358097 h 6858000"/>
              <a:gd name="connsiteX62" fmla="*/ 10104610 w 12902313"/>
              <a:gd name="connsiteY62" fmla="*/ 4054208 h 6858000"/>
              <a:gd name="connsiteX63" fmla="*/ 10357478 w 12902313"/>
              <a:gd name="connsiteY63" fmla="*/ 4054208 h 6858000"/>
              <a:gd name="connsiteX64" fmla="*/ 11056867 w 12902313"/>
              <a:gd name="connsiteY64" fmla="*/ 3657422 h 6858000"/>
              <a:gd name="connsiteX65" fmla="*/ 11090462 w 12902313"/>
              <a:gd name="connsiteY65" fmla="*/ 3657422 h 6858000"/>
              <a:gd name="connsiteX66" fmla="*/ 11789852 w 12902313"/>
              <a:gd name="connsiteY66" fmla="*/ 4054208 h 6858000"/>
              <a:gd name="connsiteX67" fmla="*/ 12043612 w 12902313"/>
              <a:gd name="connsiteY67" fmla="*/ 4054208 h 6858000"/>
              <a:gd name="connsiteX68" fmla="*/ 12204000 w 12902313"/>
              <a:gd name="connsiteY68" fmla="*/ 3962853 h 6858000"/>
              <a:gd name="connsiteX69" fmla="*/ 12204000 w 12902313"/>
              <a:gd name="connsiteY69" fmla="*/ 4199775 h 6858000"/>
              <a:gd name="connsiteX70" fmla="*/ 12043600 w 12902313"/>
              <a:gd name="connsiteY70" fmla="*/ 4290890 h 6858000"/>
              <a:gd name="connsiteX71" fmla="*/ 11789840 w 12902313"/>
              <a:gd name="connsiteY71" fmla="*/ 4290890 h 6858000"/>
              <a:gd name="connsiteX72" fmla="*/ 11090462 w 12902313"/>
              <a:gd name="connsiteY72" fmla="*/ 3894103 h 6858000"/>
              <a:gd name="connsiteX73" fmla="*/ 11056866 w 12902313"/>
              <a:gd name="connsiteY73" fmla="*/ 3894103 h 6858000"/>
              <a:gd name="connsiteX74" fmla="*/ 10357477 w 12902313"/>
              <a:gd name="connsiteY74" fmla="*/ 4290890 h 6858000"/>
              <a:gd name="connsiteX75" fmla="*/ 10104609 w 12902313"/>
              <a:gd name="connsiteY75" fmla="*/ 4290890 h 6858000"/>
              <a:gd name="connsiteX76" fmla="*/ 8882674 w 12902313"/>
              <a:gd name="connsiteY76" fmla="*/ 3594777 h 6858000"/>
              <a:gd name="connsiteX77" fmla="*/ 8629795 w 12902313"/>
              <a:gd name="connsiteY77" fmla="*/ 3594777 h 6858000"/>
              <a:gd name="connsiteX78" fmla="*/ 8250487 w 12902313"/>
              <a:gd name="connsiteY78" fmla="*/ 3809704 h 6858000"/>
              <a:gd name="connsiteX79" fmla="*/ 7997607 w 12902313"/>
              <a:gd name="connsiteY79" fmla="*/ 3809704 h 6858000"/>
              <a:gd name="connsiteX80" fmla="*/ 7298230 w 12902313"/>
              <a:gd name="connsiteY80" fmla="*/ 3415525 h 6858000"/>
              <a:gd name="connsiteX81" fmla="*/ 7281427 w 12902313"/>
              <a:gd name="connsiteY81" fmla="*/ 3410953 h 6858000"/>
              <a:gd name="connsiteX82" fmla="*/ 7264623 w 12902313"/>
              <a:gd name="connsiteY82" fmla="*/ 3415525 h 6858000"/>
              <a:gd name="connsiteX83" fmla="*/ 7176207 w 12902313"/>
              <a:gd name="connsiteY83" fmla="*/ 3467727 h 6858000"/>
              <a:gd name="connsiteX84" fmla="*/ 7145196 w 12902313"/>
              <a:gd name="connsiteY84" fmla="*/ 3556143 h 6858000"/>
              <a:gd name="connsiteX85" fmla="*/ 7171790 w 12902313"/>
              <a:gd name="connsiteY85" fmla="*/ 3584335 h 6858000"/>
              <a:gd name="connsiteX86" fmla="*/ 7997607 w 12902313"/>
              <a:gd name="connsiteY86" fmla="*/ 4053339 h 6858000"/>
              <a:gd name="connsiteX87" fmla="*/ 8250487 w 12902313"/>
              <a:gd name="connsiteY87" fmla="*/ 4053339 h 6858000"/>
              <a:gd name="connsiteX88" fmla="*/ 8629795 w 12902313"/>
              <a:gd name="connsiteY88" fmla="*/ 3838412 h 6858000"/>
              <a:gd name="connsiteX89" fmla="*/ 8882674 w 12902313"/>
              <a:gd name="connsiteY89" fmla="*/ 3838412 h 6858000"/>
              <a:gd name="connsiteX90" fmla="*/ 10104609 w 12902313"/>
              <a:gd name="connsiteY90" fmla="*/ 4534525 h 6858000"/>
              <a:gd name="connsiteX91" fmla="*/ 10357477 w 12902313"/>
              <a:gd name="connsiteY91" fmla="*/ 4534525 h 6858000"/>
              <a:gd name="connsiteX92" fmla="*/ 11056866 w 12902313"/>
              <a:gd name="connsiteY92" fmla="*/ 4136869 h 6858000"/>
              <a:gd name="connsiteX93" fmla="*/ 11090462 w 12902313"/>
              <a:gd name="connsiteY93" fmla="*/ 4136869 h 6858000"/>
              <a:gd name="connsiteX94" fmla="*/ 11789840 w 12902313"/>
              <a:gd name="connsiteY94" fmla="*/ 4534525 h 6858000"/>
              <a:gd name="connsiteX95" fmla="*/ 12043600 w 12902313"/>
              <a:gd name="connsiteY95" fmla="*/ 4534525 h 6858000"/>
              <a:gd name="connsiteX96" fmla="*/ 12204000 w 12902313"/>
              <a:gd name="connsiteY96" fmla="*/ 4443332 h 6858000"/>
              <a:gd name="connsiteX97" fmla="*/ 12204000 w 12902313"/>
              <a:gd name="connsiteY97" fmla="*/ 6858000 h 6858000"/>
              <a:gd name="connsiteX98" fmla="*/ 0 w 12902313"/>
              <a:gd name="connsiteY98" fmla="*/ 6858000 h 6858000"/>
              <a:gd name="connsiteX99" fmla="*/ 0 w 12902313"/>
              <a:gd name="connsiteY99" fmla="*/ 0 h 6858000"/>
              <a:gd name="connsiteX0" fmla="*/ 12204000 w 12902313"/>
              <a:gd name="connsiteY0" fmla="*/ 4199775 h 6858000"/>
              <a:gd name="connsiteX1" fmla="*/ 12868536 w 12902313"/>
              <a:gd name="connsiteY1" fmla="*/ 3949793 h 6858000"/>
              <a:gd name="connsiteX2" fmla="*/ 12893016 w 12902313"/>
              <a:gd name="connsiteY2" fmla="*/ 3973874 h 6858000"/>
              <a:gd name="connsiteX3" fmla="*/ 12868536 w 12902313"/>
              <a:gd name="connsiteY3" fmla="*/ 4065520 h 6858000"/>
              <a:gd name="connsiteX4" fmla="*/ 12204000 w 12902313"/>
              <a:gd name="connsiteY4" fmla="*/ 4443332 h 6858000"/>
              <a:gd name="connsiteX5" fmla="*/ 12204000 w 12902313"/>
              <a:gd name="connsiteY5" fmla="*/ 4199775 h 6858000"/>
              <a:gd name="connsiteX6" fmla="*/ 7281425 w 12902313"/>
              <a:gd name="connsiteY6" fmla="*/ 3889531 h 6858000"/>
              <a:gd name="connsiteX7" fmla="*/ 7264623 w 12902313"/>
              <a:gd name="connsiteY7" fmla="*/ 3894104 h 6858000"/>
              <a:gd name="connsiteX8" fmla="*/ 7176207 w 12902313"/>
              <a:gd name="connsiteY8" fmla="*/ 3946305 h 6858000"/>
              <a:gd name="connsiteX9" fmla="*/ 7151727 w 12902313"/>
              <a:gd name="connsiteY9" fmla="*/ 4037952 h 6858000"/>
              <a:gd name="connsiteX10" fmla="*/ 7176207 w 12902313"/>
              <a:gd name="connsiteY10" fmla="*/ 4062044 h 6858000"/>
              <a:gd name="connsiteX11" fmla="*/ 8002024 w 12902313"/>
              <a:gd name="connsiteY11" fmla="*/ 4531048 h 6858000"/>
              <a:gd name="connsiteX12" fmla="*/ 8254904 w 12902313"/>
              <a:gd name="connsiteY12" fmla="*/ 4531048 h 6858000"/>
              <a:gd name="connsiteX13" fmla="*/ 8634212 w 12902313"/>
              <a:gd name="connsiteY13" fmla="*/ 4315252 h 6858000"/>
              <a:gd name="connsiteX14" fmla="*/ 8887091 w 12902313"/>
              <a:gd name="connsiteY14" fmla="*/ 4315252 h 6858000"/>
              <a:gd name="connsiteX15" fmla="*/ 10109026 w 12902313"/>
              <a:gd name="connsiteY15" fmla="*/ 5011364 h 6858000"/>
              <a:gd name="connsiteX16" fmla="*/ 10361894 w 12902313"/>
              <a:gd name="connsiteY16" fmla="*/ 5011364 h 6858000"/>
              <a:gd name="connsiteX17" fmla="*/ 11183295 w 12902313"/>
              <a:gd name="connsiteY17" fmla="*/ 4541490 h 6858000"/>
              <a:gd name="connsiteX18" fmla="*/ 11208339 w 12902313"/>
              <a:gd name="connsiteY18" fmla="*/ 4451277 h 6858000"/>
              <a:gd name="connsiteX19" fmla="*/ 11183295 w 12902313"/>
              <a:gd name="connsiteY19" fmla="*/ 4426633 h 6858000"/>
              <a:gd name="connsiteX20" fmla="*/ 11094879 w 12902313"/>
              <a:gd name="connsiteY20" fmla="*/ 4373550 h 6858000"/>
              <a:gd name="connsiteX21" fmla="*/ 11061284 w 12902313"/>
              <a:gd name="connsiteY21" fmla="*/ 4373550 h 6858000"/>
              <a:gd name="connsiteX22" fmla="*/ 10361894 w 12902313"/>
              <a:gd name="connsiteY22" fmla="*/ 4771206 h 6858000"/>
              <a:gd name="connsiteX23" fmla="*/ 10104598 w 12902313"/>
              <a:gd name="connsiteY23" fmla="*/ 4770336 h 6858000"/>
              <a:gd name="connsiteX24" fmla="*/ 8882675 w 12902313"/>
              <a:gd name="connsiteY24" fmla="*/ 4074225 h 6858000"/>
              <a:gd name="connsiteX25" fmla="*/ 8629795 w 12902313"/>
              <a:gd name="connsiteY25" fmla="*/ 4074225 h 6858000"/>
              <a:gd name="connsiteX26" fmla="*/ 8250487 w 12902313"/>
              <a:gd name="connsiteY26" fmla="*/ 4289151 h 6858000"/>
              <a:gd name="connsiteX27" fmla="*/ 7997608 w 12902313"/>
              <a:gd name="connsiteY27" fmla="*/ 4289151 h 6858000"/>
              <a:gd name="connsiteX28" fmla="*/ 7298218 w 12902313"/>
              <a:gd name="connsiteY28" fmla="*/ 3894104 h 6858000"/>
              <a:gd name="connsiteX29" fmla="*/ 7281425 w 12902313"/>
              <a:gd name="connsiteY29" fmla="*/ 3889531 h 6858000"/>
              <a:gd name="connsiteX30" fmla="*/ 12204000 w 12902313"/>
              <a:gd name="connsiteY30" fmla="*/ 3724080 h 6858000"/>
              <a:gd name="connsiteX31" fmla="*/ 12204000 w 12902313"/>
              <a:gd name="connsiteY31" fmla="*/ 3962853 h 6858000"/>
              <a:gd name="connsiteX32" fmla="*/ 12204000 w 12902313"/>
              <a:gd name="connsiteY32" fmla="*/ 3724080 h 6858000"/>
              <a:gd name="connsiteX33" fmla="*/ 12204000 w 12902313"/>
              <a:gd name="connsiteY33" fmla="*/ 2611736 h 6858000"/>
              <a:gd name="connsiteX34" fmla="*/ 12204000 w 12902313"/>
              <a:gd name="connsiteY34" fmla="*/ 3481835 h 6858000"/>
              <a:gd name="connsiteX35" fmla="*/ 12204000 w 12902313"/>
              <a:gd name="connsiteY35" fmla="*/ 2611736 h 6858000"/>
              <a:gd name="connsiteX36" fmla="*/ 10020610 w 12902313"/>
              <a:gd name="connsiteY36" fmla="*/ 2606016 h 6858000"/>
              <a:gd name="connsiteX37" fmla="*/ 10147050 w 12902313"/>
              <a:gd name="connsiteY37" fmla="*/ 2639361 h 6858000"/>
              <a:gd name="connsiteX38" fmla="*/ 11789852 w 12902313"/>
              <a:gd name="connsiteY38" fmla="*/ 3573023 h 6858000"/>
              <a:gd name="connsiteX39" fmla="*/ 12043612 w 12902313"/>
              <a:gd name="connsiteY39" fmla="*/ 3573023 h 6858000"/>
              <a:gd name="connsiteX40" fmla="*/ 12204000 w 12902313"/>
              <a:gd name="connsiteY40" fmla="*/ 3481835 h 6858000"/>
              <a:gd name="connsiteX41" fmla="*/ 12204000 w 12902313"/>
              <a:gd name="connsiteY41" fmla="*/ 3724080 h 6858000"/>
              <a:gd name="connsiteX42" fmla="*/ 12047148 w 12902313"/>
              <a:gd name="connsiteY42" fmla="*/ 3813181 h 6858000"/>
              <a:gd name="connsiteX43" fmla="*/ 11789852 w 12902313"/>
              <a:gd name="connsiteY43" fmla="*/ 3812312 h 6858000"/>
              <a:gd name="connsiteX44" fmla="*/ 9894170 w 12902313"/>
              <a:gd name="connsiteY44" fmla="*/ 2735072 h 6858000"/>
              <a:gd name="connsiteX45" fmla="*/ 9872709 w 12902313"/>
              <a:gd name="connsiteY45" fmla="*/ 2660481 h 6858000"/>
              <a:gd name="connsiteX46" fmla="*/ 9894170 w 12902313"/>
              <a:gd name="connsiteY46" fmla="*/ 2639361 h 6858000"/>
              <a:gd name="connsiteX47" fmla="*/ 10020610 w 12902313"/>
              <a:gd name="connsiteY47" fmla="*/ 2606016 h 6858000"/>
              <a:gd name="connsiteX48" fmla="*/ 0 w 12902313"/>
              <a:gd name="connsiteY48" fmla="*/ 0 h 6858000"/>
              <a:gd name="connsiteX49" fmla="*/ 12204000 w 12902313"/>
              <a:gd name="connsiteY49" fmla="*/ 0 h 6858000"/>
              <a:gd name="connsiteX50" fmla="*/ 12204000 w 12902313"/>
              <a:gd name="connsiteY50" fmla="*/ 2611736 h 6858000"/>
              <a:gd name="connsiteX51" fmla="*/ 10144395 w 12902313"/>
              <a:gd name="connsiteY51" fmla="*/ 1442037 h 6858000"/>
              <a:gd name="connsiteX52" fmla="*/ 10017955 w 12902313"/>
              <a:gd name="connsiteY52" fmla="*/ 1408700 h 6858000"/>
              <a:gd name="connsiteX53" fmla="*/ 9891515 w 12902313"/>
              <a:gd name="connsiteY53" fmla="*/ 1442037 h 6858000"/>
              <a:gd name="connsiteX54" fmla="*/ 7171790 w 12902313"/>
              <a:gd name="connsiteY54" fmla="*/ 2989150 h 6858000"/>
              <a:gd name="connsiteX55" fmla="*/ 7146758 w 12902313"/>
              <a:gd name="connsiteY55" fmla="*/ 3079375 h 6858000"/>
              <a:gd name="connsiteX56" fmla="*/ 7171790 w 12902313"/>
              <a:gd name="connsiteY56" fmla="*/ 3104007 h 6858000"/>
              <a:gd name="connsiteX57" fmla="*/ 7997608 w 12902313"/>
              <a:gd name="connsiteY57" fmla="*/ 3573023 h 6858000"/>
              <a:gd name="connsiteX58" fmla="*/ 8250487 w 12902313"/>
              <a:gd name="connsiteY58" fmla="*/ 3573023 h 6858000"/>
              <a:gd name="connsiteX59" fmla="*/ 8629795 w 12902313"/>
              <a:gd name="connsiteY59" fmla="*/ 3358097 h 6858000"/>
              <a:gd name="connsiteX60" fmla="*/ 8882675 w 12902313"/>
              <a:gd name="connsiteY60" fmla="*/ 3358097 h 6858000"/>
              <a:gd name="connsiteX61" fmla="*/ 10104610 w 12902313"/>
              <a:gd name="connsiteY61" fmla="*/ 4054208 h 6858000"/>
              <a:gd name="connsiteX62" fmla="*/ 10357478 w 12902313"/>
              <a:gd name="connsiteY62" fmla="*/ 4054208 h 6858000"/>
              <a:gd name="connsiteX63" fmla="*/ 11056867 w 12902313"/>
              <a:gd name="connsiteY63" fmla="*/ 3657422 h 6858000"/>
              <a:gd name="connsiteX64" fmla="*/ 11090462 w 12902313"/>
              <a:gd name="connsiteY64" fmla="*/ 3657422 h 6858000"/>
              <a:gd name="connsiteX65" fmla="*/ 11789852 w 12902313"/>
              <a:gd name="connsiteY65" fmla="*/ 4054208 h 6858000"/>
              <a:gd name="connsiteX66" fmla="*/ 12043612 w 12902313"/>
              <a:gd name="connsiteY66" fmla="*/ 4054208 h 6858000"/>
              <a:gd name="connsiteX67" fmla="*/ 12204000 w 12902313"/>
              <a:gd name="connsiteY67" fmla="*/ 3962853 h 6858000"/>
              <a:gd name="connsiteX68" fmla="*/ 12204000 w 12902313"/>
              <a:gd name="connsiteY68" fmla="*/ 4199775 h 6858000"/>
              <a:gd name="connsiteX69" fmla="*/ 12043600 w 12902313"/>
              <a:gd name="connsiteY69" fmla="*/ 4290890 h 6858000"/>
              <a:gd name="connsiteX70" fmla="*/ 11789840 w 12902313"/>
              <a:gd name="connsiteY70" fmla="*/ 4290890 h 6858000"/>
              <a:gd name="connsiteX71" fmla="*/ 11090462 w 12902313"/>
              <a:gd name="connsiteY71" fmla="*/ 3894103 h 6858000"/>
              <a:gd name="connsiteX72" fmla="*/ 11056866 w 12902313"/>
              <a:gd name="connsiteY72" fmla="*/ 3894103 h 6858000"/>
              <a:gd name="connsiteX73" fmla="*/ 10357477 w 12902313"/>
              <a:gd name="connsiteY73" fmla="*/ 4290890 h 6858000"/>
              <a:gd name="connsiteX74" fmla="*/ 10104609 w 12902313"/>
              <a:gd name="connsiteY74" fmla="*/ 4290890 h 6858000"/>
              <a:gd name="connsiteX75" fmla="*/ 8882674 w 12902313"/>
              <a:gd name="connsiteY75" fmla="*/ 3594777 h 6858000"/>
              <a:gd name="connsiteX76" fmla="*/ 8629795 w 12902313"/>
              <a:gd name="connsiteY76" fmla="*/ 3594777 h 6858000"/>
              <a:gd name="connsiteX77" fmla="*/ 8250487 w 12902313"/>
              <a:gd name="connsiteY77" fmla="*/ 3809704 h 6858000"/>
              <a:gd name="connsiteX78" fmla="*/ 7997607 w 12902313"/>
              <a:gd name="connsiteY78" fmla="*/ 3809704 h 6858000"/>
              <a:gd name="connsiteX79" fmla="*/ 7298230 w 12902313"/>
              <a:gd name="connsiteY79" fmla="*/ 3415525 h 6858000"/>
              <a:gd name="connsiteX80" fmla="*/ 7281427 w 12902313"/>
              <a:gd name="connsiteY80" fmla="*/ 3410953 h 6858000"/>
              <a:gd name="connsiteX81" fmla="*/ 7264623 w 12902313"/>
              <a:gd name="connsiteY81" fmla="*/ 3415525 h 6858000"/>
              <a:gd name="connsiteX82" fmla="*/ 7176207 w 12902313"/>
              <a:gd name="connsiteY82" fmla="*/ 3467727 h 6858000"/>
              <a:gd name="connsiteX83" fmla="*/ 7145196 w 12902313"/>
              <a:gd name="connsiteY83" fmla="*/ 3556143 h 6858000"/>
              <a:gd name="connsiteX84" fmla="*/ 7171790 w 12902313"/>
              <a:gd name="connsiteY84" fmla="*/ 3584335 h 6858000"/>
              <a:gd name="connsiteX85" fmla="*/ 7997607 w 12902313"/>
              <a:gd name="connsiteY85" fmla="*/ 4053339 h 6858000"/>
              <a:gd name="connsiteX86" fmla="*/ 8250487 w 12902313"/>
              <a:gd name="connsiteY86" fmla="*/ 4053339 h 6858000"/>
              <a:gd name="connsiteX87" fmla="*/ 8629795 w 12902313"/>
              <a:gd name="connsiteY87" fmla="*/ 3838412 h 6858000"/>
              <a:gd name="connsiteX88" fmla="*/ 8882674 w 12902313"/>
              <a:gd name="connsiteY88" fmla="*/ 3838412 h 6858000"/>
              <a:gd name="connsiteX89" fmla="*/ 10104609 w 12902313"/>
              <a:gd name="connsiteY89" fmla="*/ 4534525 h 6858000"/>
              <a:gd name="connsiteX90" fmla="*/ 10357477 w 12902313"/>
              <a:gd name="connsiteY90" fmla="*/ 4534525 h 6858000"/>
              <a:gd name="connsiteX91" fmla="*/ 11056866 w 12902313"/>
              <a:gd name="connsiteY91" fmla="*/ 4136869 h 6858000"/>
              <a:gd name="connsiteX92" fmla="*/ 11090462 w 12902313"/>
              <a:gd name="connsiteY92" fmla="*/ 4136869 h 6858000"/>
              <a:gd name="connsiteX93" fmla="*/ 11789840 w 12902313"/>
              <a:gd name="connsiteY93" fmla="*/ 4534525 h 6858000"/>
              <a:gd name="connsiteX94" fmla="*/ 12043600 w 12902313"/>
              <a:gd name="connsiteY94" fmla="*/ 4534525 h 6858000"/>
              <a:gd name="connsiteX95" fmla="*/ 12204000 w 12902313"/>
              <a:gd name="connsiteY95" fmla="*/ 4443332 h 6858000"/>
              <a:gd name="connsiteX96" fmla="*/ 12204000 w 12902313"/>
              <a:gd name="connsiteY96" fmla="*/ 6858000 h 6858000"/>
              <a:gd name="connsiteX97" fmla="*/ 0 w 12902313"/>
              <a:gd name="connsiteY97" fmla="*/ 6858000 h 6858000"/>
              <a:gd name="connsiteX98" fmla="*/ 0 w 12902313"/>
              <a:gd name="connsiteY98" fmla="*/ 0 h 6858000"/>
              <a:gd name="connsiteX0" fmla="*/ 12204000 w 12938491"/>
              <a:gd name="connsiteY0" fmla="*/ 4199775 h 6858000"/>
              <a:gd name="connsiteX1" fmla="*/ 12868536 w 12938491"/>
              <a:gd name="connsiteY1" fmla="*/ 3949793 h 6858000"/>
              <a:gd name="connsiteX2" fmla="*/ 12893016 w 12938491"/>
              <a:gd name="connsiteY2" fmla="*/ 3973874 h 6858000"/>
              <a:gd name="connsiteX3" fmla="*/ 12204000 w 12938491"/>
              <a:gd name="connsiteY3" fmla="*/ 4443332 h 6858000"/>
              <a:gd name="connsiteX4" fmla="*/ 12204000 w 12938491"/>
              <a:gd name="connsiteY4" fmla="*/ 4199775 h 6858000"/>
              <a:gd name="connsiteX5" fmla="*/ 7281425 w 12938491"/>
              <a:gd name="connsiteY5" fmla="*/ 3889531 h 6858000"/>
              <a:gd name="connsiteX6" fmla="*/ 7264623 w 12938491"/>
              <a:gd name="connsiteY6" fmla="*/ 3894104 h 6858000"/>
              <a:gd name="connsiteX7" fmla="*/ 7176207 w 12938491"/>
              <a:gd name="connsiteY7" fmla="*/ 3946305 h 6858000"/>
              <a:gd name="connsiteX8" fmla="*/ 7151727 w 12938491"/>
              <a:gd name="connsiteY8" fmla="*/ 4037952 h 6858000"/>
              <a:gd name="connsiteX9" fmla="*/ 7176207 w 12938491"/>
              <a:gd name="connsiteY9" fmla="*/ 4062044 h 6858000"/>
              <a:gd name="connsiteX10" fmla="*/ 8002024 w 12938491"/>
              <a:gd name="connsiteY10" fmla="*/ 4531048 h 6858000"/>
              <a:gd name="connsiteX11" fmla="*/ 8254904 w 12938491"/>
              <a:gd name="connsiteY11" fmla="*/ 4531048 h 6858000"/>
              <a:gd name="connsiteX12" fmla="*/ 8634212 w 12938491"/>
              <a:gd name="connsiteY12" fmla="*/ 4315252 h 6858000"/>
              <a:gd name="connsiteX13" fmla="*/ 8887091 w 12938491"/>
              <a:gd name="connsiteY13" fmla="*/ 4315252 h 6858000"/>
              <a:gd name="connsiteX14" fmla="*/ 10109026 w 12938491"/>
              <a:gd name="connsiteY14" fmla="*/ 5011364 h 6858000"/>
              <a:gd name="connsiteX15" fmla="*/ 10361894 w 12938491"/>
              <a:gd name="connsiteY15" fmla="*/ 5011364 h 6858000"/>
              <a:gd name="connsiteX16" fmla="*/ 11183295 w 12938491"/>
              <a:gd name="connsiteY16" fmla="*/ 4541490 h 6858000"/>
              <a:gd name="connsiteX17" fmla="*/ 11208339 w 12938491"/>
              <a:gd name="connsiteY17" fmla="*/ 4451277 h 6858000"/>
              <a:gd name="connsiteX18" fmla="*/ 11183295 w 12938491"/>
              <a:gd name="connsiteY18" fmla="*/ 4426633 h 6858000"/>
              <a:gd name="connsiteX19" fmla="*/ 11094879 w 12938491"/>
              <a:gd name="connsiteY19" fmla="*/ 4373550 h 6858000"/>
              <a:gd name="connsiteX20" fmla="*/ 11061284 w 12938491"/>
              <a:gd name="connsiteY20" fmla="*/ 4373550 h 6858000"/>
              <a:gd name="connsiteX21" fmla="*/ 10361894 w 12938491"/>
              <a:gd name="connsiteY21" fmla="*/ 4771206 h 6858000"/>
              <a:gd name="connsiteX22" fmla="*/ 10104598 w 12938491"/>
              <a:gd name="connsiteY22" fmla="*/ 4770336 h 6858000"/>
              <a:gd name="connsiteX23" fmla="*/ 8882675 w 12938491"/>
              <a:gd name="connsiteY23" fmla="*/ 4074225 h 6858000"/>
              <a:gd name="connsiteX24" fmla="*/ 8629795 w 12938491"/>
              <a:gd name="connsiteY24" fmla="*/ 4074225 h 6858000"/>
              <a:gd name="connsiteX25" fmla="*/ 8250487 w 12938491"/>
              <a:gd name="connsiteY25" fmla="*/ 4289151 h 6858000"/>
              <a:gd name="connsiteX26" fmla="*/ 7997608 w 12938491"/>
              <a:gd name="connsiteY26" fmla="*/ 4289151 h 6858000"/>
              <a:gd name="connsiteX27" fmla="*/ 7298218 w 12938491"/>
              <a:gd name="connsiteY27" fmla="*/ 3894104 h 6858000"/>
              <a:gd name="connsiteX28" fmla="*/ 7281425 w 12938491"/>
              <a:gd name="connsiteY28" fmla="*/ 3889531 h 6858000"/>
              <a:gd name="connsiteX29" fmla="*/ 12204000 w 12938491"/>
              <a:gd name="connsiteY29" fmla="*/ 3724080 h 6858000"/>
              <a:gd name="connsiteX30" fmla="*/ 12204000 w 12938491"/>
              <a:gd name="connsiteY30" fmla="*/ 3962853 h 6858000"/>
              <a:gd name="connsiteX31" fmla="*/ 12204000 w 12938491"/>
              <a:gd name="connsiteY31" fmla="*/ 3724080 h 6858000"/>
              <a:gd name="connsiteX32" fmla="*/ 12204000 w 12938491"/>
              <a:gd name="connsiteY32" fmla="*/ 2611736 h 6858000"/>
              <a:gd name="connsiteX33" fmla="*/ 12204000 w 12938491"/>
              <a:gd name="connsiteY33" fmla="*/ 3481835 h 6858000"/>
              <a:gd name="connsiteX34" fmla="*/ 12204000 w 12938491"/>
              <a:gd name="connsiteY34" fmla="*/ 2611736 h 6858000"/>
              <a:gd name="connsiteX35" fmla="*/ 10020610 w 12938491"/>
              <a:gd name="connsiteY35" fmla="*/ 2606016 h 6858000"/>
              <a:gd name="connsiteX36" fmla="*/ 10147050 w 12938491"/>
              <a:gd name="connsiteY36" fmla="*/ 2639361 h 6858000"/>
              <a:gd name="connsiteX37" fmla="*/ 11789852 w 12938491"/>
              <a:gd name="connsiteY37" fmla="*/ 3573023 h 6858000"/>
              <a:gd name="connsiteX38" fmla="*/ 12043612 w 12938491"/>
              <a:gd name="connsiteY38" fmla="*/ 3573023 h 6858000"/>
              <a:gd name="connsiteX39" fmla="*/ 12204000 w 12938491"/>
              <a:gd name="connsiteY39" fmla="*/ 3481835 h 6858000"/>
              <a:gd name="connsiteX40" fmla="*/ 12204000 w 12938491"/>
              <a:gd name="connsiteY40" fmla="*/ 3724080 h 6858000"/>
              <a:gd name="connsiteX41" fmla="*/ 12047148 w 12938491"/>
              <a:gd name="connsiteY41" fmla="*/ 3813181 h 6858000"/>
              <a:gd name="connsiteX42" fmla="*/ 11789852 w 12938491"/>
              <a:gd name="connsiteY42" fmla="*/ 3812312 h 6858000"/>
              <a:gd name="connsiteX43" fmla="*/ 9894170 w 12938491"/>
              <a:gd name="connsiteY43" fmla="*/ 2735072 h 6858000"/>
              <a:gd name="connsiteX44" fmla="*/ 9872709 w 12938491"/>
              <a:gd name="connsiteY44" fmla="*/ 2660481 h 6858000"/>
              <a:gd name="connsiteX45" fmla="*/ 9894170 w 12938491"/>
              <a:gd name="connsiteY45" fmla="*/ 2639361 h 6858000"/>
              <a:gd name="connsiteX46" fmla="*/ 10020610 w 12938491"/>
              <a:gd name="connsiteY46" fmla="*/ 2606016 h 6858000"/>
              <a:gd name="connsiteX47" fmla="*/ 0 w 12938491"/>
              <a:gd name="connsiteY47" fmla="*/ 0 h 6858000"/>
              <a:gd name="connsiteX48" fmla="*/ 12204000 w 12938491"/>
              <a:gd name="connsiteY48" fmla="*/ 0 h 6858000"/>
              <a:gd name="connsiteX49" fmla="*/ 12204000 w 12938491"/>
              <a:gd name="connsiteY49" fmla="*/ 2611736 h 6858000"/>
              <a:gd name="connsiteX50" fmla="*/ 10144395 w 12938491"/>
              <a:gd name="connsiteY50" fmla="*/ 1442037 h 6858000"/>
              <a:gd name="connsiteX51" fmla="*/ 10017955 w 12938491"/>
              <a:gd name="connsiteY51" fmla="*/ 1408700 h 6858000"/>
              <a:gd name="connsiteX52" fmla="*/ 9891515 w 12938491"/>
              <a:gd name="connsiteY52" fmla="*/ 1442037 h 6858000"/>
              <a:gd name="connsiteX53" fmla="*/ 7171790 w 12938491"/>
              <a:gd name="connsiteY53" fmla="*/ 2989150 h 6858000"/>
              <a:gd name="connsiteX54" fmla="*/ 7146758 w 12938491"/>
              <a:gd name="connsiteY54" fmla="*/ 3079375 h 6858000"/>
              <a:gd name="connsiteX55" fmla="*/ 7171790 w 12938491"/>
              <a:gd name="connsiteY55" fmla="*/ 3104007 h 6858000"/>
              <a:gd name="connsiteX56" fmla="*/ 7997608 w 12938491"/>
              <a:gd name="connsiteY56" fmla="*/ 3573023 h 6858000"/>
              <a:gd name="connsiteX57" fmla="*/ 8250487 w 12938491"/>
              <a:gd name="connsiteY57" fmla="*/ 3573023 h 6858000"/>
              <a:gd name="connsiteX58" fmla="*/ 8629795 w 12938491"/>
              <a:gd name="connsiteY58" fmla="*/ 3358097 h 6858000"/>
              <a:gd name="connsiteX59" fmla="*/ 8882675 w 12938491"/>
              <a:gd name="connsiteY59" fmla="*/ 3358097 h 6858000"/>
              <a:gd name="connsiteX60" fmla="*/ 10104610 w 12938491"/>
              <a:gd name="connsiteY60" fmla="*/ 4054208 h 6858000"/>
              <a:gd name="connsiteX61" fmla="*/ 10357478 w 12938491"/>
              <a:gd name="connsiteY61" fmla="*/ 4054208 h 6858000"/>
              <a:gd name="connsiteX62" fmla="*/ 11056867 w 12938491"/>
              <a:gd name="connsiteY62" fmla="*/ 3657422 h 6858000"/>
              <a:gd name="connsiteX63" fmla="*/ 11090462 w 12938491"/>
              <a:gd name="connsiteY63" fmla="*/ 3657422 h 6858000"/>
              <a:gd name="connsiteX64" fmla="*/ 11789852 w 12938491"/>
              <a:gd name="connsiteY64" fmla="*/ 4054208 h 6858000"/>
              <a:gd name="connsiteX65" fmla="*/ 12043612 w 12938491"/>
              <a:gd name="connsiteY65" fmla="*/ 4054208 h 6858000"/>
              <a:gd name="connsiteX66" fmla="*/ 12204000 w 12938491"/>
              <a:gd name="connsiteY66" fmla="*/ 3962853 h 6858000"/>
              <a:gd name="connsiteX67" fmla="*/ 12204000 w 12938491"/>
              <a:gd name="connsiteY67" fmla="*/ 4199775 h 6858000"/>
              <a:gd name="connsiteX68" fmla="*/ 12043600 w 12938491"/>
              <a:gd name="connsiteY68" fmla="*/ 4290890 h 6858000"/>
              <a:gd name="connsiteX69" fmla="*/ 11789840 w 12938491"/>
              <a:gd name="connsiteY69" fmla="*/ 4290890 h 6858000"/>
              <a:gd name="connsiteX70" fmla="*/ 11090462 w 12938491"/>
              <a:gd name="connsiteY70" fmla="*/ 3894103 h 6858000"/>
              <a:gd name="connsiteX71" fmla="*/ 11056866 w 12938491"/>
              <a:gd name="connsiteY71" fmla="*/ 3894103 h 6858000"/>
              <a:gd name="connsiteX72" fmla="*/ 10357477 w 12938491"/>
              <a:gd name="connsiteY72" fmla="*/ 4290890 h 6858000"/>
              <a:gd name="connsiteX73" fmla="*/ 10104609 w 12938491"/>
              <a:gd name="connsiteY73" fmla="*/ 4290890 h 6858000"/>
              <a:gd name="connsiteX74" fmla="*/ 8882674 w 12938491"/>
              <a:gd name="connsiteY74" fmla="*/ 3594777 h 6858000"/>
              <a:gd name="connsiteX75" fmla="*/ 8629795 w 12938491"/>
              <a:gd name="connsiteY75" fmla="*/ 3594777 h 6858000"/>
              <a:gd name="connsiteX76" fmla="*/ 8250487 w 12938491"/>
              <a:gd name="connsiteY76" fmla="*/ 3809704 h 6858000"/>
              <a:gd name="connsiteX77" fmla="*/ 7997607 w 12938491"/>
              <a:gd name="connsiteY77" fmla="*/ 3809704 h 6858000"/>
              <a:gd name="connsiteX78" fmla="*/ 7298230 w 12938491"/>
              <a:gd name="connsiteY78" fmla="*/ 3415525 h 6858000"/>
              <a:gd name="connsiteX79" fmla="*/ 7281427 w 12938491"/>
              <a:gd name="connsiteY79" fmla="*/ 3410953 h 6858000"/>
              <a:gd name="connsiteX80" fmla="*/ 7264623 w 12938491"/>
              <a:gd name="connsiteY80" fmla="*/ 3415525 h 6858000"/>
              <a:gd name="connsiteX81" fmla="*/ 7176207 w 12938491"/>
              <a:gd name="connsiteY81" fmla="*/ 3467727 h 6858000"/>
              <a:gd name="connsiteX82" fmla="*/ 7145196 w 12938491"/>
              <a:gd name="connsiteY82" fmla="*/ 3556143 h 6858000"/>
              <a:gd name="connsiteX83" fmla="*/ 7171790 w 12938491"/>
              <a:gd name="connsiteY83" fmla="*/ 3584335 h 6858000"/>
              <a:gd name="connsiteX84" fmla="*/ 7997607 w 12938491"/>
              <a:gd name="connsiteY84" fmla="*/ 4053339 h 6858000"/>
              <a:gd name="connsiteX85" fmla="*/ 8250487 w 12938491"/>
              <a:gd name="connsiteY85" fmla="*/ 4053339 h 6858000"/>
              <a:gd name="connsiteX86" fmla="*/ 8629795 w 12938491"/>
              <a:gd name="connsiteY86" fmla="*/ 3838412 h 6858000"/>
              <a:gd name="connsiteX87" fmla="*/ 8882674 w 12938491"/>
              <a:gd name="connsiteY87" fmla="*/ 3838412 h 6858000"/>
              <a:gd name="connsiteX88" fmla="*/ 10104609 w 12938491"/>
              <a:gd name="connsiteY88" fmla="*/ 4534525 h 6858000"/>
              <a:gd name="connsiteX89" fmla="*/ 10357477 w 12938491"/>
              <a:gd name="connsiteY89" fmla="*/ 4534525 h 6858000"/>
              <a:gd name="connsiteX90" fmla="*/ 11056866 w 12938491"/>
              <a:gd name="connsiteY90" fmla="*/ 4136869 h 6858000"/>
              <a:gd name="connsiteX91" fmla="*/ 11090462 w 12938491"/>
              <a:gd name="connsiteY91" fmla="*/ 4136869 h 6858000"/>
              <a:gd name="connsiteX92" fmla="*/ 11789840 w 12938491"/>
              <a:gd name="connsiteY92" fmla="*/ 4534525 h 6858000"/>
              <a:gd name="connsiteX93" fmla="*/ 12043600 w 12938491"/>
              <a:gd name="connsiteY93" fmla="*/ 4534525 h 6858000"/>
              <a:gd name="connsiteX94" fmla="*/ 12204000 w 12938491"/>
              <a:gd name="connsiteY94" fmla="*/ 4443332 h 6858000"/>
              <a:gd name="connsiteX95" fmla="*/ 12204000 w 12938491"/>
              <a:gd name="connsiteY95" fmla="*/ 6858000 h 6858000"/>
              <a:gd name="connsiteX96" fmla="*/ 0 w 12938491"/>
              <a:gd name="connsiteY96" fmla="*/ 6858000 h 6858000"/>
              <a:gd name="connsiteX97" fmla="*/ 0 w 12938491"/>
              <a:gd name="connsiteY97" fmla="*/ 0 h 6858000"/>
              <a:gd name="connsiteX0" fmla="*/ 12204000 w 12868536"/>
              <a:gd name="connsiteY0" fmla="*/ 4199775 h 6858000"/>
              <a:gd name="connsiteX1" fmla="*/ 12868536 w 12868536"/>
              <a:gd name="connsiteY1" fmla="*/ 3949793 h 6858000"/>
              <a:gd name="connsiteX2" fmla="*/ 12204000 w 12868536"/>
              <a:gd name="connsiteY2" fmla="*/ 4443332 h 6858000"/>
              <a:gd name="connsiteX3" fmla="*/ 12204000 w 12868536"/>
              <a:gd name="connsiteY3" fmla="*/ 4199775 h 6858000"/>
              <a:gd name="connsiteX4" fmla="*/ 7281425 w 12868536"/>
              <a:gd name="connsiteY4" fmla="*/ 3889531 h 6858000"/>
              <a:gd name="connsiteX5" fmla="*/ 7264623 w 12868536"/>
              <a:gd name="connsiteY5" fmla="*/ 3894104 h 6858000"/>
              <a:gd name="connsiteX6" fmla="*/ 7176207 w 12868536"/>
              <a:gd name="connsiteY6" fmla="*/ 3946305 h 6858000"/>
              <a:gd name="connsiteX7" fmla="*/ 7151727 w 12868536"/>
              <a:gd name="connsiteY7" fmla="*/ 4037952 h 6858000"/>
              <a:gd name="connsiteX8" fmla="*/ 7176207 w 12868536"/>
              <a:gd name="connsiteY8" fmla="*/ 4062044 h 6858000"/>
              <a:gd name="connsiteX9" fmla="*/ 8002024 w 12868536"/>
              <a:gd name="connsiteY9" fmla="*/ 4531048 h 6858000"/>
              <a:gd name="connsiteX10" fmla="*/ 8254904 w 12868536"/>
              <a:gd name="connsiteY10" fmla="*/ 4531048 h 6858000"/>
              <a:gd name="connsiteX11" fmla="*/ 8634212 w 12868536"/>
              <a:gd name="connsiteY11" fmla="*/ 4315252 h 6858000"/>
              <a:gd name="connsiteX12" fmla="*/ 8887091 w 12868536"/>
              <a:gd name="connsiteY12" fmla="*/ 4315252 h 6858000"/>
              <a:gd name="connsiteX13" fmla="*/ 10109026 w 12868536"/>
              <a:gd name="connsiteY13" fmla="*/ 5011364 h 6858000"/>
              <a:gd name="connsiteX14" fmla="*/ 10361894 w 12868536"/>
              <a:gd name="connsiteY14" fmla="*/ 5011364 h 6858000"/>
              <a:gd name="connsiteX15" fmla="*/ 11183295 w 12868536"/>
              <a:gd name="connsiteY15" fmla="*/ 4541490 h 6858000"/>
              <a:gd name="connsiteX16" fmla="*/ 11208339 w 12868536"/>
              <a:gd name="connsiteY16" fmla="*/ 4451277 h 6858000"/>
              <a:gd name="connsiteX17" fmla="*/ 11183295 w 12868536"/>
              <a:gd name="connsiteY17" fmla="*/ 4426633 h 6858000"/>
              <a:gd name="connsiteX18" fmla="*/ 11094879 w 12868536"/>
              <a:gd name="connsiteY18" fmla="*/ 4373550 h 6858000"/>
              <a:gd name="connsiteX19" fmla="*/ 11061284 w 12868536"/>
              <a:gd name="connsiteY19" fmla="*/ 4373550 h 6858000"/>
              <a:gd name="connsiteX20" fmla="*/ 10361894 w 12868536"/>
              <a:gd name="connsiteY20" fmla="*/ 4771206 h 6858000"/>
              <a:gd name="connsiteX21" fmla="*/ 10104598 w 12868536"/>
              <a:gd name="connsiteY21" fmla="*/ 4770336 h 6858000"/>
              <a:gd name="connsiteX22" fmla="*/ 8882675 w 12868536"/>
              <a:gd name="connsiteY22" fmla="*/ 4074225 h 6858000"/>
              <a:gd name="connsiteX23" fmla="*/ 8629795 w 12868536"/>
              <a:gd name="connsiteY23" fmla="*/ 4074225 h 6858000"/>
              <a:gd name="connsiteX24" fmla="*/ 8250487 w 12868536"/>
              <a:gd name="connsiteY24" fmla="*/ 4289151 h 6858000"/>
              <a:gd name="connsiteX25" fmla="*/ 7997608 w 12868536"/>
              <a:gd name="connsiteY25" fmla="*/ 4289151 h 6858000"/>
              <a:gd name="connsiteX26" fmla="*/ 7298218 w 12868536"/>
              <a:gd name="connsiteY26" fmla="*/ 3894104 h 6858000"/>
              <a:gd name="connsiteX27" fmla="*/ 7281425 w 12868536"/>
              <a:gd name="connsiteY27" fmla="*/ 3889531 h 6858000"/>
              <a:gd name="connsiteX28" fmla="*/ 12204000 w 12868536"/>
              <a:gd name="connsiteY28" fmla="*/ 3724080 h 6858000"/>
              <a:gd name="connsiteX29" fmla="*/ 12204000 w 12868536"/>
              <a:gd name="connsiteY29" fmla="*/ 3962853 h 6858000"/>
              <a:gd name="connsiteX30" fmla="*/ 12204000 w 12868536"/>
              <a:gd name="connsiteY30" fmla="*/ 3724080 h 6858000"/>
              <a:gd name="connsiteX31" fmla="*/ 12204000 w 12868536"/>
              <a:gd name="connsiteY31" fmla="*/ 2611736 h 6858000"/>
              <a:gd name="connsiteX32" fmla="*/ 12204000 w 12868536"/>
              <a:gd name="connsiteY32" fmla="*/ 3481835 h 6858000"/>
              <a:gd name="connsiteX33" fmla="*/ 12204000 w 12868536"/>
              <a:gd name="connsiteY33" fmla="*/ 2611736 h 6858000"/>
              <a:gd name="connsiteX34" fmla="*/ 10020610 w 12868536"/>
              <a:gd name="connsiteY34" fmla="*/ 2606016 h 6858000"/>
              <a:gd name="connsiteX35" fmla="*/ 10147050 w 12868536"/>
              <a:gd name="connsiteY35" fmla="*/ 2639361 h 6858000"/>
              <a:gd name="connsiteX36" fmla="*/ 11789852 w 12868536"/>
              <a:gd name="connsiteY36" fmla="*/ 3573023 h 6858000"/>
              <a:gd name="connsiteX37" fmla="*/ 12043612 w 12868536"/>
              <a:gd name="connsiteY37" fmla="*/ 3573023 h 6858000"/>
              <a:gd name="connsiteX38" fmla="*/ 12204000 w 12868536"/>
              <a:gd name="connsiteY38" fmla="*/ 3481835 h 6858000"/>
              <a:gd name="connsiteX39" fmla="*/ 12204000 w 12868536"/>
              <a:gd name="connsiteY39" fmla="*/ 3724080 h 6858000"/>
              <a:gd name="connsiteX40" fmla="*/ 12047148 w 12868536"/>
              <a:gd name="connsiteY40" fmla="*/ 3813181 h 6858000"/>
              <a:gd name="connsiteX41" fmla="*/ 11789852 w 12868536"/>
              <a:gd name="connsiteY41" fmla="*/ 3812312 h 6858000"/>
              <a:gd name="connsiteX42" fmla="*/ 9894170 w 12868536"/>
              <a:gd name="connsiteY42" fmla="*/ 2735072 h 6858000"/>
              <a:gd name="connsiteX43" fmla="*/ 9872709 w 12868536"/>
              <a:gd name="connsiteY43" fmla="*/ 2660481 h 6858000"/>
              <a:gd name="connsiteX44" fmla="*/ 9894170 w 12868536"/>
              <a:gd name="connsiteY44" fmla="*/ 2639361 h 6858000"/>
              <a:gd name="connsiteX45" fmla="*/ 10020610 w 12868536"/>
              <a:gd name="connsiteY45" fmla="*/ 2606016 h 6858000"/>
              <a:gd name="connsiteX46" fmla="*/ 0 w 12868536"/>
              <a:gd name="connsiteY46" fmla="*/ 0 h 6858000"/>
              <a:gd name="connsiteX47" fmla="*/ 12204000 w 12868536"/>
              <a:gd name="connsiteY47" fmla="*/ 0 h 6858000"/>
              <a:gd name="connsiteX48" fmla="*/ 12204000 w 12868536"/>
              <a:gd name="connsiteY48" fmla="*/ 2611736 h 6858000"/>
              <a:gd name="connsiteX49" fmla="*/ 10144395 w 12868536"/>
              <a:gd name="connsiteY49" fmla="*/ 1442037 h 6858000"/>
              <a:gd name="connsiteX50" fmla="*/ 10017955 w 12868536"/>
              <a:gd name="connsiteY50" fmla="*/ 1408700 h 6858000"/>
              <a:gd name="connsiteX51" fmla="*/ 9891515 w 12868536"/>
              <a:gd name="connsiteY51" fmla="*/ 1442037 h 6858000"/>
              <a:gd name="connsiteX52" fmla="*/ 7171790 w 12868536"/>
              <a:gd name="connsiteY52" fmla="*/ 2989150 h 6858000"/>
              <a:gd name="connsiteX53" fmla="*/ 7146758 w 12868536"/>
              <a:gd name="connsiteY53" fmla="*/ 3079375 h 6858000"/>
              <a:gd name="connsiteX54" fmla="*/ 7171790 w 12868536"/>
              <a:gd name="connsiteY54" fmla="*/ 3104007 h 6858000"/>
              <a:gd name="connsiteX55" fmla="*/ 7997608 w 12868536"/>
              <a:gd name="connsiteY55" fmla="*/ 3573023 h 6858000"/>
              <a:gd name="connsiteX56" fmla="*/ 8250487 w 12868536"/>
              <a:gd name="connsiteY56" fmla="*/ 3573023 h 6858000"/>
              <a:gd name="connsiteX57" fmla="*/ 8629795 w 12868536"/>
              <a:gd name="connsiteY57" fmla="*/ 3358097 h 6858000"/>
              <a:gd name="connsiteX58" fmla="*/ 8882675 w 12868536"/>
              <a:gd name="connsiteY58" fmla="*/ 3358097 h 6858000"/>
              <a:gd name="connsiteX59" fmla="*/ 10104610 w 12868536"/>
              <a:gd name="connsiteY59" fmla="*/ 4054208 h 6858000"/>
              <a:gd name="connsiteX60" fmla="*/ 10357478 w 12868536"/>
              <a:gd name="connsiteY60" fmla="*/ 4054208 h 6858000"/>
              <a:gd name="connsiteX61" fmla="*/ 11056867 w 12868536"/>
              <a:gd name="connsiteY61" fmla="*/ 3657422 h 6858000"/>
              <a:gd name="connsiteX62" fmla="*/ 11090462 w 12868536"/>
              <a:gd name="connsiteY62" fmla="*/ 3657422 h 6858000"/>
              <a:gd name="connsiteX63" fmla="*/ 11789852 w 12868536"/>
              <a:gd name="connsiteY63" fmla="*/ 4054208 h 6858000"/>
              <a:gd name="connsiteX64" fmla="*/ 12043612 w 12868536"/>
              <a:gd name="connsiteY64" fmla="*/ 4054208 h 6858000"/>
              <a:gd name="connsiteX65" fmla="*/ 12204000 w 12868536"/>
              <a:gd name="connsiteY65" fmla="*/ 3962853 h 6858000"/>
              <a:gd name="connsiteX66" fmla="*/ 12204000 w 12868536"/>
              <a:gd name="connsiteY66" fmla="*/ 4199775 h 6858000"/>
              <a:gd name="connsiteX67" fmla="*/ 12043600 w 12868536"/>
              <a:gd name="connsiteY67" fmla="*/ 4290890 h 6858000"/>
              <a:gd name="connsiteX68" fmla="*/ 11789840 w 12868536"/>
              <a:gd name="connsiteY68" fmla="*/ 4290890 h 6858000"/>
              <a:gd name="connsiteX69" fmla="*/ 11090462 w 12868536"/>
              <a:gd name="connsiteY69" fmla="*/ 3894103 h 6858000"/>
              <a:gd name="connsiteX70" fmla="*/ 11056866 w 12868536"/>
              <a:gd name="connsiteY70" fmla="*/ 3894103 h 6858000"/>
              <a:gd name="connsiteX71" fmla="*/ 10357477 w 12868536"/>
              <a:gd name="connsiteY71" fmla="*/ 4290890 h 6858000"/>
              <a:gd name="connsiteX72" fmla="*/ 10104609 w 12868536"/>
              <a:gd name="connsiteY72" fmla="*/ 4290890 h 6858000"/>
              <a:gd name="connsiteX73" fmla="*/ 8882674 w 12868536"/>
              <a:gd name="connsiteY73" fmla="*/ 3594777 h 6858000"/>
              <a:gd name="connsiteX74" fmla="*/ 8629795 w 12868536"/>
              <a:gd name="connsiteY74" fmla="*/ 3594777 h 6858000"/>
              <a:gd name="connsiteX75" fmla="*/ 8250487 w 12868536"/>
              <a:gd name="connsiteY75" fmla="*/ 3809704 h 6858000"/>
              <a:gd name="connsiteX76" fmla="*/ 7997607 w 12868536"/>
              <a:gd name="connsiteY76" fmla="*/ 3809704 h 6858000"/>
              <a:gd name="connsiteX77" fmla="*/ 7298230 w 12868536"/>
              <a:gd name="connsiteY77" fmla="*/ 3415525 h 6858000"/>
              <a:gd name="connsiteX78" fmla="*/ 7281427 w 12868536"/>
              <a:gd name="connsiteY78" fmla="*/ 3410953 h 6858000"/>
              <a:gd name="connsiteX79" fmla="*/ 7264623 w 12868536"/>
              <a:gd name="connsiteY79" fmla="*/ 3415525 h 6858000"/>
              <a:gd name="connsiteX80" fmla="*/ 7176207 w 12868536"/>
              <a:gd name="connsiteY80" fmla="*/ 3467727 h 6858000"/>
              <a:gd name="connsiteX81" fmla="*/ 7145196 w 12868536"/>
              <a:gd name="connsiteY81" fmla="*/ 3556143 h 6858000"/>
              <a:gd name="connsiteX82" fmla="*/ 7171790 w 12868536"/>
              <a:gd name="connsiteY82" fmla="*/ 3584335 h 6858000"/>
              <a:gd name="connsiteX83" fmla="*/ 7997607 w 12868536"/>
              <a:gd name="connsiteY83" fmla="*/ 4053339 h 6858000"/>
              <a:gd name="connsiteX84" fmla="*/ 8250487 w 12868536"/>
              <a:gd name="connsiteY84" fmla="*/ 4053339 h 6858000"/>
              <a:gd name="connsiteX85" fmla="*/ 8629795 w 12868536"/>
              <a:gd name="connsiteY85" fmla="*/ 3838412 h 6858000"/>
              <a:gd name="connsiteX86" fmla="*/ 8882674 w 12868536"/>
              <a:gd name="connsiteY86" fmla="*/ 3838412 h 6858000"/>
              <a:gd name="connsiteX87" fmla="*/ 10104609 w 12868536"/>
              <a:gd name="connsiteY87" fmla="*/ 4534525 h 6858000"/>
              <a:gd name="connsiteX88" fmla="*/ 10357477 w 12868536"/>
              <a:gd name="connsiteY88" fmla="*/ 4534525 h 6858000"/>
              <a:gd name="connsiteX89" fmla="*/ 11056866 w 12868536"/>
              <a:gd name="connsiteY89" fmla="*/ 4136869 h 6858000"/>
              <a:gd name="connsiteX90" fmla="*/ 11090462 w 12868536"/>
              <a:gd name="connsiteY90" fmla="*/ 4136869 h 6858000"/>
              <a:gd name="connsiteX91" fmla="*/ 11789840 w 12868536"/>
              <a:gd name="connsiteY91" fmla="*/ 4534525 h 6858000"/>
              <a:gd name="connsiteX92" fmla="*/ 12043600 w 12868536"/>
              <a:gd name="connsiteY92" fmla="*/ 4534525 h 6858000"/>
              <a:gd name="connsiteX93" fmla="*/ 12204000 w 12868536"/>
              <a:gd name="connsiteY93" fmla="*/ 4443332 h 6858000"/>
              <a:gd name="connsiteX94" fmla="*/ 12204000 w 12868536"/>
              <a:gd name="connsiteY94" fmla="*/ 6858000 h 6858000"/>
              <a:gd name="connsiteX95" fmla="*/ 0 w 12868536"/>
              <a:gd name="connsiteY95" fmla="*/ 6858000 h 6858000"/>
              <a:gd name="connsiteX96" fmla="*/ 0 w 12868536"/>
              <a:gd name="connsiteY96" fmla="*/ 0 h 6858000"/>
              <a:gd name="connsiteX0" fmla="*/ 12204000 w 12204000"/>
              <a:gd name="connsiteY0" fmla="*/ 4199775 h 6858000"/>
              <a:gd name="connsiteX1" fmla="*/ 12204000 w 12204000"/>
              <a:gd name="connsiteY1" fmla="*/ 4443332 h 6858000"/>
              <a:gd name="connsiteX2" fmla="*/ 12204000 w 12204000"/>
              <a:gd name="connsiteY2" fmla="*/ 4199775 h 6858000"/>
              <a:gd name="connsiteX3" fmla="*/ 7281425 w 12204000"/>
              <a:gd name="connsiteY3" fmla="*/ 3889531 h 6858000"/>
              <a:gd name="connsiteX4" fmla="*/ 7264623 w 12204000"/>
              <a:gd name="connsiteY4" fmla="*/ 3894104 h 6858000"/>
              <a:gd name="connsiteX5" fmla="*/ 7176207 w 12204000"/>
              <a:gd name="connsiteY5" fmla="*/ 3946305 h 6858000"/>
              <a:gd name="connsiteX6" fmla="*/ 7151727 w 12204000"/>
              <a:gd name="connsiteY6" fmla="*/ 4037952 h 6858000"/>
              <a:gd name="connsiteX7" fmla="*/ 7176207 w 12204000"/>
              <a:gd name="connsiteY7" fmla="*/ 4062044 h 6858000"/>
              <a:gd name="connsiteX8" fmla="*/ 8002024 w 12204000"/>
              <a:gd name="connsiteY8" fmla="*/ 4531048 h 6858000"/>
              <a:gd name="connsiteX9" fmla="*/ 8254904 w 12204000"/>
              <a:gd name="connsiteY9" fmla="*/ 4531048 h 6858000"/>
              <a:gd name="connsiteX10" fmla="*/ 8634212 w 12204000"/>
              <a:gd name="connsiteY10" fmla="*/ 4315252 h 6858000"/>
              <a:gd name="connsiteX11" fmla="*/ 8887091 w 12204000"/>
              <a:gd name="connsiteY11" fmla="*/ 4315252 h 6858000"/>
              <a:gd name="connsiteX12" fmla="*/ 10109026 w 12204000"/>
              <a:gd name="connsiteY12" fmla="*/ 5011364 h 6858000"/>
              <a:gd name="connsiteX13" fmla="*/ 10361894 w 12204000"/>
              <a:gd name="connsiteY13" fmla="*/ 5011364 h 6858000"/>
              <a:gd name="connsiteX14" fmla="*/ 11183295 w 12204000"/>
              <a:gd name="connsiteY14" fmla="*/ 4541490 h 6858000"/>
              <a:gd name="connsiteX15" fmla="*/ 11208339 w 12204000"/>
              <a:gd name="connsiteY15" fmla="*/ 4451277 h 6858000"/>
              <a:gd name="connsiteX16" fmla="*/ 11183295 w 12204000"/>
              <a:gd name="connsiteY16" fmla="*/ 4426633 h 6858000"/>
              <a:gd name="connsiteX17" fmla="*/ 11094879 w 12204000"/>
              <a:gd name="connsiteY17" fmla="*/ 4373550 h 6858000"/>
              <a:gd name="connsiteX18" fmla="*/ 11061284 w 12204000"/>
              <a:gd name="connsiteY18" fmla="*/ 4373550 h 6858000"/>
              <a:gd name="connsiteX19" fmla="*/ 10361894 w 12204000"/>
              <a:gd name="connsiteY19" fmla="*/ 4771206 h 6858000"/>
              <a:gd name="connsiteX20" fmla="*/ 10104598 w 12204000"/>
              <a:gd name="connsiteY20" fmla="*/ 4770336 h 6858000"/>
              <a:gd name="connsiteX21" fmla="*/ 8882675 w 12204000"/>
              <a:gd name="connsiteY21" fmla="*/ 4074225 h 6858000"/>
              <a:gd name="connsiteX22" fmla="*/ 8629795 w 12204000"/>
              <a:gd name="connsiteY22" fmla="*/ 4074225 h 6858000"/>
              <a:gd name="connsiteX23" fmla="*/ 8250487 w 12204000"/>
              <a:gd name="connsiteY23" fmla="*/ 4289151 h 6858000"/>
              <a:gd name="connsiteX24" fmla="*/ 7997608 w 12204000"/>
              <a:gd name="connsiteY24" fmla="*/ 4289151 h 6858000"/>
              <a:gd name="connsiteX25" fmla="*/ 7298218 w 12204000"/>
              <a:gd name="connsiteY25" fmla="*/ 3894104 h 6858000"/>
              <a:gd name="connsiteX26" fmla="*/ 7281425 w 12204000"/>
              <a:gd name="connsiteY26" fmla="*/ 3889531 h 6858000"/>
              <a:gd name="connsiteX27" fmla="*/ 12204000 w 12204000"/>
              <a:gd name="connsiteY27" fmla="*/ 3724080 h 6858000"/>
              <a:gd name="connsiteX28" fmla="*/ 12204000 w 12204000"/>
              <a:gd name="connsiteY28" fmla="*/ 3962853 h 6858000"/>
              <a:gd name="connsiteX29" fmla="*/ 12204000 w 12204000"/>
              <a:gd name="connsiteY29" fmla="*/ 3724080 h 6858000"/>
              <a:gd name="connsiteX30" fmla="*/ 12204000 w 12204000"/>
              <a:gd name="connsiteY30" fmla="*/ 2611736 h 6858000"/>
              <a:gd name="connsiteX31" fmla="*/ 12204000 w 12204000"/>
              <a:gd name="connsiteY31" fmla="*/ 3481835 h 6858000"/>
              <a:gd name="connsiteX32" fmla="*/ 12204000 w 12204000"/>
              <a:gd name="connsiteY32" fmla="*/ 2611736 h 6858000"/>
              <a:gd name="connsiteX33" fmla="*/ 10020610 w 12204000"/>
              <a:gd name="connsiteY33" fmla="*/ 2606016 h 6858000"/>
              <a:gd name="connsiteX34" fmla="*/ 10147050 w 12204000"/>
              <a:gd name="connsiteY34" fmla="*/ 2639361 h 6858000"/>
              <a:gd name="connsiteX35" fmla="*/ 11789852 w 12204000"/>
              <a:gd name="connsiteY35" fmla="*/ 3573023 h 6858000"/>
              <a:gd name="connsiteX36" fmla="*/ 12043612 w 12204000"/>
              <a:gd name="connsiteY36" fmla="*/ 3573023 h 6858000"/>
              <a:gd name="connsiteX37" fmla="*/ 12204000 w 12204000"/>
              <a:gd name="connsiteY37" fmla="*/ 3481835 h 6858000"/>
              <a:gd name="connsiteX38" fmla="*/ 12204000 w 12204000"/>
              <a:gd name="connsiteY38" fmla="*/ 3724080 h 6858000"/>
              <a:gd name="connsiteX39" fmla="*/ 12047148 w 12204000"/>
              <a:gd name="connsiteY39" fmla="*/ 3813181 h 6858000"/>
              <a:gd name="connsiteX40" fmla="*/ 11789852 w 12204000"/>
              <a:gd name="connsiteY40" fmla="*/ 3812312 h 6858000"/>
              <a:gd name="connsiteX41" fmla="*/ 9894170 w 12204000"/>
              <a:gd name="connsiteY41" fmla="*/ 2735072 h 6858000"/>
              <a:gd name="connsiteX42" fmla="*/ 9872709 w 12204000"/>
              <a:gd name="connsiteY42" fmla="*/ 2660481 h 6858000"/>
              <a:gd name="connsiteX43" fmla="*/ 9894170 w 12204000"/>
              <a:gd name="connsiteY43" fmla="*/ 2639361 h 6858000"/>
              <a:gd name="connsiteX44" fmla="*/ 10020610 w 12204000"/>
              <a:gd name="connsiteY44" fmla="*/ 2606016 h 6858000"/>
              <a:gd name="connsiteX45" fmla="*/ 0 w 12204000"/>
              <a:gd name="connsiteY45" fmla="*/ 0 h 6858000"/>
              <a:gd name="connsiteX46" fmla="*/ 12204000 w 12204000"/>
              <a:gd name="connsiteY46" fmla="*/ 0 h 6858000"/>
              <a:gd name="connsiteX47" fmla="*/ 12204000 w 12204000"/>
              <a:gd name="connsiteY47" fmla="*/ 2611736 h 6858000"/>
              <a:gd name="connsiteX48" fmla="*/ 10144395 w 12204000"/>
              <a:gd name="connsiteY48" fmla="*/ 1442037 h 6858000"/>
              <a:gd name="connsiteX49" fmla="*/ 10017955 w 12204000"/>
              <a:gd name="connsiteY49" fmla="*/ 1408700 h 6858000"/>
              <a:gd name="connsiteX50" fmla="*/ 9891515 w 12204000"/>
              <a:gd name="connsiteY50" fmla="*/ 1442037 h 6858000"/>
              <a:gd name="connsiteX51" fmla="*/ 7171790 w 12204000"/>
              <a:gd name="connsiteY51" fmla="*/ 2989150 h 6858000"/>
              <a:gd name="connsiteX52" fmla="*/ 7146758 w 12204000"/>
              <a:gd name="connsiteY52" fmla="*/ 3079375 h 6858000"/>
              <a:gd name="connsiteX53" fmla="*/ 7171790 w 12204000"/>
              <a:gd name="connsiteY53" fmla="*/ 3104007 h 6858000"/>
              <a:gd name="connsiteX54" fmla="*/ 7997608 w 12204000"/>
              <a:gd name="connsiteY54" fmla="*/ 3573023 h 6858000"/>
              <a:gd name="connsiteX55" fmla="*/ 8250487 w 12204000"/>
              <a:gd name="connsiteY55" fmla="*/ 3573023 h 6858000"/>
              <a:gd name="connsiteX56" fmla="*/ 8629795 w 12204000"/>
              <a:gd name="connsiteY56" fmla="*/ 3358097 h 6858000"/>
              <a:gd name="connsiteX57" fmla="*/ 8882675 w 12204000"/>
              <a:gd name="connsiteY57" fmla="*/ 3358097 h 6858000"/>
              <a:gd name="connsiteX58" fmla="*/ 10104610 w 12204000"/>
              <a:gd name="connsiteY58" fmla="*/ 4054208 h 6858000"/>
              <a:gd name="connsiteX59" fmla="*/ 10357478 w 12204000"/>
              <a:gd name="connsiteY59" fmla="*/ 4054208 h 6858000"/>
              <a:gd name="connsiteX60" fmla="*/ 11056867 w 12204000"/>
              <a:gd name="connsiteY60" fmla="*/ 3657422 h 6858000"/>
              <a:gd name="connsiteX61" fmla="*/ 11090462 w 12204000"/>
              <a:gd name="connsiteY61" fmla="*/ 3657422 h 6858000"/>
              <a:gd name="connsiteX62" fmla="*/ 11789852 w 12204000"/>
              <a:gd name="connsiteY62" fmla="*/ 4054208 h 6858000"/>
              <a:gd name="connsiteX63" fmla="*/ 12043612 w 12204000"/>
              <a:gd name="connsiteY63" fmla="*/ 4054208 h 6858000"/>
              <a:gd name="connsiteX64" fmla="*/ 12204000 w 12204000"/>
              <a:gd name="connsiteY64" fmla="*/ 3962853 h 6858000"/>
              <a:gd name="connsiteX65" fmla="*/ 12204000 w 12204000"/>
              <a:gd name="connsiteY65" fmla="*/ 4199775 h 6858000"/>
              <a:gd name="connsiteX66" fmla="*/ 12043600 w 12204000"/>
              <a:gd name="connsiteY66" fmla="*/ 4290890 h 6858000"/>
              <a:gd name="connsiteX67" fmla="*/ 11789840 w 12204000"/>
              <a:gd name="connsiteY67" fmla="*/ 4290890 h 6858000"/>
              <a:gd name="connsiteX68" fmla="*/ 11090462 w 12204000"/>
              <a:gd name="connsiteY68" fmla="*/ 3894103 h 6858000"/>
              <a:gd name="connsiteX69" fmla="*/ 11056866 w 12204000"/>
              <a:gd name="connsiteY69" fmla="*/ 3894103 h 6858000"/>
              <a:gd name="connsiteX70" fmla="*/ 10357477 w 12204000"/>
              <a:gd name="connsiteY70" fmla="*/ 4290890 h 6858000"/>
              <a:gd name="connsiteX71" fmla="*/ 10104609 w 12204000"/>
              <a:gd name="connsiteY71" fmla="*/ 4290890 h 6858000"/>
              <a:gd name="connsiteX72" fmla="*/ 8882674 w 12204000"/>
              <a:gd name="connsiteY72" fmla="*/ 3594777 h 6858000"/>
              <a:gd name="connsiteX73" fmla="*/ 8629795 w 12204000"/>
              <a:gd name="connsiteY73" fmla="*/ 3594777 h 6858000"/>
              <a:gd name="connsiteX74" fmla="*/ 8250487 w 12204000"/>
              <a:gd name="connsiteY74" fmla="*/ 3809704 h 6858000"/>
              <a:gd name="connsiteX75" fmla="*/ 7997607 w 12204000"/>
              <a:gd name="connsiteY75" fmla="*/ 3809704 h 6858000"/>
              <a:gd name="connsiteX76" fmla="*/ 7298230 w 12204000"/>
              <a:gd name="connsiteY76" fmla="*/ 3415525 h 6858000"/>
              <a:gd name="connsiteX77" fmla="*/ 7281427 w 12204000"/>
              <a:gd name="connsiteY77" fmla="*/ 3410953 h 6858000"/>
              <a:gd name="connsiteX78" fmla="*/ 7264623 w 12204000"/>
              <a:gd name="connsiteY78" fmla="*/ 3415525 h 6858000"/>
              <a:gd name="connsiteX79" fmla="*/ 7176207 w 12204000"/>
              <a:gd name="connsiteY79" fmla="*/ 3467727 h 6858000"/>
              <a:gd name="connsiteX80" fmla="*/ 7145196 w 12204000"/>
              <a:gd name="connsiteY80" fmla="*/ 3556143 h 6858000"/>
              <a:gd name="connsiteX81" fmla="*/ 7171790 w 12204000"/>
              <a:gd name="connsiteY81" fmla="*/ 3584335 h 6858000"/>
              <a:gd name="connsiteX82" fmla="*/ 7997607 w 12204000"/>
              <a:gd name="connsiteY82" fmla="*/ 4053339 h 6858000"/>
              <a:gd name="connsiteX83" fmla="*/ 8250487 w 12204000"/>
              <a:gd name="connsiteY83" fmla="*/ 4053339 h 6858000"/>
              <a:gd name="connsiteX84" fmla="*/ 8629795 w 12204000"/>
              <a:gd name="connsiteY84" fmla="*/ 3838412 h 6858000"/>
              <a:gd name="connsiteX85" fmla="*/ 8882674 w 12204000"/>
              <a:gd name="connsiteY85" fmla="*/ 3838412 h 6858000"/>
              <a:gd name="connsiteX86" fmla="*/ 10104609 w 12204000"/>
              <a:gd name="connsiteY86" fmla="*/ 4534525 h 6858000"/>
              <a:gd name="connsiteX87" fmla="*/ 10357477 w 12204000"/>
              <a:gd name="connsiteY87" fmla="*/ 4534525 h 6858000"/>
              <a:gd name="connsiteX88" fmla="*/ 11056866 w 12204000"/>
              <a:gd name="connsiteY88" fmla="*/ 4136869 h 6858000"/>
              <a:gd name="connsiteX89" fmla="*/ 11090462 w 12204000"/>
              <a:gd name="connsiteY89" fmla="*/ 4136869 h 6858000"/>
              <a:gd name="connsiteX90" fmla="*/ 11789840 w 12204000"/>
              <a:gd name="connsiteY90" fmla="*/ 4534525 h 6858000"/>
              <a:gd name="connsiteX91" fmla="*/ 12043600 w 12204000"/>
              <a:gd name="connsiteY91" fmla="*/ 4534525 h 6858000"/>
              <a:gd name="connsiteX92" fmla="*/ 12204000 w 12204000"/>
              <a:gd name="connsiteY92" fmla="*/ 4443332 h 6858000"/>
              <a:gd name="connsiteX93" fmla="*/ 12204000 w 12204000"/>
              <a:gd name="connsiteY93" fmla="*/ 6858000 h 6858000"/>
              <a:gd name="connsiteX94" fmla="*/ 0 w 12204000"/>
              <a:gd name="connsiteY94" fmla="*/ 6858000 h 6858000"/>
              <a:gd name="connsiteX95" fmla="*/ 0 w 12204000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2204000" h="6858000">
                <a:moveTo>
                  <a:pt x="12204000" y="4199775"/>
                </a:moveTo>
                <a:lnTo>
                  <a:pt x="12204000" y="4443332"/>
                </a:lnTo>
                <a:lnTo>
                  <a:pt x="12204000" y="4199775"/>
                </a:lnTo>
                <a:close/>
                <a:moveTo>
                  <a:pt x="7281425" y="3889531"/>
                </a:moveTo>
                <a:cubicBezTo>
                  <a:pt x="7275612" y="3889531"/>
                  <a:pt x="7269797" y="3891055"/>
                  <a:pt x="7264623" y="3894104"/>
                </a:cubicBezTo>
                <a:lnTo>
                  <a:pt x="7176207" y="3946305"/>
                </a:lnTo>
                <a:cubicBezTo>
                  <a:pt x="7143739" y="3964970"/>
                  <a:pt x="7132779" y="4005989"/>
                  <a:pt x="7151727" y="4037952"/>
                </a:cubicBezTo>
                <a:cubicBezTo>
                  <a:pt x="7157647" y="4047924"/>
                  <a:pt x="7166081" y="4056217"/>
                  <a:pt x="7176207" y="4062044"/>
                </a:cubicBezTo>
                <a:lnTo>
                  <a:pt x="8002024" y="4531048"/>
                </a:lnTo>
                <a:cubicBezTo>
                  <a:pt x="8080268" y="4575497"/>
                  <a:pt x="8176660" y="4575497"/>
                  <a:pt x="8254904" y="4531048"/>
                </a:cubicBezTo>
                <a:lnTo>
                  <a:pt x="8634212" y="4315252"/>
                </a:lnTo>
                <a:cubicBezTo>
                  <a:pt x="8712455" y="4270792"/>
                  <a:pt x="8808848" y="4270792"/>
                  <a:pt x="8887091" y="4315252"/>
                </a:cubicBezTo>
                <a:lnTo>
                  <a:pt x="10109026" y="5011364"/>
                </a:lnTo>
                <a:cubicBezTo>
                  <a:pt x="10187258" y="5055824"/>
                  <a:pt x="10283662" y="5055824"/>
                  <a:pt x="10361894" y="5011364"/>
                </a:cubicBezTo>
                <a:lnTo>
                  <a:pt x="11183295" y="4541490"/>
                </a:lnTo>
                <a:cubicBezTo>
                  <a:pt x="11215528" y="4523377"/>
                  <a:pt x="11226734" y="4482993"/>
                  <a:pt x="11208339" y="4451277"/>
                </a:cubicBezTo>
                <a:cubicBezTo>
                  <a:pt x="11202383" y="4440999"/>
                  <a:pt x="11193726" y="4432494"/>
                  <a:pt x="11183295" y="4426633"/>
                </a:cubicBezTo>
                <a:lnTo>
                  <a:pt x="11094879" y="4373550"/>
                </a:lnTo>
                <a:cubicBezTo>
                  <a:pt x="11084530" y="4367454"/>
                  <a:pt x="11071632" y="4367454"/>
                  <a:pt x="11061284" y="4373550"/>
                </a:cubicBezTo>
                <a:lnTo>
                  <a:pt x="10361894" y="4771206"/>
                </a:lnTo>
                <a:cubicBezTo>
                  <a:pt x="10282382" y="4817088"/>
                  <a:pt x="10183793" y="4816747"/>
                  <a:pt x="10104598" y="4770336"/>
                </a:cubicBezTo>
                <a:lnTo>
                  <a:pt x="8882675" y="4074225"/>
                </a:lnTo>
                <a:cubicBezTo>
                  <a:pt x="8804431" y="4029764"/>
                  <a:pt x="8708039" y="4029764"/>
                  <a:pt x="8629795" y="4074225"/>
                </a:cubicBezTo>
                <a:lnTo>
                  <a:pt x="8250487" y="4289151"/>
                </a:lnTo>
                <a:cubicBezTo>
                  <a:pt x="8172443" y="4334329"/>
                  <a:pt x="8075640" y="4334329"/>
                  <a:pt x="7997608" y="4289151"/>
                </a:cubicBezTo>
                <a:lnTo>
                  <a:pt x="7298218" y="3894104"/>
                </a:lnTo>
                <a:cubicBezTo>
                  <a:pt x="7293050" y="3891055"/>
                  <a:pt x="7287238" y="3889531"/>
                  <a:pt x="7281425" y="3889531"/>
                </a:cubicBezTo>
                <a:close/>
                <a:moveTo>
                  <a:pt x="12204000" y="3724080"/>
                </a:moveTo>
                <a:lnTo>
                  <a:pt x="12204000" y="3962853"/>
                </a:lnTo>
                <a:lnTo>
                  <a:pt x="12204000" y="3724080"/>
                </a:lnTo>
                <a:close/>
                <a:moveTo>
                  <a:pt x="12204000" y="2611736"/>
                </a:moveTo>
                <a:lnTo>
                  <a:pt x="12204000" y="3481835"/>
                </a:lnTo>
                <a:lnTo>
                  <a:pt x="12204000" y="2611736"/>
                </a:lnTo>
                <a:close/>
                <a:moveTo>
                  <a:pt x="10020610" y="2606016"/>
                </a:moveTo>
                <a:cubicBezTo>
                  <a:pt x="10064269" y="2606016"/>
                  <a:pt x="10107928" y="2617131"/>
                  <a:pt x="10147050" y="2639361"/>
                </a:cubicBezTo>
                <a:lnTo>
                  <a:pt x="11789852" y="3573023"/>
                </a:lnTo>
                <a:cubicBezTo>
                  <a:pt x="11868412" y="3617448"/>
                  <a:pt x="11965052" y="3617448"/>
                  <a:pt x="12043612" y="3573023"/>
                </a:cubicBezTo>
                <a:lnTo>
                  <a:pt x="12204000" y="3481835"/>
                </a:lnTo>
                <a:lnTo>
                  <a:pt x="12204000" y="3724080"/>
                </a:lnTo>
                <a:lnTo>
                  <a:pt x="12047148" y="3813181"/>
                </a:lnTo>
                <a:cubicBezTo>
                  <a:pt x="11967530" y="3858687"/>
                  <a:pt x="11869152" y="3858358"/>
                  <a:pt x="11789852" y="3812312"/>
                </a:cubicBezTo>
                <a:lnTo>
                  <a:pt x="9894170" y="2735072"/>
                </a:lnTo>
                <a:cubicBezTo>
                  <a:pt x="9867318" y="2720307"/>
                  <a:pt x="9857709" y="2686911"/>
                  <a:pt x="9872709" y="2660481"/>
                </a:cubicBezTo>
                <a:cubicBezTo>
                  <a:pt x="9877736" y="2651613"/>
                  <a:pt x="9885172" y="2644307"/>
                  <a:pt x="9894170" y="2639361"/>
                </a:cubicBezTo>
                <a:cubicBezTo>
                  <a:pt x="9933292" y="2617131"/>
                  <a:pt x="9976951" y="2606016"/>
                  <a:pt x="10020610" y="2606016"/>
                </a:cubicBezTo>
                <a:close/>
                <a:moveTo>
                  <a:pt x="0" y="0"/>
                </a:moveTo>
                <a:lnTo>
                  <a:pt x="12204000" y="0"/>
                </a:lnTo>
                <a:lnTo>
                  <a:pt x="12204000" y="2611736"/>
                </a:lnTo>
                <a:lnTo>
                  <a:pt x="10144395" y="1442037"/>
                </a:lnTo>
                <a:cubicBezTo>
                  <a:pt x="10105273" y="1419812"/>
                  <a:pt x="10061614" y="1408700"/>
                  <a:pt x="10017955" y="1408700"/>
                </a:cubicBezTo>
                <a:cubicBezTo>
                  <a:pt x="9974296" y="1408700"/>
                  <a:pt x="9930637" y="1419812"/>
                  <a:pt x="9891515" y="1442037"/>
                </a:cubicBezTo>
                <a:lnTo>
                  <a:pt x="7171790" y="2989150"/>
                </a:lnTo>
                <a:cubicBezTo>
                  <a:pt x="7139557" y="3007263"/>
                  <a:pt x="7128351" y="3047647"/>
                  <a:pt x="7146758" y="3079375"/>
                </a:cubicBezTo>
                <a:cubicBezTo>
                  <a:pt x="7152714" y="3089641"/>
                  <a:pt x="7161359" y="3098146"/>
                  <a:pt x="7171790" y="3104007"/>
                </a:cubicBezTo>
                <a:lnTo>
                  <a:pt x="7997608" y="3573023"/>
                </a:lnTo>
                <a:cubicBezTo>
                  <a:pt x="8075851" y="3617472"/>
                  <a:pt x="8172244" y="3617472"/>
                  <a:pt x="8250487" y="3573023"/>
                </a:cubicBezTo>
                <a:lnTo>
                  <a:pt x="8629795" y="3358097"/>
                </a:lnTo>
                <a:cubicBezTo>
                  <a:pt x="8707839" y="3312908"/>
                  <a:pt x="8804642" y="3312908"/>
                  <a:pt x="8882675" y="3358097"/>
                </a:cubicBezTo>
                <a:lnTo>
                  <a:pt x="10104610" y="4054208"/>
                </a:lnTo>
                <a:cubicBezTo>
                  <a:pt x="10182853" y="4098657"/>
                  <a:pt x="10279246" y="4098657"/>
                  <a:pt x="10357478" y="4054208"/>
                </a:cubicBezTo>
                <a:lnTo>
                  <a:pt x="11056867" y="3657422"/>
                </a:lnTo>
                <a:cubicBezTo>
                  <a:pt x="11067216" y="3651325"/>
                  <a:pt x="11080125" y="3651325"/>
                  <a:pt x="11090462" y="3657422"/>
                </a:cubicBezTo>
                <a:lnTo>
                  <a:pt x="11789852" y="4054208"/>
                </a:lnTo>
                <a:cubicBezTo>
                  <a:pt x="11868412" y="4098634"/>
                  <a:pt x="11965052" y="4098634"/>
                  <a:pt x="12043612" y="4054208"/>
                </a:cubicBezTo>
                <a:lnTo>
                  <a:pt x="12204000" y="3962853"/>
                </a:lnTo>
                <a:lnTo>
                  <a:pt x="12204000" y="4199775"/>
                </a:lnTo>
                <a:lnTo>
                  <a:pt x="12043600" y="4290890"/>
                </a:lnTo>
                <a:cubicBezTo>
                  <a:pt x="11965239" y="4336043"/>
                  <a:pt x="11868212" y="4336043"/>
                  <a:pt x="11789840" y="4290890"/>
                </a:cubicBezTo>
                <a:lnTo>
                  <a:pt x="11090462" y="3894103"/>
                </a:lnTo>
                <a:cubicBezTo>
                  <a:pt x="11080113" y="3888006"/>
                  <a:pt x="11067204" y="3888006"/>
                  <a:pt x="11056866" y="3894103"/>
                </a:cubicBezTo>
                <a:lnTo>
                  <a:pt x="10357477" y="4290890"/>
                </a:lnTo>
                <a:cubicBezTo>
                  <a:pt x="10279445" y="4336078"/>
                  <a:pt x="10182642" y="4336078"/>
                  <a:pt x="10104609" y="4290890"/>
                </a:cubicBezTo>
                <a:lnTo>
                  <a:pt x="8882674" y="3594777"/>
                </a:lnTo>
                <a:cubicBezTo>
                  <a:pt x="8804431" y="3550317"/>
                  <a:pt x="8708038" y="3550317"/>
                  <a:pt x="8629795" y="3594777"/>
                </a:cubicBezTo>
                <a:lnTo>
                  <a:pt x="8250487" y="3809704"/>
                </a:lnTo>
                <a:cubicBezTo>
                  <a:pt x="8172243" y="3854153"/>
                  <a:pt x="8075851" y="3854153"/>
                  <a:pt x="7997607" y="3809704"/>
                </a:cubicBezTo>
                <a:lnTo>
                  <a:pt x="7298230" y="3415525"/>
                </a:lnTo>
                <a:cubicBezTo>
                  <a:pt x="7293056" y="3412477"/>
                  <a:pt x="7287241" y="3410953"/>
                  <a:pt x="7281427" y="3410953"/>
                </a:cubicBezTo>
                <a:cubicBezTo>
                  <a:pt x="7275612" y="3410953"/>
                  <a:pt x="7269797" y="3412477"/>
                  <a:pt x="7264623" y="3415525"/>
                </a:cubicBezTo>
                <a:lnTo>
                  <a:pt x="7176207" y="3467727"/>
                </a:lnTo>
                <a:cubicBezTo>
                  <a:pt x="7142835" y="3483714"/>
                  <a:pt x="7128962" y="3523300"/>
                  <a:pt x="7145196" y="3556143"/>
                </a:cubicBezTo>
                <a:cubicBezTo>
                  <a:pt x="7151022" y="3567925"/>
                  <a:pt x="7160278" y="3577733"/>
                  <a:pt x="7171790" y="3584335"/>
                </a:cubicBezTo>
                <a:lnTo>
                  <a:pt x="7997607" y="4053339"/>
                </a:lnTo>
                <a:cubicBezTo>
                  <a:pt x="8075851" y="4097788"/>
                  <a:pt x="8172243" y="4097788"/>
                  <a:pt x="8250487" y="4053339"/>
                </a:cubicBezTo>
                <a:lnTo>
                  <a:pt x="8629795" y="3838412"/>
                </a:lnTo>
                <a:cubicBezTo>
                  <a:pt x="8708038" y="3793952"/>
                  <a:pt x="8804431" y="3793952"/>
                  <a:pt x="8882674" y="3838412"/>
                </a:cubicBezTo>
                <a:lnTo>
                  <a:pt x="10104609" y="4534525"/>
                </a:lnTo>
                <a:cubicBezTo>
                  <a:pt x="10182841" y="4578985"/>
                  <a:pt x="10279233" y="4578985"/>
                  <a:pt x="10357477" y="4534525"/>
                </a:cubicBezTo>
                <a:lnTo>
                  <a:pt x="11056866" y="4136869"/>
                </a:lnTo>
                <a:cubicBezTo>
                  <a:pt x="11067204" y="4130784"/>
                  <a:pt x="11080113" y="4130784"/>
                  <a:pt x="11090462" y="4136869"/>
                </a:cubicBezTo>
                <a:lnTo>
                  <a:pt x="11789840" y="4534525"/>
                </a:lnTo>
                <a:cubicBezTo>
                  <a:pt x="11868400" y="4578962"/>
                  <a:pt x="11965039" y="4578962"/>
                  <a:pt x="12043600" y="4534525"/>
                </a:cubicBezTo>
                <a:lnTo>
                  <a:pt x="12204000" y="4443332"/>
                </a:lnTo>
                <a:lnTo>
                  <a:pt x="1220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7522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5988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5988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1009"/>
      </p:ext>
    </p:extLst>
  </p:cSld>
  <p:clrMapOvr>
    <a:masterClrMapping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9360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9360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2808108-0C0C-4659-8C41-F061139677E2}" type="datetime1">
              <a:rPr lang="fi-FI" smtClean="0"/>
              <a:t>14.10.2025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grpSp>
        <p:nvGrpSpPr>
          <p:cNvPr id="5" name="Kuva 9" descr="Fintraffic logo">
            <a:extLst>
              <a:ext uri="{FF2B5EF4-FFF2-40B4-BE49-F238E27FC236}">
                <a16:creationId xmlns:a16="http://schemas.microsoft.com/office/drawing/2014/main" id="{70F3C1A4-3115-48F0-AF97-578D0D378A71}"/>
              </a:ext>
            </a:extLst>
          </p:cNvPr>
          <p:cNvGrpSpPr/>
          <p:nvPr/>
        </p:nvGrpSpPr>
        <p:grpSpPr bwMode="black">
          <a:xfrm>
            <a:off x="781050" y="364332"/>
            <a:ext cx="1896835" cy="311121"/>
            <a:chOff x="781050" y="364332"/>
            <a:chExt cx="1896835" cy="311121"/>
          </a:xfrm>
        </p:grpSpPr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0C2F7AC3-3ED8-40B7-9749-8F67273F6D17}"/>
                </a:ext>
              </a:extLst>
            </p:cNvPr>
            <p:cNvSpPr/>
            <p:nvPr/>
          </p:nvSpPr>
          <p:spPr bwMode="black">
            <a:xfrm>
              <a:off x="1399177" y="393369"/>
              <a:ext cx="158220" cy="239118"/>
            </a:xfrm>
            <a:custGeom>
              <a:avLst/>
              <a:gdLst>
                <a:gd name="connsiteX0" fmla="*/ 154005 w 158220"/>
                <a:gd name="connsiteY0" fmla="*/ 0 h 239118"/>
                <a:gd name="connsiteX1" fmla="*/ 4290 w 158220"/>
                <a:gd name="connsiteY1" fmla="*/ 0 h 239118"/>
                <a:gd name="connsiteX2" fmla="*/ 0 w 158220"/>
                <a:gd name="connsiteY2" fmla="*/ 4222 h 239118"/>
                <a:gd name="connsiteX3" fmla="*/ 0 w 158220"/>
                <a:gd name="connsiteY3" fmla="*/ 234970 h 239118"/>
                <a:gd name="connsiteX4" fmla="*/ 4290 w 158220"/>
                <a:gd name="connsiteY4" fmla="*/ 239119 h 239118"/>
                <a:gd name="connsiteX5" fmla="*/ 45840 w 158220"/>
                <a:gd name="connsiteY5" fmla="*/ 239119 h 239118"/>
                <a:gd name="connsiteX6" fmla="*/ 50055 w 158220"/>
                <a:gd name="connsiteY6" fmla="*/ 234970 h 239118"/>
                <a:gd name="connsiteX7" fmla="*/ 50055 w 158220"/>
                <a:gd name="connsiteY7" fmla="*/ 143486 h 239118"/>
                <a:gd name="connsiteX8" fmla="*/ 52238 w 158220"/>
                <a:gd name="connsiteY8" fmla="*/ 141412 h 239118"/>
                <a:gd name="connsiteX9" fmla="*/ 142112 w 158220"/>
                <a:gd name="connsiteY9" fmla="*/ 141412 h 239118"/>
                <a:gd name="connsiteX10" fmla="*/ 146327 w 158220"/>
                <a:gd name="connsiteY10" fmla="*/ 137264 h 239118"/>
                <a:gd name="connsiteX11" fmla="*/ 146327 w 158220"/>
                <a:gd name="connsiteY11" fmla="*/ 105855 h 239118"/>
                <a:gd name="connsiteX12" fmla="*/ 142112 w 158220"/>
                <a:gd name="connsiteY12" fmla="*/ 101707 h 239118"/>
                <a:gd name="connsiteX13" fmla="*/ 52238 w 158220"/>
                <a:gd name="connsiteY13" fmla="*/ 101707 h 239118"/>
                <a:gd name="connsiteX14" fmla="*/ 50055 w 158220"/>
                <a:gd name="connsiteY14" fmla="*/ 99633 h 239118"/>
                <a:gd name="connsiteX15" fmla="*/ 50055 w 158220"/>
                <a:gd name="connsiteY15" fmla="*/ 42001 h 239118"/>
                <a:gd name="connsiteX16" fmla="*/ 52238 w 158220"/>
                <a:gd name="connsiteY16" fmla="*/ 39927 h 239118"/>
                <a:gd name="connsiteX17" fmla="*/ 154005 w 158220"/>
                <a:gd name="connsiteY17" fmla="*/ 39927 h 239118"/>
                <a:gd name="connsiteX18" fmla="*/ 158220 w 158220"/>
                <a:gd name="connsiteY18" fmla="*/ 35779 h 239118"/>
                <a:gd name="connsiteX19" fmla="*/ 158220 w 158220"/>
                <a:gd name="connsiteY19" fmla="*/ 4222 h 239118"/>
                <a:gd name="connsiteX20" fmla="*/ 154005 w 158220"/>
                <a:gd name="connsiteY20" fmla="*/ 0 h 23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8220" h="239118">
                  <a:moveTo>
                    <a:pt x="154005" y="0"/>
                  </a:moveTo>
                  <a:lnTo>
                    <a:pt x="4290" y="0"/>
                  </a:lnTo>
                  <a:cubicBezTo>
                    <a:pt x="1937" y="40"/>
                    <a:pt x="40" y="1907"/>
                    <a:pt x="0" y="4222"/>
                  </a:cubicBezTo>
                  <a:lnTo>
                    <a:pt x="0" y="234970"/>
                  </a:lnTo>
                  <a:cubicBezTo>
                    <a:pt x="41" y="237273"/>
                    <a:pt x="1950" y="239119"/>
                    <a:pt x="4290" y="239119"/>
                  </a:cubicBezTo>
                  <a:lnTo>
                    <a:pt x="45840" y="239119"/>
                  </a:lnTo>
                  <a:cubicBezTo>
                    <a:pt x="48168" y="239119"/>
                    <a:pt x="50055" y="237262"/>
                    <a:pt x="50055" y="234970"/>
                  </a:cubicBezTo>
                  <a:lnTo>
                    <a:pt x="50055" y="143486"/>
                  </a:lnTo>
                  <a:cubicBezTo>
                    <a:pt x="50096" y="142329"/>
                    <a:pt x="51062" y="141411"/>
                    <a:pt x="52238" y="141412"/>
                  </a:cubicBezTo>
                  <a:lnTo>
                    <a:pt x="142112" y="141412"/>
                  </a:lnTo>
                  <a:cubicBezTo>
                    <a:pt x="144438" y="141412"/>
                    <a:pt x="146327" y="139555"/>
                    <a:pt x="146327" y="137264"/>
                  </a:cubicBezTo>
                  <a:lnTo>
                    <a:pt x="146327" y="105855"/>
                  </a:lnTo>
                  <a:cubicBezTo>
                    <a:pt x="146327" y="103564"/>
                    <a:pt x="144438" y="101707"/>
                    <a:pt x="142112" y="101707"/>
                  </a:cubicBezTo>
                  <a:lnTo>
                    <a:pt x="52238" y="101707"/>
                  </a:lnTo>
                  <a:cubicBezTo>
                    <a:pt x="51062" y="101708"/>
                    <a:pt x="50096" y="100790"/>
                    <a:pt x="50055" y="99633"/>
                  </a:cubicBezTo>
                  <a:lnTo>
                    <a:pt x="50055" y="42001"/>
                  </a:lnTo>
                  <a:cubicBezTo>
                    <a:pt x="50096" y="40844"/>
                    <a:pt x="51062" y="39927"/>
                    <a:pt x="52238" y="39927"/>
                  </a:cubicBezTo>
                  <a:lnTo>
                    <a:pt x="154005" y="39927"/>
                  </a:lnTo>
                  <a:cubicBezTo>
                    <a:pt x="156331" y="39927"/>
                    <a:pt x="158220" y="38070"/>
                    <a:pt x="158220" y="35779"/>
                  </a:cubicBezTo>
                  <a:lnTo>
                    <a:pt x="158220" y="4222"/>
                  </a:lnTo>
                  <a:cubicBezTo>
                    <a:pt x="158220" y="1919"/>
                    <a:pt x="156346" y="40"/>
                    <a:pt x="154005" y="0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Vapaamuotoinen: Muoto 8">
              <a:extLst>
                <a:ext uri="{FF2B5EF4-FFF2-40B4-BE49-F238E27FC236}">
                  <a16:creationId xmlns:a16="http://schemas.microsoft.com/office/drawing/2014/main" id="{1CDBC2A9-BA06-4873-A698-3D9E906277EC}"/>
                </a:ext>
              </a:extLst>
            </p:cNvPr>
            <p:cNvSpPr/>
            <p:nvPr/>
          </p:nvSpPr>
          <p:spPr bwMode="black">
            <a:xfrm>
              <a:off x="1655551" y="451467"/>
              <a:ext cx="155293" cy="181022"/>
            </a:xfrm>
            <a:custGeom>
              <a:avLst/>
              <a:gdLst>
                <a:gd name="connsiteX0" fmla="*/ 98756 w 155293"/>
                <a:gd name="connsiteY0" fmla="*/ 53 h 181022"/>
                <a:gd name="connsiteX1" fmla="*/ 48851 w 155293"/>
                <a:gd name="connsiteY1" fmla="*/ 31906 h 181022"/>
                <a:gd name="connsiteX2" fmla="*/ 46141 w 155293"/>
                <a:gd name="connsiteY2" fmla="*/ 33123 h 181022"/>
                <a:gd name="connsiteX3" fmla="*/ 45087 w 155293"/>
                <a:gd name="connsiteY3" fmla="*/ 32276 h 181022"/>
                <a:gd name="connsiteX4" fmla="*/ 29431 w 155293"/>
                <a:gd name="connsiteY4" fmla="*/ 6424 h 181022"/>
                <a:gd name="connsiteX5" fmla="*/ 23936 w 155293"/>
                <a:gd name="connsiteY5" fmla="*/ 3312 h 181022"/>
                <a:gd name="connsiteX6" fmla="*/ 4215 w 155293"/>
                <a:gd name="connsiteY6" fmla="*/ 3312 h 181022"/>
                <a:gd name="connsiteX7" fmla="*/ 0 w 155293"/>
                <a:gd name="connsiteY7" fmla="*/ 7535 h 181022"/>
                <a:gd name="connsiteX8" fmla="*/ 0 w 155293"/>
                <a:gd name="connsiteY8" fmla="*/ 176873 h 181022"/>
                <a:gd name="connsiteX9" fmla="*/ 4215 w 155293"/>
                <a:gd name="connsiteY9" fmla="*/ 181022 h 181022"/>
                <a:gd name="connsiteX10" fmla="*/ 43808 w 155293"/>
                <a:gd name="connsiteY10" fmla="*/ 181022 h 181022"/>
                <a:gd name="connsiteX11" fmla="*/ 48098 w 155293"/>
                <a:gd name="connsiteY11" fmla="*/ 176948 h 181022"/>
                <a:gd name="connsiteX12" fmla="*/ 48098 w 155293"/>
                <a:gd name="connsiteY12" fmla="*/ 176873 h 181022"/>
                <a:gd name="connsiteX13" fmla="*/ 48098 w 155293"/>
                <a:gd name="connsiteY13" fmla="*/ 80574 h 181022"/>
                <a:gd name="connsiteX14" fmla="*/ 78207 w 155293"/>
                <a:gd name="connsiteY14" fmla="*/ 38795 h 181022"/>
                <a:gd name="connsiteX15" fmla="*/ 107111 w 155293"/>
                <a:gd name="connsiteY15" fmla="*/ 80130 h 181022"/>
                <a:gd name="connsiteX16" fmla="*/ 107111 w 155293"/>
                <a:gd name="connsiteY16" fmla="*/ 176873 h 181022"/>
                <a:gd name="connsiteX17" fmla="*/ 111326 w 155293"/>
                <a:gd name="connsiteY17" fmla="*/ 181022 h 181022"/>
                <a:gd name="connsiteX18" fmla="*/ 151069 w 155293"/>
                <a:gd name="connsiteY18" fmla="*/ 181022 h 181022"/>
                <a:gd name="connsiteX19" fmla="*/ 155285 w 155293"/>
                <a:gd name="connsiteY19" fmla="*/ 176873 h 181022"/>
                <a:gd name="connsiteX20" fmla="*/ 155285 w 155293"/>
                <a:gd name="connsiteY20" fmla="*/ 66277 h 181022"/>
                <a:gd name="connsiteX21" fmla="*/ 98756 w 155293"/>
                <a:gd name="connsiteY21" fmla="*/ 53 h 181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5293" h="181022">
                  <a:moveTo>
                    <a:pt x="98756" y="53"/>
                  </a:moveTo>
                  <a:cubicBezTo>
                    <a:pt x="76912" y="-931"/>
                    <a:pt x="56845" y="11874"/>
                    <a:pt x="48851" y="31906"/>
                  </a:cubicBezTo>
                  <a:cubicBezTo>
                    <a:pt x="48445" y="32979"/>
                    <a:pt x="47233" y="33524"/>
                    <a:pt x="46141" y="33123"/>
                  </a:cubicBezTo>
                  <a:cubicBezTo>
                    <a:pt x="45705" y="32963"/>
                    <a:pt x="45336" y="32665"/>
                    <a:pt x="45087" y="32276"/>
                  </a:cubicBezTo>
                  <a:lnTo>
                    <a:pt x="29431" y="6424"/>
                  </a:lnTo>
                  <a:cubicBezTo>
                    <a:pt x="28279" y="4515"/>
                    <a:pt x="26194" y="3335"/>
                    <a:pt x="23936" y="3312"/>
                  </a:cubicBezTo>
                  <a:lnTo>
                    <a:pt x="4215" y="3312"/>
                  </a:lnTo>
                  <a:cubicBezTo>
                    <a:pt x="1874" y="3353"/>
                    <a:pt x="0" y="5232"/>
                    <a:pt x="0" y="7535"/>
                  </a:cubicBezTo>
                  <a:lnTo>
                    <a:pt x="0" y="176873"/>
                  </a:lnTo>
                  <a:cubicBezTo>
                    <a:pt x="0" y="179165"/>
                    <a:pt x="1889" y="181022"/>
                    <a:pt x="4215" y="181022"/>
                  </a:cubicBezTo>
                  <a:lnTo>
                    <a:pt x="43808" y="181022"/>
                  </a:lnTo>
                  <a:cubicBezTo>
                    <a:pt x="46134" y="181062"/>
                    <a:pt x="48053" y="179239"/>
                    <a:pt x="48098" y="176948"/>
                  </a:cubicBezTo>
                  <a:cubicBezTo>
                    <a:pt x="48098" y="176923"/>
                    <a:pt x="48098" y="176899"/>
                    <a:pt x="48098" y="176873"/>
                  </a:cubicBezTo>
                  <a:lnTo>
                    <a:pt x="48098" y="80574"/>
                  </a:lnTo>
                  <a:cubicBezTo>
                    <a:pt x="48098" y="48129"/>
                    <a:pt x="65034" y="38795"/>
                    <a:pt x="78207" y="38795"/>
                  </a:cubicBezTo>
                  <a:cubicBezTo>
                    <a:pt x="95519" y="38795"/>
                    <a:pt x="107111" y="48869"/>
                    <a:pt x="107111" y="80130"/>
                  </a:cubicBezTo>
                  <a:lnTo>
                    <a:pt x="107111" y="176873"/>
                  </a:lnTo>
                  <a:cubicBezTo>
                    <a:pt x="107111" y="179165"/>
                    <a:pt x="109000" y="181022"/>
                    <a:pt x="111326" y="181022"/>
                  </a:cubicBezTo>
                  <a:lnTo>
                    <a:pt x="151069" y="181022"/>
                  </a:lnTo>
                  <a:cubicBezTo>
                    <a:pt x="153395" y="181022"/>
                    <a:pt x="155285" y="179165"/>
                    <a:pt x="155285" y="176873"/>
                  </a:cubicBezTo>
                  <a:lnTo>
                    <a:pt x="155285" y="66277"/>
                  </a:lnTo>
                  <a:cubicBezTo>
                    <a:pt x="155811" y="28128"/>
                    <a:pt x="133230" y="53"/>
                    <a:pt x="98756" y="5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CF7C187C-317F-49A0-955E-7AFC4003AE10}"/>
                </a:ext>
              </a:extLst>
            </p:cNvPr>
            <p:cNvSpPr/>
            <p:nvPr/>
          </p:nvSpPr>
          <p:spPr bwMode="black">
            <a:xfrm>
              <a:off x="1820395" y="400001"/>
              <a:ext cx="107261" cy="235747"/>
            </a:xfrm>
            <a:custGeom>
              <a:avLst/>
              <a:gdLst>
                <a:gd name="connsiteX0" fmla="*/ 103573 w 107261"/>
                <a:gd name="connsiteY0" fmla="*/ 196116 h 235747"/>
                <a:gd name="connsiteX1" fmla="*/ 93035 w 107261"/>
                <a:gd name="connsiteY1" fmla="*/ 196708 h 235747"/>
                <a:gd name="connsiteX2" fmla="*/ 78357 w 107261"/>
                <a:gd name="connsiteY2" fmla="*/ 192412 h 235747"/>
                <a:gd name="connsiteX3" fmla="*/ 74518 w 107261"/>
                <a:gd name="connsiteY3" fmla="*/ 178337 h 235747"/>
                <a:gd name="connsiteX4" fmla="*/ 74518 w 107261"/>
                <a:gd name="connsiteY4" fmla="*/ 91742 h 235747"/>
                <a:gd name="connsiteX5" fmla="*/ 76551 w 107261"/>
                <a:gd name="connsiteY5" fmla="*/ 89595 h 235747"/>
                <a:gd name="connsiteX6" fmla="*/ 76626 w 107261"/>
                <a:gd name="connsiteY6" fmla="*/ 89594 h 235747"/>
                <a:gd name="connsiteX7" fmla="*/ 101165 w 107261"/>
                <a:gd name="connsiteY7" fmla="*/ 89594 h 235747"/>
                <a:gd name="connsiteX8" fmla="*/ 105380 w 107261"/>
                <a:gd name="connsiteY8" fmla="*/ 85446 h 235747"/>
                <a:gd name="connsiteX9" fmla="*/ 105380 w 107261"/>
                <a:gd name="connsiteY9" fmla="*/ 59000 h 235747"/>
                <a:gd name="connsiteX10" fmla="*/ 101165 w 107261"/>
                <a:gd name="connsiteY10" fmla="*/ 54778 h 235747"/>
                <a:gd name="connsiteX11" fmla="*/ 76626 w 107261"/>
                <a:gd name="connsiteY11" fmla="*/ 54778 h 235747"/>
                <a:gd name="connsiteX12" fmla="*/ 74518 w 107261"/>
                <a:gd name="connsiteY12" fmla="*/ 52855 h 235747"/>
                <a:gd name="connsiteX13" fmla="*/ 74518 w 107261"/>
                <a:gd name="connsiteY13" fmla="*/ 52704 h 235747"/>
                <a:gd name="connsiteX14" fmla="*/ 74518 w 107261"/>
                <a:gd name="connsiteY14" fmla="*/ 3147 h 235747"/>
                <a:gd name="connsiteX15" fmla="*/ 71244 w 107261"/>
                <a:gd name="connsiteY15" fmla="*/ 0 h 235747"/>
                <a:gd name="connsiteX16" fmla="*/ 69701 w 107261"/>
                <a:gd name="connsiteY16" fmla="*/ 406 h 235747"/>
                <a:gd name="connsiteX17" fmla="*/ 29506 w 107261"/>
                <a:gd name="connsiteY17" fmla="*/ 23592 h 235747"/>
                <a:gd name="connsiteX18" fmla="*/ 26345 w 107261"/>
                <a:gd name="connsiteY18" fmla="*/ 28999 h 235747"/>
                <a:gd name="connsiteX19" fmla="*/ 26345 w 107261"/>
                <a:gd name="connsiteY19" fmla="*/ 52926 h 235747"/>
                <a:gd name="connsiteX20" fmla="*/ 24388 w 107261"/>
                <a:gd name="connsiteY20" fmla="*/ 55000 h 235747"/>
                <a:gd name="connsiteX21" fmla="*/ 24237 w 107261"/>
                <a:gd name="connsiteY21" fmla="*/ 55000 h 235747"/>
                <a:gd name="connsiteX22" fmla="*/ 4215 w 107261"/>
                <a:gd name="connsiteY22" fmla="*/ 55000 h 235747"/>
                <a:gd name="connsiteX23" fmla="*/ 0 w 107261"/>
                <a:gd name="connsiteY23" fmla="*/ 59222 h 235747"/>
                <a:gd name="connsiteX24" fmla="*/ 0 w 107261"/>
                <a:gd name="connsiteY24" fmla="*/ 85668 h 235747"/>
                <a:gd name="connsiteX25" fmla="*/ 4215 w 107261"/>
                <a:gd name="connsiteY25" fmla="*/ 89816 h 235747"/>
                <a:gd name="connsiteX26" fmla="*/ 24237 w 107261"/>
                <a:gd name="connsiteY26" fmla="*/ 89816 h 235747"/>
                <a:gd name="connsiteX27" fmla="*/ 26345 w 107261"/>
                <a:gd name="connsiteY27" fmla="*/ 91889 h 235747"/>
                <a:gd name="connsiteX28" fmla="*/ 26345 w 107261"/>
                <a:gd name="connsiteY28" fmla="*/ 91964 h 235747"/>
                <a:gd name="connsiteX29" fmla="*/ 26345 w 107261"/>
                <a:gd name="connsiteY29" fmla="*/ 185375 h 235747"/>
                <a:gd name="connsiteX30" fmla="*/ 78056 w 107261"/>
                <a:gd name="connsiteY30" fmla="*/ 235747 h 235747"/>
                <a:gd name="connsiteX31" fmla="*/ 103347 w 107261"/>
                <a:gd name="connsiteY31" fmla="*/ 232561 h 235747"/>
                <a:gd name="connsiteX32" fmla="*/ 107262 w 107261"/>
                <a:gd name="connsiteY32" fmla="*/ 227524 h 235747"/>
                <a:gd name="connsiteX33" fmla="*/ 107262 w 107261"/>
                <a:gd name="connsiteY33" fmla="*/ 199153 h 235747"/>
                <a:gd name="connsiteX34" fmla="*/ 104236 w 107261"/>
                <a:gd name="connsiteY34" fmla="*/ 196058 h 235747"/>
                <a:gd name="connsiteX35" fmla="*/ 103573 w 107261"/>
                <a:gd name="connsiteY35" fmla="*/ 196116 h 23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07261" h="235747">
                  <a:moveTo>
                    <a:pt x="103573" y="196116"/>
                  </a:moveTo>
                  <a:cubicBezTo>
                    <a:pt x="100073" y="196517"/>
                    <a:pt x="96558" y="196715"/>
                    <a:pt x="93035" y="196708"/>
                  </a:cubicBezTo>
                  <a:cubicBezTo>
                    <a:pt x="87751" y="197351"/>
                    <a:pt x="82430" y="195794"/>
                    <a:pt x="78357" y="192412"/>
                  </a:cubicBezTo>
                  <a:cubicBezTo>
                    <a:pt x="75414" y="188321"/>
                    <a:pt x="74052" y="183329"/>
                    <a:pt x="74518" y="178337"/>
                  </a:cubicBezTo>
                  <a:lnTo>
                    <a:pt x="74518" y="91742"/>
                  </a:lnTo>
                  <a:cubicBezTo>
                    <a:pt x="74473" y="90598"/>
                    <a:pt x="75384" y="89636"/>
                    <a:pt x="76551" y="89595"/>
                  </a:cubicBezTo>
                  <a:cubicBezTo>
                    <a:pt x="76573" y="89595"/>
                    <a:pt x="76604" y="89594"/>
                    <a:pt x="76626" y="89594"/>
                  </a:cubicBezTo>
                  <a:lnTo>
                    <a:pt x="101165" y="89594"/>
                  </a:lnTo>
                  <a:cubicBezTo>
                    <a:pt x="103490" y="89594"/>
                    <a:pt x="105380" y="87737"/>
                    <a:pt x="105380" y="85446"/>
                  </a:cubicBezTo>
                  <a:lnTo>
                    <a:pt x="105380" y="59000"/>
                  </a:lnTo>
                  <a:cubicBezTo>
                    <a:pt x="105380" y="56697"/>
                    <a:pt x="103505" y="54819"/>
                    <a:pt x="101165" y="54778"/>
                  </a:cubicBezTo>
                  <a:lnTo>
                    <a:pt x="76626" y="54778"/>
                  </a:lnTo>
                  <a:cubicBezTo>
                    <a:pt x="75505" y="54819"/>
                    <a:pt x="74564" y="53959"/>
                    <a:pt x="74518" y="52855"/>
                  </a:cubicBezTo>
                  <a:cubicBezTo>
                    <a:pt x="74518" y="52805"/>
                    <a:pt x="74518" y="52754"/>
                    <a:pt x="74518" y="52704"/>
                  </a:cubicBezTo>
                  <a:lnTo>
                    <a:pt x="74518" y="3147"/>
                  </a:lnTo>
                  <a:cubicBezTo>
                    <a:pt x="74496" y="1388"/>
                    <a:pt x="73028" y="-21"/>
                    <a:pt x="71244" y="0"/>
                  </a:cubicBezTo>
                  <a:cubicBezTo>
                    <a:pt x="70702" y="7"/>
                    <a:pt x="70175" y="146"/>
                    <a:pt x="69701" y="406"/>
                  </a:cubicBezTo>
                  <a:lnTo>
                    <a:pt x="29506" y="23592"/>
                  </a:lnTo>
                  <a:cubicBezTo>
                    <a:pt x="27542" y="24707"/>
                    <a:pt x="26337" y="26770"/>
                    <a:pt x="26345" y="28999"/>
                  </a:cubicBezTo>
                  <a:lnTo>
                    <a:pt x="26345" y="52926"/>
                  </a:lnTo>
                  <a:cubicBezTo>
                    <a:pt x="26390" y="54030"/>
                    <a:pt x="25509" y="54959"/>
                    <a:pt x="24388" y="55000"/>
                  </a:cubicBezTo>
                  <a:cubicBezTo>
                    <a:pt x="24343" y="55002"/>
                    <a:pt x="24290" y="55002"/>
                    <a:pt x="24237" y="55000"/>
                  </a:cubicBezTo>
                  <a:lnTo>
                    <a:pt x="4215" y="55000"/>
                  </a:lnTo>
                  <a:cubicBezTo>
                    <a:pt x="1874" y="55041"/>
                    <a:pt x="0" y="56919"/>
                    <a:pt x="0" y="59222"/>
                  </a:cubicBezTo>
                  <a:lnTo>
                    <a:pt x="0" y="85668"/>
                  </a:lnTo>
                  <a:cubicBezTo>
                    <a:pt x="0" y="87959"/>
                    <a:pt x="1889" y="89816"/>
                    <a:pt x="4215" y="89816"/>
                  </a:cubicBezTo>
                  <a:lnTo>
                    <a:pt x="24237" y="89816"/>
                  </a:lnTo>
                  <a:cubicBezTo>
                    <a:pt x="25404" y="89815"/>
                    <a:pt x="26345" y="90744"/>
                    <a:pt x="26345" y="91889"/>
                  </a:cubicBezTo>
                  <a:cubicBezTo>
                    <a:pt x="26345" y="91914"/>
                    <a:pt x="26345" y="91939"/>
                    <a:pt x="26345" y="91964"/>
                  </a:cubicBezTo>
                  <a:lnTo>
                    <a:pt x="26345" y="185375"/>
                  </a:lnTo>
                  <a:cubicBezTo>
                    <a:pt x="27000" y="219005"/>
                    <a:pt x="44237" y="235796"/>
                    <a:pt x="78056" y="235747"/>
                  </a:cubicBezTo>
                  <a:cubicBezTo>
                    <a:pt x="86592" y="235775"/>
                    <a:pt x="95098" y="234704"/>
                    <a:pt x="103347" y="232561"/>
                  </a:cubicBezTo>
                  <a:cubicBezTo>
                    <a:pt x="105666" y="231955"/>
                    <a:pt x="107277" y="229884"/>
                    <a:pt x="107262" y="227524"/>
                  </a:cubicBezTo>
                  <a:lnTo>
                    <a:pt x="107262" y="199153"/>
                  </a:lnTo>
                  <a:cubicBezTo>
                    <a:pt x="107292" y="197476"/>
                    <a:pt x="105937" y="196090"/>
                    <a:pt x="104236" y="196058"/>
                  </a:cubicBezTo>
                  <a:cubicBezTo>
                    <a:pt x="104010" y="196054"/>
                    <a:pt x="103792" y="196073"/>
                    <a:pt x="103573" y="196116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19DEA45E-EB42-4E8A-A7E5-3C91E163DDCE}"/>
                </a:ext>
              </a:extLst>
            </p:cNvPr>
            <p:cNvSpPr/>
            <p:nvPr/>
          </p:nvSpPr>
          <p:spPr bwMode="black">
            <a:xfrm>
              <a:off x="1948732" y="452962"/>
              <a:ext cx="102293" cy="179525"/>
            </a:xfrm>
            <a:custGeom>
              <a:avLst/>
              <a:gdLst>
                <a:gd name="connsiteX0" fmla="*/ 98379 w 102293"/>
                <a:gd name="connsiteY0" fmla="*/ 261 h 179525"/>
                <a:gd name="connsiteX1" fmla="*/ 48023 w 102293"/>
                <a:gd name="connsiteY1" fmla="*/ 31077 h 179525"/>
                <a:gd name="connsiteX2" fmla="*/ 45193 w 102293"/>
                <a:gd name="connsiteY2" fmla="*/ 31995 h 179525"/>
                <a:gd name="connsiteX3" fmla="*/ 44259 w 102293"/>
                <a:gd name="connsiteY3" fmla="*/ 31077 h 179525"/>
                <a:gd name="connsiteX4" fmla="*/ 28377 w 102293"/>
                <a:gd name="connsiteY4" fmla="*/ 4854 h 179525"/>
                <a:gd name="connsiteX5" fmla="*/ 22882 w 102293"/>
                <a:gd name="connsiteY5" fmla="*/ 1742 h 179525"/>
                <a:gd name="connsiteX6" fmla="*/ 4215 w 102293"/>
                <a:gd name="connsiteY6" fmla="*/ 1742 h 179525"/>
                <a:gd name="connsiteX7" fmla="*/ 0 w 102293"/>
                <a:gd name="connsiteY7" fmla="*/ 5965 h 179525"/>
                <a:gd name="connsiteX8" fmla="*/ 0 w 102293"/>
                <a:gd name="connsiteY8" fmla="*/ 175378 h 179525"/>
                <a:gd name="connsiteX9" fmla="*/ 4215 w 102293"/>
                <a:gd name="connsiteY9" fmla="*/ 179526 h 179525"/>
                <a:gd name="connsiteX10" fmla="*/ 44184 w 102293"/>
                <a:gd name="connsiteY10" fmla="*/ 179526 h 179525"/>
                <a:gd name="connsiteX11" fmla="*/ 48399 w 102293"/>
                <a:gd name="connsiteY11" fmla="*/ 175378 h 179525"/>
                <a:gd name="connsiteX12" fmla="*/ 48399 w 102293"/>
                <a:gd name="connsiteY12" fmla="*/ 73522 h 179525"/>
                <a:gd name="connsiteX13" fmla="*/ 98154 w 102293"/>
                <a:gd name="connsiteY13" fmla="*/ 45003 h 179525"/>
                <a:gd name="connsiteX14" fmla="*/ 102136 w 102293"/>
                <a:gd name="connsiteY14" fmla="*/ 43009 h 179525"/>
                <a:gd name="connsiteX15" fmla="*/ 102294 w 102293"/>
                <a:gd name="connsiteY15" fmla="*/ 42114 h 179525"/>
                <a:gd name="connsiteX16" fmla="*/ 102294 w 102293"/>
                <a:gd name="connsiteY16" fmla="*/ 4187 h 179525"/>
                <a:gd name="connsiteX17" fmla="*/ 98379 w 102293"/>
                <a:gd name="connsiteY17" fmla="*/ 261 h 17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2293" h="179525">
                  <a:moveTo>
                    <a:pt x="98379" y="261"/>
                  </a:moveTo>
                  <a:cubicBezTo>
                    <a:pt x="88368" y="-850"/>
                    <a:pt x="62701" y="261"/>
                    <a:pt x="48023" y="31077"/>
                  </a:cubicBezTo>
                  <a:cubicBezTo>
                    <a:pt x="47496" y="32100"/>
                    <a:pt x="46232" y="32510"/>
                    <a:pt x="45193" y="31995"/>
                  </a:cubicBezTo>
                  <a:cubicBezTo>
                    <a:pt x="44786" y="31795"/>
                    <a:pt x="44463" y="31473"/>
                    <a:pt x="44259" y="31077"/>
                  </a:cubicBezTo>
                  <a:lnTo>
                    <a:pt x="28377" y="4854"/>
                  </a:lnTo>
                  <a:cubicBezTo>
                    <a:pt x="27241" y="2922"/>
                    <a:pt x="25148" y="1736"/>
                    <a:pt x="22882" y="1742"/>
                  </a:cubicBezTo>
                  <a:lnTo>
                    <a:pt x="4215" y="1742"/>
                  </a:lnTo>
                  <a:cubicBezTo>
                    <a:pt x="1874" y="1783"/>
                    <a:pt x="0" y="3662"/>
                    <a:pt x="0" y="5965"/>
                  </a:cubicBezTo>
                  <a:lnTo>
                    <a:pt x="0" y="175378"/>
                  </a:lnTo>
                  <a:cubicBezTo>
                    <a:pt x="0" y="177669"/>
                    <a:pt x="1889" y="179526"/>
                    <a:pt x="4215" y="179526"/>
                  </a:cubicBezTo>
                  <a:lnTo>
                    <a:pt x="44184" y="179526"/>
                  </a:lnTo>
                  <a:cubicBezTo>
                    <a:pt x="46510" y="179526"/>
                    <a:pt x="48399" y="177669"/>
                    <a:pt x="48399" y="175378"/>
                  </a:cubicBezTo>
                  <a:lnTo>
                    <a:pt x="48399" y="73522"/>
                  </a:lnTo>
                  <a:cubicBezTo>
                    <a:pt x="48399" y="51300"/>
                    <a:pt x="71508" y="37595"/>
                    <a:pt x="98154" y="45003"/>
                  </a:cubicBezTo>
                  <a:cubicBezTo>
                    <a:pt x="99817" y="45536"/>
                    <a:pt x="101601" y="44642"/>
                    <a:pt x="102136" y="43009"/>
                  </a:cubicBezTo>
                  <a:cubicBezTo>
                    <a:pt x="102233" y="42719"/>
                    <a:pt x="102286" y="42418"/>
                    <a:pt x="102294" y="42114"/>
                  </a:cubicBezTo>
                  <a:lnTo>
                    <a:pt x="102294" y="4187"/>
                  </a:lnTo>
                  <a:cubicBezTo>
                    <a:pt x="102218" y="2078"/>
                    <a:pt x="100517" y="375"/>
                    <a:pt x="98379" y="261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E4B28303-3EA8-4AC4-B4E6-957B68984A3F}"/>
                </a:ext>
              </a:extLst>
            </p:cNvPr>
            <p:cNvSpPr/>
            <p:nvPr/>
          </p:nvSpPr>
          <p:spPr bwMode="black">
            <a:xfrm>
              <a:off x="2055934" y="451422"/>
              <a:ext cx="158979" cy="184667"/>
            </a:xfrm>
            <a:custGeom>
              <a:avLst/>
              <a:gdLst>
                <a:gd name="connsiteX0" fmla="*/ 153312 w 158979"/>
                <a:gd name="connsiteY0" fmla="*/ 140028 h 184667"/>
                <a:gd name="connsiteX1" fmla="*/ 153312 w 158979"/>
                <a:gd name="connsiteY1" fmla="*/ 62988 h 184667"/>
                <a:gd name="connsiteX2" fmla="*/ 133741 w 158979"/>
                <a:gd name="connsiteY2" fmla="*/ 16616 h 184667"/>
                <a:gd name="connsiteX3" fmla="*/ 81051 w 158979"/>
                <a:gd name="connsiteY3" fmla="*/ 97 h 184667"/>
                <a:gd name="connsiteX4" fmla="*/ 41308 w 158979"/>
                <a:gd name="connsiteY4" fmla="*/ 7505 h 184667"/>
                <a:gd name="connsiteX5" fmla="*/ 13985 w 158979"/>
                <a:gd name="connsiteY5" fmla="*/ 28098 h 184667"/>
                <a:gd name="connsiteX6" fmla="*/ 4124 w 158979"/>
                <a:gd name="connsiteY6" fmla="*/ 53655 h 184667"/>
                <a:gd name="connsiteX7" fmla="*/ 7210 w 158979"/>
                <a:gd name="connsiteY7" fmla="*/ 56984 h 184667"/>
                <a:gd name="connsiteX8" fmla="*/ 7361 w 158979"/>
                <a:gd name="connsiteY8" fmla="*/ 56988 h 184667"/>
                <a:gd name="connsiteX9" fmla="*/ 48308 w 158979"/>
                <a:gd name="connsiteY9" fmla="*/ 56988 h 184667"/>
                <a:gd name="connsiteX10" fmla="*/ 52448 w 158979"/>
                <a:gd name="connsiteY10" fmla="*/ 53580 h 184667"/>
                <a:gd name="connsiteX11" fmla="*/ 59147 w 158979"/>
                <a:gd name="connsiteY11" fmla="*/ 41210 h 184667"/>
                <a:gd name="connsiteX12" fmla="*/ 78266 w 158979"/>
                <a:gd name="connsiteY12" fmla="*/ 35506 h 184667"/>
                <a:gd name="connsiteX13" fmla="*/ 98514 w 158979"/>
                <a:gd name="connsiteY13" fmla="*/ 42913 h 184667"/>
                <a:gd name="connsiteX14" fmla="*/ 104912 w 158979"/>
                <a:gd name="connsiteY14" fmla="*/ 62618 h 184667"/>
                <a:gd name="connsiteX15" fmla="*/ 104912 w 158979"/>
                <a:gd name="connsiteY15" fmla="*/ 70766 h 184667"/>
                <a:gd name="connsiteX16" fmla="*/ 102805 w 158979"/>
                <a:gd name="connsiteY16" fmla="*/ 72840 h 184667"/>
                <a:gd name="connsiteX17" fmla="*/ 82707 w 158979"/>
                <a:gd name="connsiteY17" fmla="*/ 72840 h 184667"/>
                <a:gd name="connsiteX18" fmla="*/ 21286 w 158979"/>
                <a:gd name="connsiteY18" fmla="*/ 88100 h 184667"/>
                <a:gd name="connsiteX19" fmla="*/ 59 w 158979"/>
                <a:gd name="connsiteY19" fmla="*/ 128546 h 184667"/>
                <a:gd name="connsiteX20" fmla="*/ 17221 w 158979"/>
                <a:gd name="connsiteY20" fmla="*/ 169362 h 184667"/>
                <a:gd name="connsiteX21" fmla="*/ 61405 w 158979"/>
                <a:gd name="connsiteY21" fmla="*/ 184622 h 184667"/>
                <a:gd name="connsiteX22" fmla="*/ 104988 w 158979"/>
                <a:gd name="connsiteY22" fmla="*/ 164769 h 184667"/>
                <a:gd name="connsiteX23" fmla="*/ 107088 w 158979"/>
                <a:gd name="connsiteY23" fmla="*/ 164417 h 184667"/>
                <a:gd name="connsiteX24" fmla="*/ 107697 w 158979"/>
                <a:gd name="connsiteY24" fmla="*/ 165362 h 184667"/>
                <a:gd name="connsiteX25" fmla="*/ 110934 w 158979"/>
                <a:gd name="connsiteY25" fmla="*/ 178103 h 184667"/>
                <a:gd name="connsiteX26" fmla="*/ 115224 w 158979"/>
                <a:gd name="connsiteY26" fmla="*/ 181436 h 184667"/>
                <a:gd name="connsiteX27" fmla="*/ 155645 w 158979"/>
                <a:gd name="connsiteY27" fmla="*/ 181436 h 184667"/>
                <a:gd name="connsiteX28" fmla="*/ 158980 w 158979"/>
                <a:gd name="connsiteY28" fmla="*/ 178198 h 184667"/>
                <a:gd name="connsiteX29" fmla="*/ 158806 w 158979"/>
                <a:gd name="connsiteY29" fmla="*/ 177140 h 184667"/>
                <a:gd name="connsiteX30" fmla="*/ 153312 w 158979"/>
                <a:gd name="connsiteY30" fmla="*/ 140028 h 184667"/>
                <a:gd name="connsiteX31" fmla="*/ 104912 w 158979"/>
                <a:gd name="connsiteY31" fmla="*/ 117064 h 184667"/>
                <a:gd name="connsiteX32" fmla="*/ 76565 w 158979"/>
                <a:gd name="connsiteY32" fmla="*/ 149446 h 184667"/>
                <a:gd name="connsiteX33" fmla="*/ 71868 w 158979"/>
                <a:gd name="connsiteY33" fmla="*/ 149435 h 184667"/>
                <a:gd name="connsiteX34" fmla="*/ 48233 w 158979"/>
                <a:gd name="connsiteY34" fmla="*/ 127731 h 184667"/>
                <a:gd name="connsiteX35" fmla="*/ 86922 w 158979"/>
                <a:gd name="connsiteY35" fmla="*/ 100249 h 184667"/>
                <a:gd name="connsiteX36" fmla="*/ 102579 w 158979"/>
                <a:gd name="connsiteY36" fmla="*/ 100249 h 184667"/>
                <a:gd name="connsiteX37" fmla="*/ 104686 w 158979"/>
                <a:gd name="connsiteY37" fmla="*/ 102323 h 18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979" h="184667">
                  <a:moveTo>
                    <a:pt x="153312" y="140028"/>
                  </a:moveTo>
                  <a:lnTo>
                    <a:pt x="153312" y="62988"/>
                  </a:lnTo>
                  <a:cubicBezTo>
                    <a:pt x="154313" y="45403"/>
                    <a:pt x="147102" y="28330"/>
                    <a:pt x="133741" y="16616"/>
                  </a:cubicBezTo>
                  <a:cubicBezTo>
                    <a:pt x="118785" y="5028"/>
                    <a:pt x="100065" y="-841"/>
                    <a:pt x="81051" y="97"/>
                  </a:cubicBezTo>
                  <a:cubicBezTo>
                    <a:pt x="67427" y="-115"/>
                    <a:pt x="53908" y="2406"/>
                    <a:pt x="41308" y="7505"/>
                  </a:cubicBezTo>
                  <a:cubicBezTo>
                    <a:pt x="30454" y="11775"/>
                    <a:pt x="21000" y="18899"/>
                    <a:pt x="13985" y="28098"/>
                  </a:cubicBezTo>
                  <a:cubicBezTo>
                    <a:pt x="8226" y="35481"/>
                    <a:pt x="4794" y="44368"/>
                    <a:pt x="4124" y="53655"/>
                  </a:cubicBezTo>
                  <a:cubicBezTo>
                    <a:pt x="4041" y="55412"/>
                    <a:pt x="5419" y="56903"/>
                    <a:pt x="7210" y="56984"/>
                  </a:cubicBezTo>
                  <a:cubicBezTo>
                    <a:pt x="7255" y="56987"/>
                    <a:pt x="7308" y="56988"/>
                    <a:pt x="7361" y="56988"/>
                  </a:cubicBezTo>
                  <a:lnTo>
                    <a:pt x="48308" y="56988"/>
                  </a:lnTo>
                  <a:cubicBezTo>
                    <a:pt x="50341" y="56984"/>
                    <a:pt x="52087" y="55551"/>
                    <a:pt x="52448" y="53580"/>
                  </a:cubicBezTo>
                  <a:cubicBezTo>
                    <a:pt x="52952" y="48754"/>
                    <a:pt x="55361" y="44315"/>
                    <a:pt x="59147" y="41210"/>
                  </a:cubicBezTo>
                  <a:cubicBezTo>
                    <a:pt x="64620" y="37109"/>
                    <a:pt x="71401" y="35084"/>
                    <a:pt x="78266" y="35506"/>
                  </a:cubicBezTo>
                  <a:cubicBezTo>
                    <a:pt x="85801" y="34882"/>
                    <a:pt x="93223" y="37598"/>
                    <a:pt x="98514" y="42913"/>
                  </a:cubicBezTo>
                  <a:cubicBezTo>
                    <a:pt x="102985" y="48512"/>
                    <a:pt x="105251" y="55506"/>
                    <a:pt x="104912" y="62618"/>
                  </a:cubicBezTo>
                  <a:lnTo>
                    <a:pt x="104912" y="70766"/>
                  </a:lnTo>
                  <a:cubicBezTo>
                    <a:pt x="104875" y="71895"/>
                    <a:pt x="103949" y="72802"/>
                    <a:pt x="102805" y="72840"/>
                  </a:cubicBezTo>
                  <a:lnTo>
                    <a:pt x="82707" y="72840"/>
                  </a:lnTo>
                  <a:cubicBezTo>
                    <a:pt x="55911" y="72840"/>
                    <a:pt x="35437" y="77927"/>
                    <a:pt x="21286" y="88100"/>
                  </a:cubicBezTo>
                  <a:cubicBezTo>
                    <a:pt x="7955" y="97389"/>
                    <a:pt x="37" y="112471"/>
                    <a:pt x="59" y="128546"/>
                  </a:cubicBezTo>
                  <a:cubicBezTo>
                    <a:pt x="-686" y="143989"/>
                    <a:pt x="5607" y="158955"/>
                    <a:pt x="17221" y="169362"/>
                  </a:cubicBezTo>
                  <a:cubicBezTo>
                    <a:pt x="29453" y="179773"/>
                    <a:pt x="45245" y="185228"/>
                    <a:pt x="61405" y="184622"/>
                  </a:cubicBezTo>
                  <a:cubicBezTo>
                    <a:pt x="78168" y="184517"/>
                    <a:pt x="94058" y="177277"/>
                    <a:pt x="104988" y="164769"/>
                  </a:cubicBezTo>
                  <a:cubicBezTo>
                    <a:pt x="105469" y="164102"/>
                    <a:pt x="106410" y="163944"/>
                    <a:pt x="107088" y="164417"/>
                  </a:cubicBezTo>
                  <a:cubicBezTo>
                    <a:pt x="107411" y="164641"/>
                    <a:pt x="107630" y="164980"/>
                    <a:pt x="107697" y="165362"/>
                  </a:cubicBezTo>
                  <a:lnTo>
                    <a:pt x="110934" y="178103"/>
                  </a:lnTo>
                  <a:cubicBezTo>
                    <a:pt x="111416" y="180051"/>
                    <a:pt x="113185" y="181426"/>
                    <a:pt x="115224" y="181436"/>
                  </a:cubicBezTo>
                  <a:lnTo>
                    <a:pt x="155645" y="181436"/>
                  </a:lnTo>
                  <a:cubicBezTo>
                    <a:pt x="157474" y="181448"/>
                    <a:pt x="158964" y="179999"/>
                    <a:pt x="158980" y="178198"/>
                  </a:cubicBezTo>
                  <a:cubicBezTo>
                    <a:pt x="158980" y="177838"/>
                    <a:pt x="158919" y="177481"/>
                    <a:pt x="158806" y="177140"/>
                  </a:cubicBezTo>
                  <a:cubicBezTo>
                    <a:pt x="155088" y="165111"/>
                    <a:pt x="153236" y="152600"/>
                    <a:pt x="153312" y="140028"/>
                  </a:cubicBezTo>
                  <a:close/>
                  <a:moveTo>
                    <a:pt x="104912" y="117064"/>
                  </a:moveTo>
                  <a:cubicBezTo>
                    <a:pt x="106169" y="133710"/>
                    <a:pt x="93479" y="148208"/>
                    <a:pt x="76565" y="149446"/>
                  </a:cubicBezTo>
                  <a:cubicBezTo>
                    <a:pt x="74999" y="149561"/>
                    <a:pt x="73434" y="149557"/>
                    <a:pt x="71868" y="149435"/>
                  </a:cubicBezTo>
                  <a:cubicBezTo>
                    <a:pt x="57868" y="149435"/>
                    <a:pt x="48233" y="142620"/>
                    <a:pt x="48233" y="127731"/>
                  </a:cubicBezTo>
                  <a:cubicBezTo>
                    <a:pt x="48233" y="112842"/>
                    <a:pt x="59825" y="100249"/>
                    <a:pt x="86922" y="100249"/>
                  </a:cubicBezTo>
                  <a:lnTo>
                    <a:pt x="102579" y="100249"/>
                  </a:lnTo>
                  <a:cubicBezTo>
                    <a:pt x="103746" y="100249"/>
                    <a:pt x="104686" y="101178"/>
                    <a:pt x="104686" y="10232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331F56B3-6D7D-44B3-A26B-992D8244A19D}"/>
                </a:ext>
              </a:extLst>
            </p:cNvPr>
            <p:cNvSpPr/>
            <p:nvPr/>
          </p:nvSpPr>
          <p:spPr bwMode="black">
            <a:xfrm>
              <a:off x="2520845" y="451569"/>
              <a:ext cx="158545" cy="184203"/>
            </a:xfrm>
            <a:custGeom>
              <a:avLst/>
              <a:gdLst>
                <a:gd name="connsiteX0" fmla="*/ 154179 w 158545"/>
                <a:gd name="connsiteY0" fmla="*/ 119509 h 184203"/>
                <a:gd name="connsiteX1" fmla="*/ 117372 w 158545"/>
                <a:gd name="connsiteY1" fmla="*/ 119509 h 184203"/>
                <a:gd name="connsiteX2" fmla="*/ 113157 w 158545"/>
                <a:gd name="connsiteY2" fmla="*/ 123287 h 184203"/>
                <a:gd name="connsiteX3" fmla="*/ 104802 w 158545"/>
                <a:gd name="connsiteY3" fmla="*/ 138695 h 184203"/>
                <a:gd name="connsiteX4" fmla="*/ 83048 w 158545"/>
                <a:gd name="connsiteY4" fmla="*/ 146103 h 184203"/>
                <a:gd name="connsiteX5" fmla="*/ 57230 w 158545"/>
                <a:gd name="connsiteY5" fmla="*/ 134102 h 184203"/>
                <a:gd name="connsiteX6" fmla="*/ 48724 w 158545"/>
                <a:gd name="connsiteY6" fmla="*/ 94620 h 184203"/>
                <a:gd name="connsiteX7" fmla="*/ 48724 w 158545"/>
                <a:gd name="connsiteY7" fmla="*/ 89657 h 184203"/>
                <a:gd name="connsiteX8" fmla="*/ 57305 w 158545"/>
                <a:gd name="connsiteY8" fmla="*/ 50470 h 184203"/>
                <a:gd name="connsiteX9" fmla="*/ 102664 w 158545"/>
                <a:gd name="connsiteY9" fmla="*/ 45243 h 184203"/>
                <a:gd name="connsiteX10" fmla="*/ 104802 w 158545"/>
                <a:gd name="connsiteY10" fmla="*/ 47063 h 184203"/>
                <a:gd name="connsiteX11" fmla="*/ 113157 w 158545"/>
                <a:gd name="connsiteY11" fmla="*/ 65730 h 184203"/>
                <a:gd name="connsiteX12" fmla="*/ 117372 w 158545"/>
                <a:gd name="connsiteY12" fmla="*/ 69582 h 184203"/>
                <a:gd name="connsiteX13" fmla="*/ 154255 w 158545"/>
                <a:gd name="connsiteY13" fmla="*/ 69582 h 184203"/>
                <a:gd name="connsiteX14" fmla="*/ 158545 w 158545"/>
                <a:gd name="connsiteY14" fmla="*/ 65362 h 184203"/>
                <a:gd name="connsiteX15" fmla="*/ 158545 w 158545"/>
                <a:gd name="connsiteY15" fmla="*/ 65211 h 184203"/>
                <a:gd name="connsiteX16" fmla="*/ 137921 w 158545"/>
                <a:gd name="connsiteY16" fmla="*/ 19062 h 184203"/>
                <a:gd name="connsiteX17" fmla="*/ 83575 w 158545"/>
                <a:gd name="connsiteY17" fmla="*/ 98 h 184203"/>
                <a:gd name="connsiteX18" fmla="*/ 22681 w 158545"/>
                <a:gd name="connsiteY18" fmla="*/ 24543 h 184203"/>
                <a:gd name="connsiteX19" fmla="*/ 99 w 158545"/>
                <a:gd name="connsiteY19" fmla="*/ 90101 h 184203"/>
                <a:gd name="connsiteX20" fmla="*/ 99 w 158545"/>
                <a:gd name="connsiteY20" fmla="*/ 93212 h 184203"/>
                <a:gd name="connsiteX21" fmla="*/ 22681 w 158545"/>
                <a:gd name="connsiteY21" fmla="*/ 159881 h 184203"/>
                <a:gd name="connsiteX22" fmla="*/ 83801 w 158545"/>
                <a:gd name="connsiteY22" fmla="*/ 184104 h 184203"/>
                <a:gd name="connsiteX23" fmla="*/ 121437 w 158545"/>
                <a:gd name="connsiteY23" fmla="*/ 175807 h 184203"/>
                <a:gd name="connsiteX24" fmla="*/ 148384 w 158545"/>
                <a:gd name="connsiteY24" fmla="*/ 152547 h 184203"/>
                <a:gd name="connsiteX25" fmla="*/ 158169 w 158545"/>
                <a:gd name="connsiteY25" fmla="*/ 123806 h 184203"/>
                <a:gd name="connsiteX26" fmla="*/ 154179 w 158545"/>
                <a:gd name="connsiteY26" fmla="*/ 119509 h 184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8545" h="184203">
                  <a:moveTo>
                    <a:pt x="154179" y="119509"/>
                  </a:moveTo>
                  <a:lnTo>
                    <a:pt x="117372" y="119509"/>
                  </a:lnTo>
                  <a:cubicBezTo>
                    <a:pt x="115196" y="119535"/>
                    <a:pt x="113382" y="121158"/>
                    <a:pt x="113157" y="123287"/>
                  </a:cubicBezTo>
                  <a:cubicBezTo>
                    <a:pt x="112351" y="129247"/>
                    <a:pt x="109386" y="134721"/>
                    <a:pt x="104802" y="138695"/>
                  </a:cubicBezTo>
                  <a:cubicBezTo>
                    <a:pt x="98750" y="143754"/>
                    <a:pt x="90982" y="146397"/>
                    <a:pt x="83048" y="146103"/>
                  </a:cubicBezTo>
                  <a:cubicBezTo>
                    <a:pt x="72909" y="146769"/>
                    <a:pt x="63146" y="142229"/>
                    <a:pt x="57230" y="134102"/>
                  </a:cubicBezTo>
                  <a:cubicBezTo>
                    <a:pt x="51607" y="126102"/>
                    <a:pt x="48777" y="112941"/>
                    <a:pt x="48724" y="94620"/>
                  </a:cubicBezTo>
                  <a:lnTo>
                    <a:pt x="48724" y="89657"/>
                  </a:lnTo>
                  <a:cubicBezTo>
                    <a:pt x="48724" y="71582"/>
                    <a:pt x="51585" y="58520"/>
                    <a:pt x="57305" y="50470"/>
                  </a:cubicBezTo>
                  <a:cubicBezTo>
                    <a:pt x="68363" y="36701"/>
                    <a:pt x="88671" y="34361"/>
                    <a:pt x="102664" y="45243"/>
                  </a:cubicBezTo>
                  <a:cubicBezTo>
                    <a:pt x="103401" y="45819"/>
                    <a:pt x="104117" y="46426"/>
                    <a:pt x="104802" y="47063"/>
                  </a:cubicBezTo>
                  <a:cubicBezTo>
                    <a:pt x="109649" y="52178"/>
                    <a:pt x="112592" y="58757"/>
                    <a:pt x="113157" y="65730"/>
                  </a:cubicBezTo>
                  <a:cubicBezTo>
                    <a:pt x="113382" y="67872"/>
                    <a:pt x="115181" y="69519"/>
                    <a:pt x="117372" y="69582"/>
                  </a:cubicBezTo>
                  <a:lnTo>
                    <a:pt x="154255" y="69582"/>
                  </a:lnTo>
                  <a:cubicBezTo>
                    <a:pt x="156626" y="69583"/>
                    <a:pt x="158545" y="67694"/>
                    <a:pt x="158545" y="65362"/>
                  </a:cubicBezTo>
                  <a:cubicBezTo>
                    <a:pt x="158545" y="65312"/>
                    <a:pt x="158545" y="65262"/>
                    <a:pt x="158545" y="65211"/>
                  </a:cubicBezTo>
                  <a:cubicBezTo>
                    <a:pt x="158131" y="47752"/>
                    <a:pt x="150717" y="31163"/>
                    <a:pt x="137921" y="19062"/>
                  </a:cubicBezTo>
                  <a:cubicBezTo>
                    <a:pt x="123025" y="5984"/>
                    <a:pt x="103514" y="-825"/>
                    <a:pt x="83575" y="98"/>
                  </a:cubicBezTo>
                  <a:cubicBezTo>
                    <a:pt x="60595" y="-1049"/>
                    <a:pt x="38284" y="7907"/>
                    <a:pt x="22681" y="24543"/>
                  </a:cubicBezTo>
                  <a:cubicBezTo>
                    <a:pt x="7062" y="42833"/>
                    <a:pt x="-1000" y="66234"/>
                    <a:pt x="99" y="90101"/>
                  </a:cubicBezTo>
                  <a:lnTo>
                    <a:pt x="99" y="93212"/>
                  </a:lnTo>
                  <a:cubicBezTo>
                    <a:pt x="99" y="121658"/>
                    <a:pt x="7626" y="143881"/>
                    <a:pt x="22681" y="159881"/>
                  </a:cubicBezTo>
                  <a:cubicBezTo>
                    <a:pt x="38450" y="176394"/>
                    <a:pt x="60805" y="185251"/>
                    <a:pt x="83801" y="184104"/>
                  </a:cubicBezTo>
                  <a:cubicBezTo>
                    <a:pt x="96830" y="184243"/>
                    <a:pt x="109709" y="181403"/>
                    <a:pt x="121437" y="175807"/>
                  </a:cubicBezTo>
                  <a:cubicBezTo>
                    <a:pt x="132434" y="170655"/>
                    <a:pt x="141760" y="162603"/>
                    <a:pt x="148384" y="152547"/>
                  </a:cubicBezTo>
                  <a:cubicBezTo>
                    <a:pt x="154067" y="143936"/>
                    <a:pt x="157431" y="134047"/>
                    <a:pt x="158169" y="123806"/>
                  </a:cubicBezTo>
                  <a:cubicBezTo>
                    <a:pt x="158252" y="121542"/>
                    <a:pt x="156475" y="119629"/>
                    <a:pt x="154179" y="119509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971FCEC-333E-4154-A8CF-06C765CADE16}"/>
                </a:ext>
              </a:extLst>
            </p:cNvPr>
            <p:cNvSpPr/>
            <p:nvPr/>
          </p:nvSpPr>
          <p:spPr bwMode="black">
            <a:xfrm>
              <a:off x="1576666" y="454779"/>
              <a:ext cx="48399" cy="177709"/>
            </a:xfrm>
            <a:custGeom>
              <a:avLst/>
              <a:gdLst>
                <a:gd name="connsiteX0" fmla="*/ 44184 w 48399"/>
                <a:gd name="connsiteY0" fmla="*/ 0 h 177709"/>
                <a:gd name="connsiteX1" fmla="*/ 48399 w 48399"/>
                <a:gd name="connsiteY1" fmla="*/ 0 h 177709"/>
                <a:gd name="connsiteX2" fmla="*/ 48399 w 48399"/>
                <a:gd name="connsiteY2" fmla="*/ 177709 h 177709"/>
                <a:gd name="connsiteX3" fmla="*/ 44184 w 48399"/>
                <a:gd name="connsiteY3" fmla="*/ 177709 h 177709"/>
                <a:gd name="connsiteX4" fmla="*/ 4215 w 48399"/>
                <a:gd name="connsiteY4" fmla="*/ 177709 h 177709"/>
                <a:gd name="connsiteX5" fmla="*/ 0 w 48399"/>
                <a:gd name="connsiteY5" fmla="*/ 177709 h 177709"/>
                <a:gd name="connsiteX6" fmla="*/ 0 w 48399"/>
                <a:gd name="connsiteY6" fmla="*/ 0 h 177709"/>
                <a:gd name="connsiteX7" fmla="*/ 4215 w 48399"/>
                <a:gd name="connsiteY7" fmla="*/ 0 h 177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399" h="177709">
                  <a:moveTo>
                    <a:pt x="44184" y="0"/>
                  </a:moveTo>
                  <a:cubicBezTo>
                    <a:pt x="46512" y="0"/>
                    <a:pt x="48399" y="0"/>
                    <a:pt x="48399" y="0"/>
                  </a:cubicBezTo>
                  <a:lnTo>
                    <a:pt x="48399" y="177709"/>
                  </a:lnTo>
                  <a:cubicBezTo>
                    <a:pt x="48399" y="177709"/>
                    <a:pt x="46512" y="177709"/>
                    <a:pt x="44184" y="177709"/>
                  </a:cubicBezTo>
                  <a:lnTo>
                    <a:pt x="4215" y="177709"/>
                  </a:lnTo>
                  <a:cubicBezTo>
                    <a:pt x="1887" y="177709"/>
                    <a:pt x="0" y="177709"/>
                    <a:pt x="0" y="177709"/>
                  </a:cubicBezTo>
                  <a:lnTo>
                    <a:pt x="0" y="0"/>
                  </a:lnTo>
                  <a:cubicBezTo>
                    <a:pt x="0" y="0"/>
                    <a:pt x="1887" y="0"/>
                    <a:pt x="4215" y="0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84FFA676-9D9C-44A6-B1E4-BAF18383A73E}"/>
                </a:ext>
              </a:extLst>
            </p:cNvPr>
            <p:cNvSpPr/>
            <p:nvPr/>
          </p:nvSpPr>
          <p:spPr bwMode="black">
            <a:xfrm>
              <a:off x="1573881" y="386332"/>
              <a:ext cx="54044" cy="53186"/>
            </a:xfrm>
            <a:custGeom>
              <a:avLst/>
              <a:gdLst>
                <a:gd name="connsiteX0" fmla="*/ 54045 w 54044"/>
                <a:gd name="connsiteY0" fmla="*/ 26593 h 53186"/>
                <a:gd name="connsiteX1" fmla="*/ 27022 w 54044"/>
                <a:gd name="connsiteY1" fmla="*/ 53187 h 53186"/>
                <a:gd name="connsiteX2" fmla="*/ 0 w 54044"/>
                <a:gd name="connsiteY2" fmla="*/ 26593 h 53186"/>
                <a:gd name="connsiteX3" fmla="*/ 27022 w 54044"/>
                <a:gd name="connsiteY3" fmla="*/ 0 h 53186"/>
                <a:gd name="connsiteX4" fmla="*/ 54045 w 54044"/>
                <a:gd name="connsiteY4" fmla="*/ 26593 h 5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44" h="53186">
                  <a:moveTo>
                    <a:pt x="54045" y="26593"/>
                  </a:moveTo>
                  <a:cubicBezTo>
                    <a:pt x="54045" y="41281"/>
                    <a:pt x="41946" y="53187"/>
                    <a:pt x="27022" y="53187"/>
                  </a:cubicBezTo>
                  <a:cubicBezTo>
                    <a:pt x="12098" y="53187"/>
                    <a:pt x="0" y="41281"/>
                    <a:pt x="0" y="26593"/>
                  </a:cubicBezTo>
                  <a:cubicBezTo>
                    <a:pt x="0" y="11906"/>
                    <a:pt x="12098" y="0"/>
                    <a:pt x="27022" y="0"/>
                  </a:cubicBezTo>
                  <a:cubicBezTo>
                    <a:pt x="41946" y="0"/>
                    <a:pt x="54045" y="11906"/>
                    <a:pt x="54045" y="2659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36D9BB1E-CA57-4555-BDBB-1D9E29840A7F}"/>
                </a:ext>
              </a:extLst>
            </p:cNvPr>
            <p:cNvSpPr/>
            <p:nvPr/>
          </p:nvSpPr>
          <p:spPr bwMode="black">
            <a:xfrm>
              <a:off x="2237735" y="376725"/>
              <a:ext cx="263713" cy="255763"/>
            </a:xfrm>
            <a:custGeom>
              <a:avLst/>
              <a:gdLst>
                <a:gd name="connsiteX0" fmla="*/ 259498 w 263713"/>
                <a:gd name="connsiteY0" fmla="*/ 78054 h 255763"/>
                <a:gd name="connsiteX1" fmla="*/ 155925 w 263713"/>
                <a:gd name="connsiteY1" fmla="*/ 78054 h 255763"/>
                <a:gd name="connsiteX2" fmla="*/ 153818 w 263713"/>
                <a:gd name="connsiteY2" fmla="*/ 76131 h 255763"/>
                <a:gd name="connsiteX3" fmla="*/ 153818 w 263713"/>
                <a:gd name="connsiteY3" fmla="*/ 75980 h 255763"/>
                <a:gd name="connsiteX4" fmla="*/ 153818 w 263713"/>
                <a:gd name="connsiteY4" fmla="*/ 63831 h 255763"/>
                <a:gd name="connsiteX5" fmla="*/ 180991 w 263713"/>
                <a:gd name="connsiteY5" fmla="*/ 38645 h 255763"/>
                <a:gd name="connsiteX6" fmla="*/ 192658 w 263713"/>
                <a:gd name="connsiteY6" fmla="*/ 39460 h 255763"/>
                <a:gd name="connsiteX7" fmla="*/ 196165 w 263713"/>
                <a:gd name="connsiteY7" fmla="*/ 36902 h 255763"/>
                <a:gd name="connsiteX8" fmla="*/ 196195 w 263713"/>
                <a:gd name="connsiteY8" fmla="*/ 36349 h 255763"/>
                <a:gd name="connsiteX9" fmla="*/ 196195 w 263713"/>
                <a:gd name="connsiteY9" fmla="*/ 6718 h 255763"/>
                <a:gd name="connsiteX10" fmla="*/ 192808 w 263713"/>
                <a:gd name="connsiteY10" fmla="*/ 2644 h 255763"/>
                <a:gd name="connsiteX11" fmla="*/ 171657 w 263713"/>
                <a:gd name="connsiteY11" fmla="*/ 126 h 255763"/>
                <a:gd name="connsiteX12" fmla="*/ 122806 w 263713"/>
                <a:gd name="connsiteY12" fmla="*/ 16571 h 255763"/>
                <a:gd name="connsiteX13" fmla="*/ 105418 w 263713"/>
                <a:gd name="connsiteY13" fmla="*/ 63016 h 255763"/>
                <a:gd name="connsiteX14" fmla="*/ 105418 w 263713"/>
                <a:gd name="connsiteY14" fmla="*/ 75980 h 255763"/>
                <a:gd name="connsiteX15" fmla="*/ 103311 w 263713"/>
                <a:gd name="connsiteY15" fmla="*/ 78054 h 255763"/>
                <a:gd name="connsiteX16" fmla="*/ 50621 w 263713"/>
                <a:gd name="connsiteY16" fmla="*/ 78054 h 255763"/>
                <a:gd name="connsiteX17" fmla="*/ 48513 w 263713"/>
                <a:gd name="connsiteY17" fmla="*/ 76131 h 255763"/>
                <a:gd name="connsiteX18" fmla="*/ 48513 w 263713"/>
                <a:gd name="connsiteY18" fmla="*/ 75980 h 255763"/>
                <a:gd name="connsiteX19" fmla="*/ 48513 w 263713"/>
                <a:gd name="connsiteY19" fmla="*/ 63831 h 255763"/>
                <a:gd name="connsiteX20" fmla="*/ 75686 w 263713"/>
                <a:gd name="connsiteY20" fmla="*/ 38645 h 255763"/>
                <a:gd name="connsiteX21" fmla="*/ 87278 w 263713"/>
                <a:gd name="connsiteY21" fmla="*/ 39460 h 255763"/>
                <a:gd name="connsiteX22" fmla="*/ 90861 w 263713"/>
                <a:gd name="connsiteY22" fmla="*/ 36825 h 255763"/>
                <a:gd name="connsiteX23" fmla="*/ 90891 w 263713"/>
                <a:gd name="connsiteY23" fmla="*/ 36349 h 255763"/>
                <a:gd name="connsiteX24" fmla="*/ 90891 w 263713"/>
                <a:gd name="connsiteY24" fmla="*/ 6718 h 255763"/>
                <a:gd name="connsiteX25" fmla="*/ 87504 w 263713"/>
                <a:gd name="connsiteY25" fmla="*/ 2644 h 255763"/>
                <a:gd name="connsiteX26" fmla="*/ 66352 w 263713"/>
                <a:gd name="connsiteY26" fmla="*/ 126 h 255763"/>
                <a:gd name="connsiteX27" fmla="*/ 17501 w 263713"/>
                <a:gd name="connsiteY27" fmla="*/ 16571 h 255763"/>
                <a:gd name="connsiteX28" fmla="*/ 114 w 263713"/>
                <a:gd name="connsiteY28" fmla="*/ 63016 h 255763"/>
                <a:gd name="connsiteX29" fmla="*/ 114 w 263713"/>
                <a:gd name="connsiteY29" fmla="*/ 251615 h 255763"/>
                <a:gd name="connsiteX30" fmla="*/ 4329 w 263713"/>
                <a:gd name="connsiteY30" fmla="*/ 255763 h 255763"/>
                <a:gd name="connsiteX31" fmla="*/ 44223 w 263713"/>
                <a:gd name="connsiteY31" fmla="*/ 255763 h 255763"/>
                <a:gd name="connsiteX32" fmla="*/ 48513 w 263713"/>
                <a:gd name="connsiteY32" fmla="*/ 251615 h 255763"/>
                <a:gd name="connsiteX33" fmla="*/ 48513 w 263713"/>
                <a:gd name="connsiteY33" fmla="*/ 115018 h 255763"/>
                <a:gd name="connsiteX34" fmla="*/ 50546 w 263713"/>
                <a:gd name="connsiteY34" fmla="*/ 112871 h 255763"/>
                <a:gd name="connsiteX35" fmla="*/ 50621 w 263713"/>
                <a:gd name="connsiteY35" fmla="*/ 112870 h 255763"/>
                <a:gd name="connsiteX36" fmla="*/ 103311 w 263713"/>
                <a:gd name="connsiteY36" fmla="*/ 112870 h 255763"/>
                <a:gd name="connsiteX37" fmla="*/ 105418 w 263713"/>
                <a:gd name="connsiteY37" fmla="*/ 115018 h 255763"/>
                <a:gd name="connsiteX38" fmla="*/ 105418 w 263713"/>
                <a:gd name="connsiteY38" fmla="*/ 251615 h 255763"/>
                <a:gd name="connsiteX39" fmla="*/ 109633 w 263713"/>
                <a:gd name="connsiteY39" fmla="*/ 255763 h 255763"/>
                <a:gd name="connsiteX40" fmla="*/ 149602 w 263713"/>
                <a:gd name="connsiteY40" fmla="*/ 255763 h 255763"/>
                <a:gd name="connsiteX41" fmla="*/ 153818 w 263713"/>
                <a:gd name="connsiteY41" fmla="*/ 251615 h 255763"/>
                <a:gd name="connsiteX42" fmla="*/ 153818 w 263713"/>
                <a:gd name="connsiteY42" fmla="*/ 115018 h 255763"/>
                <a:gd name="connsiteX43" fmla="*/ 155850 w 263713"/>
                <a:gd name="connsiteY43" fmla="*/ 112871 h 255763"/>
                <a:gd name="connsiteX44" fmla="*/ 155925 w 263713"/>
                <a:gd name="connsiteY44" fmla="*/ 112870 h 255763"/>
                <a:gd name="connsiteX45" fmla="*/ 182646 w 263713"/>
                <a:gd name="connsiteY45" fmla="*/ 112870 h 255763"/>
                <a:gd name="connsiteX46" fmla="*/ 195443 w 263713"/>
                <a:gd name="connsiteY46" fmla="*/ 109536 h 255763"/>
                <a:gd name="connsiteX47" fmla="*/ 212153 w 263713"/>
                <a:gd name="connsiteY47" fmla="*/ 100055 h 255763"/>
                <a:gd name="connsiteX48" fmla="*/ 215149 w 263713"/>
                <a:gd name="connsiteY48" fmla="*/ 100779 h 255763"/>
                <a:gd name="connsiteX49" fmla="*/ 215465 w 263713"/>
                <a:gd name="connsiteY49" fmla="*/ 101981 h 255763"/>
                <a:gd name="connsiteX50" fmla="*/ 215465 w 263713"/>
                <a:gd name="connsiteY50" fmla="*/ 251615 h 255763"/>
                <a:gd name="connsiteX51" fmla="*/ 219755 w 263713"/>
                <a:gd name="connsiteY51" fmla="*/ 255763 h 255763"/>
                <a:gd name="connsiteX52" fmla="*/ 259498 w 263713"/>
                <a:gd name="connsiteY52" fmla="*/ 255763 h 255763"/>
                <a:gd name="connsiteX53" fmla="*/ 263714 w 263713"/>
                <a:gd name="connsiteY53" fmla="*/ 251615 h 255763"/>
                <a:gd name="connsiteX54" fmla="*/ 263714 w 263713"/>
                <a:gd name="connsiteY54" fmla="*/ 82276 h 255763"/>
                <a:gd name="connsiteX55" fmla="*/ 259498 w 263713"/>
                <a:gd name="connsiteY55" fmla="*/ 78054 h 25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63713" h="255763">
                  <a:moveTo>
                    <a:pt x="259498" y="78054"/>
                  </a:moveTo>
                  <a:lnTo>
                    <a:pt x="155925" y="78054"/>
                  </a:lnTo>
                  <a:cubicBezTo>
                    <a:pt x="154804" y="78095"/>
                    <a:pt x="153863" y="77235"/>
                    <a:pt x="153818" y="76131"/>
                  </a:cubicBezTo>
                  <a:cubicBezTo>
                    <a:pt x="153818" y="76081"/>
                    <a:pt x="153818" y="76030"/>
                    <a:pt x="153818" y="75980"/>
                  </a:cubicBezTo>
                  <a:lnTo>
                    <a:pt x="153818" y="63831"/>
                  </a:lnTo>
                  <a:cubicBezTo>
                    <a:pt x="153818" y="47090"/>
                    <a:pt x="162850" y="38645"/>
                    <a:pt x="180991" y="38645"/>
                  </a:cubicBezTo>
                  <a:cubicBezTo>
                    <a:pt x="184897" y="38632"/>
                    <a:pt x="188796" y="38904"/>
                    <a:pt x="192658" y="39460"/>
                  </a:cubicBezTo>
                  <a:cubicBezTo>
                    <a:pt x="194344" y="39707"/>
                    <a:pt x="195917" y="38561"/>
                    <a:pt x="196165" y="36902"/>
                  </a:cubicBezTo>
                  <a:cubicBezTo>
                    <a:pt x="196188" y="36719"/>
                    <a:pt x="196203" y="36534"/>
                    <a:pt x="196195" y="36349"/>
                  </a:cubicBezTo>
                  <a:lnTo>
                    <a:pt x="196195" y="6718"/>
                  </a:lnTo>
                  <a:cubicBezTo>
                    <a:pt x="196173" y="4749"/>
                    <a:pt x="194765" y="3059"/>
                    <a:pt x="192808" y="2644"/>
                  </a:cubicBezTo>
                  <a:cubicBezTo>
                    <a:pt x="185861" y="1099"/>
                    <a:pt x="178778" y="255"/>
                    <a:pt x="171657" y="126"/>
                  </a:cubicBezTo>
                  <a:cubicBezTo>
                    <a:pt x="153803" y="-954"/>
                    <a:pt x="136242" y="4958"/>
                    <a:pt x="122806" y="16571"/>
                  </a:cubicBezTo>
                  <a:cubicBezTo>
                    <a:pt x="110672" y="28981"/>
                    <a:pt x="104364" y="45824"/>
                    <a:pt x="105418" y="63016"/>
                  </a:cubicBezTo>
                  <a:lnTo>
                    <a:pt x="105418" y="75980"/>
                  </a:lnTo>
                  <a:cubicBezTo>
                    <a:pt x="105418" y="77125"/>
                    <a:pt x="104477" y="78054"/>
                    <a:pt x="103311" y="78054"/>
                  </a:cubicBezTo>
                  <a:lnTo>
                    <a:pt x="50621" y="78054"/>
                  </a:lnTo>
                  <a:cubicBezTo>
                    <a:pt x="49499" y="78095"/>
                    <a:pt x="48558" y="77235"/>
                    <a:pt x="48513" y="76131"/>
                  </a:cubicBezTo>
                  <a:cubicBezTo>
                    <a:pt x="48513" y="76081"/>
                    <a:pt x="48513" y="76030"/>
                    <a:pt x="48513" y="75980"/>
                  </a:cubicBezTo>
                  <a:lnTo>
                    <a:pt x="48513" y="63831"/>
                  </a:lnTo>
                  <a:cubicBezTo>
                    <a:pt x="48513" y="47090"/>
                    <a:pt x="57546" y="38645"/>
                    <a:pt x="75686" y="38645"/>
                  </a:cubicBezTo>
                  <a:cubicBezTo>
                    <a:pt x="79563" y="38629"/>
                    <a:pt x="83439" y="38901"/>
                    <a:pt x="87278" y="39460"/>
                  </a:cubicBezTo>
                  <a:cubicBezTo>
                    <a:pt x="89009" y="39706"/>
                    <a:pt x="90612" y="38526"/>
                    <a:pt x="90861" y="36825"/>
                  </a:cubicBezTo>
                  <a:cubicBezTo>
                    <a:pt x="90883" y="36668"/>
                    <a:pt x="90891" y="36508"/>
                    <a:pt x="90891" y="36349"/>
                  </a:cubicBezTo>
                  <a:lnTo>
                    <a:pt x="90891" y="6718"/>
                  </a:lnTo>
                  <a:cubicBezTo>
                    <a:pt x="90868" y="4749"/>
                    <a:pt x="89461" y="3059"/>
                    <a:pt x="87504" y="2644"/>
                  </a:cubicBezTo>
                  <a:cubicBezTo>
                    <a:pt x="80556" y="1104"/>
                    <a:pt x="73473" y="260"/>
                    <a:pt x="66352" y="126"/>
                  </a:cubicBezTo>
                  <a:cubicBezTo>
                    <a:pt x="48498" y="-954"/>
                    <a:pt x="30937" y="4958"/>
                    <a:pt x="17501" y="16571"/>
                  </a:cubicBezTo>
                  <a:cubicBezTo>
                    <a:pt x="5368" y="28981"/>
                    <a:pt x="-940" y="45824"/>
                    <a:pt x="114" y="63016"/>
                  </a:cubicBezTo>
                  <a:lnTo>
                    <a:pt x="114" y="251615"/>
                  </a:lnTo>
                  <a:cubicBezTo>
                    <a:pt x="114" y="253906"/>
                    <a:pt x="2003" y="255763"/>
                    <a:pt x="4329" y="255763"/>
                  </a:cubicBezTo>
                  <a:lnTo>
                    <a:pt x="44223" y="255763"/>
                  </a:lnTo>
                  <a:cubicBezTo>
                    <a:pt x="46564" y="255764"/>
                    <a:pt x="48475" y="253918"/>
                    <a:pt x="48513" y="251615"/>
                  </a:cubicBezTo>
                  <a:lnTo>
                    <a:pt x="48513" y="115018"/>
                  </a:lnTo>
                  <a:cubicBezTo>
                    <a:pt x="48468" y="113874"/>
                    <a:pt x="49379" y="112912"/>
                    <a:pt x="50546" y="112871"/>
                  </a:cubicBezTo>
                  <a:cubicBezTo>
                    <a:pt x="50568" y="112871"/>
                    <a:pt x="50598" y="112870"/>
                    <a:pt x="50621" y="112870"/>
                  </a:cubicBezTo>
                  <a:lnTo>
                    <a:pt x="103311" y="112870"/>
                  </a:lnTo>
                  <a:cubicBezTo>
                    <a:pt x="104485" y="112910"/>
                    <a:pt x="105418" y="113860"/>
                    <a:pt x="105418" y="115018"/>
                  </a:cubicBezTo>
                  <a:lnTo>
                    <a:pt x="105418" y="251615"/>
                  </a:lnTo>
                  <a:cubicBezTo>
                    <a:pt x="105418" y="253906"/>
                    <a:pt x="107308" y="255763"/>
                    <a:pt x="109633" y="255763"/>
                  </a:cubicBezTo>
                  <a:lnTo>
                    <a:pt x="149602" y="255763"/>
                  </a:lnTo>
                  <a:cubicBezTo>
                    <a:pt x="151928" y="255763"/>
                    <a:pt x="153818" y="253906"/>
                    <a:pt x="153818" y="251615"/>
                  </a:cubicBezTo>
                  <a:lnTo>
                    <a:pt x="153818" y="115018"/>
                  </a:lnTo>
                  <a:cubicBezTo>
                    <a:pt x="153772" y="113874"/>
                    <a:pt x="154683" y="112912"/>
                    <a:pt x="155850" y="112871"/>
                  </a:cubicBezTo>
                  <a:cubicBezTo>
                    <a:pt x="155873" y="112871"/>
                    <a:pt x="155903" y="112870"/>
                    <a:pt x="155925" y="112870"/>
                  </a:cubicBezTo>
                  <a:lnTo>
                    <a:pt x="182646" y="112870"/>
                  </a:lnTo>
                  <a:cubicBezTo>
                    <a:pt x="187140" y="112900"/>
                    <a:pt x="191559" y="111749"/>
                    <a:pt x="195443" y="109536"/>
                  </a:cubicBezTo>
                  <a:lnTo>
                    <a:pt x="212153" y="100055"/>
                  </a:lnTo>
                  <a:cubicBezTo>
                    <a:pt x="213184" y="99440"/>
                    <a:pt x="214524" y="99764"/>
                    <a:pt x="215149" y="100779"/>
                  </a:cubicBezTo>
                  <a:cubicBezTo>
                    <a:pt x="215374" y="101141"/>
                    <a:pt x="215480" y="101558"/>
                    <a:pt x="215465" y="101981"/>
                  </a:cubicBezTo>
                  <a:lnTo>
                    <a:pt x="215465" y="251615"/>
                  </a:lnTo>
                  <a:cubicBezTo>
                    <a:pt x="215502" y="253918"/>
                    <a:pt x="217414" y="255763"/>
                    <a:pt x="219755" y="255763"/>
                  </a:cubicBezTo>
                  <a:lnTo>
                    <a:pt x="259498" y="255763"/>
                  </a:lnTo>
                  <a:cubicBezTo>
                    <a:pt x="261824" y="255763"/>
                    <a:pt x="263714" y="253906"/>
                    <a:pt x="263714" y="251615"/>
                  </a:cubicBezTo>
                  <a:lnTo>
                    <a:pt x="263714" y="82276"/>
                  </a:lnTo>
                  <a:cubicBezTo>
                    <a:pt x="263714" y="79973"/>
                    <a:pt x="261839" y="78095"/>
                    <a:pt x="259498" y="78054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801682C1-D806-4205-A949-27BC524A14BE}"/>
                </a:ext>
              </a:extLst>
            </p:cNvPr>
            <p:cNvSpPr/>
            <p:nvPr/>
          </p:nvSpPr>
          <p:spPr bwMode="black">
            <a:xfrm>
              <a:off x="2450714" y="386553"/>
              <a:ext cx="54047" cy="53187"/>
            </a:xfrm>
            <a:custGeom>
              <a:avLst/>
              <a:gdLst>
                <a:gd name="connsiteX0" fmla="*/ 26723 w 54047"/>
                <a:gd name="connsiteY0" fmla="*/ 2 h 53187"/>
                <a:gd name="connsiteX1" fmla="*/ 2 w 54047"/>
                <a:gd name="connsiteY1" fmla="*/ 26891 h 53187"/>
                <a:gd name="connsiteX2" fmla="*/ 27325 w 54047"/>
                <a:gd name="connsiteY2" fmla="*/ 53186 h 53187"/>
                <a:gd name="connsiteX3" fmla="*/ 54046 w 54047"/>
                <a:gd name="connsiteY3" fmla="*/ 26373 h 53187"/>
                <a:gd name="connsiteX4" fmla="*/ 26798 w 54047"/>
                <a:gd name="connsiteY4" fmla="*/ 1 h 53187"/>
                <a:gd name="connsiteX5" fmla="*/ 26723 w 54047"/>
                <a:gd name="connsiteY5" fmla="*/ 2 h 53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47" h="53187">
                  <a:moveTo>
                    <a:pt x="26723" y="2"/>
                  </a:moveTo>
                  <a:cubicBezTo>
                    <a:pt x="11797" y="166"/>
                    <a:pt x="-164" y="12204"/>
                    <a:pt x="2" y="26891"/>
                  </a:cubicBezTo>
                  <a:cubicBezTo>
                    <a:pt x="167" y="41577"/>
                    <a:pt x="12406" y="53349"/>
                    <a:pt x="27325" y="53186"/>
                  </a:cubicBezTo>
                  <a:cubicBezTo>
                    <a:pt x="42221" y="53021"/>
                    <a:pt x="54167" y="41030"/>
                    <a:pt x="54046" y="26373"/>
                  </a:cubicBezTo>
                  <a:cubicBezTo>
                    <a:pt x="53926" y="11686"/>
                    <a:pt x="41725" y="-121"/>
                    <a:pt x="26798" y="1"/>
                  </a:cubicBezTo>
                  <a:cubicBezTo>
                    <a:pt x="26776" y="1"/>
                    <a:pt x="26746" y="1"/>
                    <a:pt x="26723" y="2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BED2AA5-5380-435B-A846-9F005D4FC94F}"/>
                </a:ext>
              </a:extLst>
            </p:cNvPr>
            <p:cNvSpPr/>
            <p:nvPr/>
          </p:nvSpPr>
          <p:spPr bwMode="black">
            <a:xfrm>
              <a:off x="781411" y="575505"/>
              <a:ext cx="346889" cy="98341"/>
            </a:xfrm>
            <a:custGeom>
              <a:avLst/>
              <a:gdLst>
                <a:gd name="connsiteX0" fmla="*/ 252173 w 346889"/>
                <a:gd name="connsiteY0" fmla="*/ 74984 h 98341"/>
                <a:gd name="connsiteX1" fmla="*/ 148149 w 346889"/>
                <a:gd name="connsiteY1" fmla="*/ 15723 h 98341"/>
                <a:gd name="connsiteX2" fmla="*/ 126621 w 346889"/>
                <a:gd name="connsiteY2" fmla="*/ 15723 h 98341"/>
                <a:gd name="connsiteX3" fmla="*/ 94330 w 346889"/>
                <a:gd name="connsiteY3" fmla="*/ 34020 h 98341"/>
                <a:gd name="connsiteX4" fmla="*/ 72802 w 346889"/>
                <a:gd name="connsiteY4" fmla="*/ 34020 h 98341"/>
                <a:gd name="connsiteX5" fmla="*/ 13262 w 346889"/>
                <a:gd name="connsiteY5" fmla="*/ 389 h 98341"/>
                <a:gd name="connsiteX6" fmla="*/ 10402 w 346889"/>
                <a:gd name="connsiteY6" fmla="*/ 389 h 98341"/>
                <a:gd name="connsiteX7" fmla="*/ 2875 w 346889"/>
                <a:gd name="connsiteY7" fmla="*/ 4833 h 98341"/>
                <a:gd name="connsiteX8" fmla="*/ 791 w 346889"/>
                <a:gd name="connsiteY8" fmla="*/ 12635 h 98341"/>
                <a:gd name="connsiteX9" fmla="*/ 2875 w 346889"/>
                <a:gd name="connsiteY9" fmla="*/ 14686 h 98341"/>
                <a:gd name="connsiteX10" fmla="*/ 73178 w 346889"/>
                <a:gd name="connsiteY10" fmla="*/ 54613 h 98341"/>
                <a:gd name="connsiteX11" fmla="*/ 94706 w 346889"/>
                <a:gd name="connsiteY11" fmla="*/ 54613 h 98341"/>
                <a:gd name="connsiteX12" fmla="*/ 126997 w 346889"/>
                <a:gd name="connsiteY12" fmla="*/ 36242 h 98341"/>
                <a:gd name="connsiteX13" fmla="*/ 148525 w 346889"/>
                <a:gd name="connsiteY13" fmla="*/ 36242 h 98341"/>
                <a:gd name="connsiteX14" fmla="*/ 252550 w 346889"/>
                <a:gd name="connsiteY14" fmla="*/ 95503 h 98341"/>
                <a:gd name="connsiteX15" fmla="*/ 274077 w 346889"/>
                <a:gd name="connsiteY15" fmla="*/ 95503 h 98341"/>
                <a:gd name="connsiteX16" fmla="*/ 344004 w 346889"/>
                <a:gd name="connsiteY16" fmla="*/ 55502 h 98341"/>
                <a:gd name="connsiteX17" fmla="*/ 346136 w 346889"/>
                <a:gd name="connsiteY17" fmla="*/ 47822 h 98341"/>
                <a:gd name="connsiteX18" fmla="*/ 344004 w 346889"/>
                <a:gd name="connsiteY18" fmla="*/ 45724 h 98341"/>
                <a:gd name="connsiteX19" fmla="*/ 336477 w 346889"/>
                <a:gd name="connsiteY19" fmla="*/ 41205 h 98341"/>
                <a:gd name="connsiteX20" fmla="*/ 333617 w 346889"/>
                <a:gd name="connsiteY20" fmla="*/ 41205 h 98341"/>
                <a:gd name="connsiteX21" fmla="*/ 274077 w 346889"/>
                <a:gd name="connsiteY21" fmla="*/ 75058 h 98341"/>
                <a:gd name="connsiteX22" fmla="*/ 252173 w 346889"/>
                <a:gd name="connsiteY22" fmla="*/ 74984 h 98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6889" h="98341">
                  <a:moveTo>
                    <a:pt x="252173" y="74984"/>
                  </a:moveTo>
                  <a:lnTo>
                    <a:pt x="148149" y="15723"/>
                  </a:lnTo>
                  <a:cubicBezTo>
                    <a:pt x="141488" y="11938"/>
                    <a:pt x="133282" y="11938"/>
                    <a:pt x="126621" y="15723"/>
                  </a:cubicBezTo>
                  <a:lnTo>
                    <a:pt x="94330" y="34020"/>
                  </a:lnTo>
                  <a:cubicBezTo>
                    <a:pt x="87686" y="37866"/>
                    <a:pt x="79445" y="37866"/>
                    <a:pt x="72802" y="34020"/>
                  </a:cubicBezTo>
                  <a:lnTo>
                    <a:pt x="13262" y="389"/>
                  </a:lnTo>
                  <a:cubicBezTo>
                    <a:pt x="12382" y="-130"/>
                    <a:pt x="11283" y="-130"/>
                    <a:pt x="10402" y="389"/>
                  </a:cubicBezTo>
                  <a:lnTo>
                    <a:pt x="2875" y="4833"/>
                  </a:lnTo>
                  <a:cubicBezTo>
                    <a:pt x="111" y="6422"/>
                    <a:pt x="-822" y="9914"/>
                    <a:pt x="791" y="12635"/>
                  </a:cubicBezTo>
                  <a:cubicBezTo>
                    <a:pt x="1295" y="13484"/>
                    <a:pt x="2013" y="14190"/>
                    <a:pt x="2875" y="14686"/>
                  </a:cubicBezTo>
                  <a:lnTo>
                    <a:pt x="73178" y="54613"/>
                  </a:lnTo>
                  <a:cubicBezTo>
                    <a:pt x="79839" y="58397"/>
                    <a:pt x="88045" y="58397"/>
                    <a:pt x="94706" y="54613"/>
                  </a:cubicBezTo>
                  <a:lnTo>
                    <a:pt x="126997" y="36242"/>
                  </a:lnTo>
                  <a:cubicBezTo>
                    <a:pt x="133658" y="32457"/>
                    <a:pt x="141864" y="32457"/>
                    <a:pt x="148525" y="36242"/>
                  </a:cubicBezTo>
                  <a:lnTo>
                    <a:pt x="252550" y="95503"/>
                  </a:lnTo>
                  <a:cubicBezTo>
                    <a:pt x="259210" y="99288"/>
                    <a:pt x="267417" y="99288"/>
                    <a:pt x="274077" y="95503"/>
                  </a:cubicBezTo>
                  <a:lnTo>
                    <a:pt x="344004" y="55502"/>
                  </a:lnTo>
                  <a:cubicBezTo>
                    <a:pt x="346748" y="53960"/>
                    <a:pt x="347702" y="50522"/>
                    <a:pt x="346136" y="47822"/>
                  </a:cubicBezTo>
                  <a:cubicBezTo>
                    <a:pt x="345629" y="46947"/>
                    <a:pt x="344892" y="46223"/>
                    <a:pt x="344004" y="45724"/>
                  </a:cubicBezTo>
                  <a:lnTo>
                    <a:pt x="336477" y="41205"/>
                  </a:lnTo>
                  <a:cubicBezTo>
                    <a:pt x="335596" y="40686"/>
                    <a:pt x="334498" y="40686"/>
                    <a:pt x="333617" y="41205"/>
                  </a:cubicBezTo>
                  <a:lnTo>
                    <a:pt x="274077" y="75058"/>
                  </a:lnTo>
                  <a:cubicBezTo>
                    <a:pt x="267308" y="78964"/>
                    <a:pt x="258915" y="78935"/>
                    <a:pt x="252173" y="74984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34BD8C1-8594-4179-AFAE-CBE8084E246F}"/>
                </a:ext>
              </a:extLst>
            </p:cNvPr>
            <p:cNvSpPr/>
            <p:nvPr/>
          </p:nvSpPr>
          <p:spPr bwMode="black">
            <a:xfrm>
              <a:off x="781068" y="534763"/>
              <a:ext cx="490689" cy="98489"/>
            </a:xfrm>
            <a:custGeom>
              <a:avLst/>
              <a:gdLst>
                <a:gd name="connsiteX0" fmla="*/ 477051 w 490689"/>
                <a:gd name="connsiteY0" fmla="*/ 41131 h 98489"/>
                <a:gd name="connsiteX1" fmla="*/ 417586 w 490689"/>
                <a:gd name="connsiteY1" fmla="*/ 74910 h 98489"/>
                <a:gd name="connsiteX2" fmla="*/ 395983 w 490689"/>
                <a:gd name="connsiteY2" fmla="*/ 74910 h 98489"/>
                <a:gd name="connsiteX3" fmla="*/ 336444 w 490689"/>
                <a:gd name="connsiteY3" fmla="*/ 41131 h 98489"/>
                <a:gd name="connsiteX4" fmla="*/ 333584 w 490689"/>
                <a:gd name="connsiteY4" fmla="*/ 41131 h 98489"/>
                <a:gd name="connsiteX5" fmla="*/ 274044 w 490689"/>
                <a:gd name="connsiteY5" fmla="*/ 74910 h 98489"/>
                <a:gd name="connsiteX6" fmla="*/ 252517 w 490689"/>
                <a:gd name="connsiteY6" fmla="*/ 74910 h 98489"/>
                <a:gd name="connsiteX7" fmla="*/ 148492 w 490689"/>
                <a:gd name="connsiteY7" fmla="*/ 15649 h 98489"/>
                <a:gd name="connsiteX8" fmla="*/ 126964 w 490689"/>
                <a:gd name="connsiteY8" fmla="*/ 15649 h 98489"/>
                <a:gd name="connsiteX9" fmla="*/ 94673 w 490689"/>
                <a:gd name="connsiteY9" fmla="*/ 33946 h 98489"/>
                <a:gd name="connsiteX10" fmla="*/ 73145 w 490689"/>
                <a:gd name="connsiteY10" fmla="*/ 33946 h 98489"/>
                <a:gd name="connsiteX11" fmla="*/ 13606 w 490689"/>
                <a:gd name="connsiteY11" fmla="*/ 389 h 98489"/>
                <a:gd name="connsiteX12" fmla="*/ 10745 w 490689"/>
                <a:gd name="connsiteY12" fmla="*/ 389 h 98489"/>
                <a:gd name="connsiteX13" fmla="*/ 3218 w 490689"/>
                <a:gd name="connsiteY13" fmla="*/ 4833 h 98489"/>
                <a:gd name="connsiteX14" fmla="*/ 578 w 490689"/>
                <a:gd name="connsiteY14" fmla="*/ 12360 h 98489"/>
                <a:gd name="connsiteX15" fmla="*/ 2842 w 490689"/>
                <a:gd name="connsiteY15" fmla="*/ 14760 h 98489"/>
                <a:gd name="connsiteX16" fmla="*/ 73145 w 490689"/>
                <a:gd name="connsiteY16" fmla="*/ 54687 h 98489"/>
                <a:gd name="connsiteX17" fmla="*/ 94673 w 490689"/>
                <a:gd name="connsiteY17" fmla="*/ 54687 h 98489"/>
                <a:gd name="connsiteX18" fmla="*/ 126964 w 490689"/>
                <a:gd name="connsiteY18" fmla="*/ 36390 h 98489"/>
                <a:gd name="connsiteX19" fmla="*/ 148492 w 490689"/>
                <a:gd name="connsiteY19" fmla="*/ 36390 h 98489"/>
                <a:gd name="connsiteX20" fmla="*/ 252517 w 490689"/>
                <a:gd name="connsiteY20" fmla="*/ 95651 h 98489"/>
                <a:gd name="connsiteX21" fmla="*/ 274044 w 490689"/>
                <a:gd name="connsiteY21" fmla="*/ 95651 h 98489"/>
                <a:gd name="connsiteX22" fmla="*/ 333584 w 490689"/>
                <a:gd name="connsiteY22" fmla="*/ 61798 h 98489"/>
                <a:gd name="connsiteX23" fmla="*/ 336444 w 490689"/>
                <a:gd name="connsiteY23" fmla="*/ 61798 h 98489"/>
                <a:gd name="connsiteX24" fmla="*/ 395983 w 490689"/>
                <a:gd name="connsiteY24" fmla="*/ 95651 h 98489"/>
                <a:gd name="connsiteX25" fmla="*/ 417586 w 490689"/>
                <a:gd name="connsiteY25" fmla="*/ 95651 h 98489"/>
                <a:gd name="connsiteX26" fmla="*/ 487814 w 490689"/>
                <a:gd name="connsiteY26" fmla="*/ 55724 h 98489"/>
                <a:gd name="connsiteX27" fmla="*/ 489898 w 490689"/>
                <a:gd name="connsiteY27" fmla="*/ 47922 h 98489"/>
                <a:gd name="connsiteX28" fmla="*/ 487814 w 490689"/>
                <a:gd name="connsiteY28" fmla="*/ 45872 h 98489"/>
                <a:gd name="connsiteX29" fmla="*/ 480287 w 490689"/>
                <a:gd name="connsiteY29" fmla="*/ 41427 h 98489"/>
                <a:gd name="connsiteX30" fmla="*/ 477051 w 490689"/>
                <a:gd name="connsiteY30" fmla="*/ 41131 h 9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90689" h="98489">
                  <a:moveTo>
                    <a:pt x="477051" y="41131"/>
                  </a:moveTo>
                  <a:lnTo>
                    <a:pt x="417586" y="74910"/>
                  </a:lnTo>
                  <a:cubicBezTo>
                    <a:pt x="410915" y="78754"/>
                    <a:pt x="402655" y="78754"/>
                    <a:pt x="395983" y="74910"/>
                  </a:cubicBezTo>
                  <a:lnTo>
                    <a:pt x="336444" y="41131"/>
                  </a:lnTo>
                  <a:cubicBezTo>
                    <a:pt x="335563" y="40612"/>
                    <a:pt x="334464" y="40612"/>
                    <a:pt x="333584" y="41131"/>
                  </a:cubicBezTo>
                  <a:lnTo>
                    <a:pt x="274044" y="74910"/>
                  </a:lnTo>
                  <a:cubicBezTo>
                    <a:pt x="267401" y="78757"/>
                    <a:pt x="259160" y="78757"/>
                    <a:pt x="252517" y="74910"/>
                  </a:cubicBezTo>
                  <a:lnTo>
                    <a:pt x="148492" y="15649"/>
                  </a:lnTo>
                  <a:cubicBezTo>
                    <a:pt x="141831" y="11864"/>
                    <a:pt x="133625" y="11864"/>
                    <a:pt x="126964" y="15649"/>
                  </a:cubicBezTo>
                  <a:lnTo>
                    <a:pt x="94673" y="33946"/>
                  </a:lnTo>
                  <a:cubicBezTo>
                    <a:pt x="88012" y="37730"/>
                    <a:pt x="79806" y="37730"/>
                    <a:pt x="73145" y="33946"/>
                  </a:cubicBezTo>
                  <a:lnTo>
                    <a:pt x="13606" y="389"/>
                  </a:lnTo>
                  <a:cubicBezTo>
                    <a:pt x="12725" y="-130"/>
                    <a:pt x="11626" y="-130"/>
                    <a:pt x="10745" y="389"/>
                  </a:cubicBezTo>
                  <a:lnTo>
                    <a:pt x="3218" y="4833"/>
                  </a:lnTo>
                  <a:cubicBezTo>
                    <a:pt x="377" y="6194"/>
                    <a:pt x="-804" y="9564"/>
                    <a:pt x="578" y="12360"/>
                  </a:cubicBezTo>
                  <a:cubicBezTo>
                    <a:pt x="1074" y="13363"/>
                    <a:pt x="1862" y="14198"/>
                    <a:pt x="2842" y="14760"/>
                  </a:cubicBezTo>
                  <a:lnTo>
                    <a:pt x="73145" y="54687"/>
                  </a:lnTo>
                  <a:cubicBezTo>
                    <a:pt x="79806" y="58471"/>
                    <a:pt x="88012" y="58471"/>
                    <a:pt x="94673" y="54687"/>
                  </a:cubicBezTo>
                  <a:lnTo>
                    <a:pt x="126964" y="36390"/>
                  </a:lnTo>
                  <a:cubicBezTo>
                    <a:pt x="133625" y="32605"/>
                    <a:pt x="141831" y="32605"/>
                    <a:pt x="148492" y="36390"/>
                  </a:cubicBezTo>
                  <a:lnTo>
                    <a:pt x="252517" y="95651"/>
                  </a:lnTo>
                  <a:cubicBezTo>
                    <a:pt x="259177" y="99436"/>
                    <a:pt x="267383" y="99436"/>
                    <a:pt x="274044" y="95651"/>
                  </a:cubicBezTo>
                  <a:lnTo>
                    <a:pt x="333584" y="61798"/>
                  </a:lnTo>
                  <a:cubicBezTo>
                    <a:pt x="334464" y="61280"/>
                    <a:pt x="335563" y="61280"/>
                    <a:pt x="336444" y="61798"/>
                  </a:cubicBezTo>
                  <a:lnTo>
                    <a:pt x="395983" y="95651"/>
                  </a:lnTo>
                  <a:cubicBezTo>
                    <a:pt x="402671" y="99434"/>
                    <a:pt x="410898" y="99434"/>
                    <a:pt x="417586" y="95651"/>
                  </a:cubicBezTo>
                  <a:lnTo>
                    <a:pt x="487814" y="55724"/>
                  </a:lnTo>
                  <a:cubicBezTo>
                    <a:pt x="490579" y="54136"/>
                    <a:pt x="491512" y="50643"/>
                    <a:pt x="489898" y="47922"/>
                  </a:cubicBezTo>
                  <a:cubicBezTo>
                    <a:pt x="489394" y="47073"/>
                    <a:pt x="488677" y="46367"/>
                    <a:pt x="487814" y="45872"/>
                  </a:cubicBezTo>
                  <a:lnTo>
                    <a:pt x="480287" y="41427"/>
                  </a:lnTo>
                  <a:cubicBezTo>
                    <a:pt x="479367" y="40696"/>
                    <a:pt x="478092" y="40579"/>
                    <a:pt x="477051" y="41131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Vapaamuotoinen: Muoto 20">
              <a:extLst>
                <a:ext uri="{FF2B5EF4-FFF2-40B4-BE49-F238E27FC236}">
                  <a16:creationId xmlns:a16="http://schemas.microsoft.com/office/drawing/2014/main" id="{05BAEF14-C6F6-47EC-809B-FE782F085444}"/>
                </a:ext>
              </a:extLst>
            </p:cNvPr>
            <p:cNvSpPr/>
            <p:nvPr/>
          </p:nvSpPr>
          <p:spPr bwMode="black">
            <a:xfrm>
              <a:off x="781025" y="364308"/>
              <a:ext cx="490742" cy="228054"/>
            </a:xfrm>
            <a:custGeom>
              <a:avLst/>
              <a:gdLst>
                <a:gd name="connsiteX0" fmla="*/ 396027 w 490742"/>
                <a:gd name="connsiteY0" fmla="*/ 204623 h 228054"/>
                <a:gd name="connsiteX1" fmla="*/ 234645 w 490742"/>
                <a:gd name="connsiteY1" fmla="*/ 112916 h 228054"/>
                <a:gd name="connsiteX2" fmla="*/ 232818 w 490742"/>
                <a:gd name="connsiteY2" fmla="*/ 106566 h 228054"/>
                <a:gd name="connsiteX3" fmla="*/ 234645 w 490742"/>
                <a:gd name="connsiteY3" fmla="*/ 104768 h 228054"/>
                <a:gd name="connsiteX4" fmla="*/ 234645 w 490742"/>
                <a:gd name="connsiteY4" fmla="*/ 104768 h 228054"/>
                <a:gd name="connsiteX5" fmla="*/ 256173 w 490742"/>
                <a:gd name="connsiteY5" fmla="*/ 104768 h 228054"/>
                <a:gd name="connsiteX6" fmla="*/ 396027 w 490742"/>
                <a:gd name="connsiteY6" fmla="*/ 184252 h 228054"/>
                <a:gd name="connsiteX7" fmla="*/ 417630 w 490742"/>
                <a:gd name="connsiteY7" fmla="*/ 184252 h 228054"/>
                <a:gd name="connsiteX8" fmla="*/ 487858 w 490742"/>
                <a:gd name="connsiteY8" fmla="*/ 144324 h 228054"/>
                <a:gd name="connsiteX9" fmla="*/ 489989 w 490742"/>
                <a:gd name="connsiteY9" fmla="*/ 136644 h 228054"/>
                <a:gd name="connsiteX10" fmla="*/ 487858 w 490742"/>
                <a:gd name="connsiteY10" fmla="*/ 134546 h 228054"/>
                <a:gd name="connsiteX11" fmla="*/ 255947 w 490742"/>
                <a:gd name="connsiteY11" fmla="*/ 2838 h 228054"/>
                <a:gd name="connsiteX12" fmla="*/ 234419 w 490742"/>
                <a:gd name="connsiteY12" fmla="*/ 2838 h 228054"/>
                <a:gd name="connsiteX13" fmla="*/ 2885 w 490742"/>
                <a:gd name="connsiteY13" fmla="*/ 134546 h 228054"/>
                <a:gd name="connsiteX14" fmla="*/ 754 w 490742"/>
                <a:gd name="connsiteY14" fmla="*/ 142227 h 228054"/>
                <a:gd name="connsiteX15" fmla="*/ 2885 w 490742"/>
                <a:gd name="connsiteY15" fmla="*/ 144324 h 228054"/>
                <a:gd name="connsiteX16" fmla="*/ 73188 w 490742"/>
                <a:gd name="connsiteY16" fmla="*/ 184252 h 228054"/>
                <a:gd name="connsiteX17" fmla="*/ 94716 w 490742"/>
                <a:gd name="connsiteY17" fmla="*/ 184252 h 228054"/>
                <a:gd name="connsiteX18" fmla="*/ 127007 w 490742"/>
                <a:gd name="connsiteY18" fmla="*/ 165955 h 228054"/>
                <a:gd name="connsiteX19" fmla="*/ 148535 w 490742"/>
                <a:gd name="connsiteY19" fmla="*/ 165955 h 228054"/>
                <a:gd name="connsiteX20" fmla="*/ 252560 w 490742"/>
                <a:gd name="connsiteY20" fmla="*/ 225216 h 228054"/>
                <a:gd name="connsiteX21" fmla="*/ 274087 w 490742"/>
                <a:gd name="connsiteY21" fmla="*/ 225216 h 228054"/>
                <a:gd name="connsiteX22" fmla="*/ 333627 w 490742"/>
                <a:gd name="connsiteY22" fmla="*/ 191437 h 228054"/>
                <a:gd name="connsiteX23" fmla="*/ 336487 w 490742"/>
                <a:gd name="connsiteY23" fmla="*/ 191437 h 228054"/>
                <a:gd name="connsiteX24" fmla="*/ 396027 w 490742"/>
                <a:gd name="connsiteY24" fmla="*/ 225216 h 228054"/>
                <a:gd name="connsiteX25" fmla="*/ 417630 w 490742"/>
                <a:gd name="connsiteY25" fmla="*/ 225216 h 228054"/>
                <a:gd name="connsiteX26" fmla="*/ 487858 w 490742"/>
                <a:gd name="connsiteY26" fmla="*/ 185215 h 228054"/>
                <a:gd name="connsiteX27" fmla="*/ 489989 w 490742"/>
                <a:gd name="connsiteY27" fmla="*/ 177534 h 228054"/>
                <a:gd name="connsiteX28" fmla="*/ 487858 w 490742"/>
                <a:gd name="connsiteY28" fmla="*/ 175436 h 228054"/>
                <a:gd name="connsiteX29" fmla="*/ 480331 w 490742"/>
                <a:gd name="connsiteY29" fmla="*/ 170918 h 228054"/>
                <a:gd name="connsiteX30" fmla="*/ 477395 w 490742"/>
                <a:gd name="connsiteY30" fmla="*/ 170918 h 228054"/>
                <a:gd name="connsiteX31" fmla="*/ 417931 w 490742"/>
                <a:gd name="connsiteY31" fmla="*/ 204697 h 228054"/>
                <a:gd name="connsiteX32" fmla="*/ 396027 w 490742"/>
                <a:gd name="connsiteY32" fmla="*/ 204623 h 22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90742" h="228054">
                  <a:moveTo>
                    <a:pt x="396027" y="204623"/>
                  </a:moveTo>
                  <a:lnTo>
                    <a:pt x="234645" y="112916"/>
                  </a:lnTo>
                  <a:cubicBezTo>
                    <a:pt x="232359" y="111659"/>
                    <a:pt x="231541" y="108816"/>
                    <a:pt x="232818" y="106566"/>
                  </a:cubicBezTo>
                  <a:cubicBezTo>
                    <a:pt x="233246" y="105811"/>
                    <a:pt x="233879" y="105189"/>
                    <a:pt x="234645" y="104768"/>
                  </a:cubicBezTo>
                  <a:lnTo>
                    <a:pt x="234645" y="104768"/>
                  </a:lnTo>
                  <a:cubicBezTo>
                    <a:pt x="241306" y="100983"/>
                    <a:pt x="249512" y="100983"/>
                    <a:pt x="256173" y="104768"/>
                  </a:cubicBezTo>
                  <a:lnTo>
                    <a:pt x="396027" y="184252"/>
                  </a:lnTo>
                  <a:cubicBezTo>
                    <a:pt x="402715" y="188034"/>
                    <a:pt x="410942" y="188034"/>
                    <a:pt x="417630" y="184252"/>
                  </a:cubicBezTo>
                  <a:lnTo>
                    <a:pt x="487858" y="144324"/>
                  </a:lnTo>
                  <a:cubicBezTo>
                    <a:pt x="490601" y="142783"/>
                    <a:pt x="491556" y="139344"/>
                    <a:pt x="489989" y="136644"/>
                  </a:cubicBezTo>
                  <a:cubicBezTo>
                    <a:pt x="489482" y="135770"/>
                    <a:pt x="488746" y="135046"/>
                    <a:pt x="487858" y="134546"/>
                  </a:cubicBezTo>
                  <a:lnTo>
                    <a:pt x="255947" y="2838"/>
                  </a:lnTo>
                  <a:cubicBezTo>
                    <a:pt x="249286" y="-946"/>
                    <a:pt x="241080" y="-946"/>
                    <a:pt x="234419" y="2838"/>
                  </a:cubicBezTo>
                  <a:lnTo>
                    <a:pt x="2885" y="134546"/>
                  </a:lnTo>
                  <a:cubicBezTo>
                    <a:pt x="141" y="136088"/>
                    <a:pt x="-813" y="139526"/>
                    <a:pt x="754" y="142227"/>
                  </a:cubicBezTo>
                  <a:cubicBezTo>
                    <a:pt x="1261" y="143101"/>
                    <a:pt x="1997" y="143825"/>
                    <a:pt x="2885" y="144324"/>
                  </a:cubicBezTo>
                  <a:lnTo>
                    <a:pt x="73188" y="184252"/>
                  </a:lnTo>
                  <a:cubicBezTo>
                    <a:pt x="79849" y="188036"/>
                    <a:pt x="88055" y="188036"/>
                    <a:pt x="94716" y="184252"/>
                  </a:cubicBezTo>
                  <a:lnTo>
                    <a:pt x="127007" y="165955"/>
                  </a:lnTo>
                  <a:cubicBezTo>
                    <a:pt x="133651" y="162108"/>
                    <a:pt x="141892" y="162108"/>
                    <a:pt x="148535" y="165955"/>
                  </a:cubicBezTo>
                  <a:lnTo>
                    <a:pt x="252560" y="225216"/>
                  </a:lnTo>
                  <a:cubicBezTo>
                    <a:pt x="259221" y="229000"/>
                    <a:pt x="267427" y="229000"/>
                    <a:pt x="274087" y="225216"/>
                  </a:cubicBezTo>
                  <a:lnTo>
                    <a:pt x="333627" y="191437"/>
                  </a:lnTo>
                  <a:cubicBezTo>
                    <a:pt x="334508" y="190918"/>
                    <a:pt x="335607" y="190918"/>
                    <a:pt x="336487" y="191437"/>
                  </a:cubicBezTo>
                  <a:lnTo>
                    <a:pt x="396027" y="225216"/>
                  </a:lnTo>
                  <a:cubicBezTo>
                    <a:pt x="402715" y="228998"/>
                    <a:pt x="410942" y="228998"/>
                    <a:pt x="417630" y="225216"/>
                  </a:cubicBezTo>
                  <a:lnTo>
                    <a:pt x="487858" y="185215"/>
                  </a:lnTo>
                  <a:cubicBezTo>
                    <a:pt x="490601" y="183673"/>
                    <a:pt x="491556" y="180234"/>
                    <a:pt x="489989" y="177534"/>
                  </a:cubicBezTo>
                  <a:cubicBezTo>
                    <a:pt x="489482" y="176660"/>
                    <a:pt x="488746" y="175936"/>
                    <a:pt x="487858" y="175436"/>
                  </a:cubicBezTo>
                  <a:lnTo>
                    <a:pt x="480331" y="170918"/>
                  </a:lnTo>
                  <a:cubicBezTo>
                    <a:pt x="479415" y="170430"/>
                    <a:pt x="478311" y="170430"/>
                    <a:pt x="477395" y="170918"/>
                  </a:cubicBezTo>
                  <a:lnTo>
                    <a:pt x="417931" y="204697"/>
                  </a:lnTo>
                  <a:cubicBezTo>
                    <a:pt x="411153" y="208571"/>
                    <a:pt x="402778" y="208543"/>
                    <a:pt x="396027" y="20462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1784771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16A0243-FEB4-487C-B5F4-5C9E4544F571}" type="datetime1">
              <a:rPr lang="fi-FI" smtClean="0"/>
              <a:t>14.10.2025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A211295C-73B3-4B6F-B6B7-CFCEA3FFE820}"/>
              </a:ext>
            </a:extLst>
          </p:cNvPr>
          <p:cNvSpPr/>
          <p:nvPr/>
        </p:nvSpPr>
        <p:spPr bwMode="ltGray">
          <a:xfrm>
            <a:off x="-2" y="0"/>
            <a:ext cx="12204000" cy="6858000"/>
          </a:xfrm>
          <a:custGeom>
            <a:avLst/>
            <a:gdLst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893581 w 12902436"/>
              <a:gd name="connsiteY44" fmla="*/ 3013794 h 6858000"/>
              <a:gd name="connsiteX45" fmla="*/ 12868549 w 12902436"/>
              <a:gd name="connsiteY45" fmla="*/ 3104007 h 6858000"/>
              <a:gd name="connsiteX46" fmla="*/ 12204000 w 12902436"/>
              <a:gd name="connsiteY46" fmla="*/ 3481835 h 6858000"/>
              <a:gd name="connsiteX47" fmla="*/ 10020610 w 12902436"/>
              <a:gd name="connsiteY47" fmla="*/ 2606016 h 6858000"/>
              <a:gd name="connsiteX48" fmla="*/ 10147050 w 12902436"/>
              <a:gd name="connsiteY48" fmla="*/ 2639361 h 6858000"/>
              <a:gd name="connsiteX49" fmla="*/ 11789852 w 12902436"/>
              <a:gd name="connsiteY49" fmla="*/ 3573023 h 6858000"/>
              <a:gd name="connsiteX50" fmla="*/ 12043612 w 12902436"/>
              <a:gd name="connsiteY50" fmla="*/ 3573023 h 6858000"/>
              <a:gd name="connsiteX51" fmla="*/ 12204000 w 12902436"/>
              <a:gd name="connsiteY51" fmla="*/ 3481835 h 6858000"/>
              <a:gd name="connsiteX52" fmla="*/ 12204000 w 12902436"/>
              <a:gd name="connsiteY52" fmla="*/ 3724080 h 6858000"/>
              <a:gd name="connsiteX53" fmla="*/ 12047148 w 12902436"/>
              <a:gd name="connsiteY53" fmla="*/ 3813181 h 6858000"/>
              <a:gd name="connsiteX54" fmla="*/ 11789852 w 12902436"/>
              <a:gd name="connsiteY54" fmla="*/ 3812312 h 6858000"/>
              <a:gd name="connsiteX55" fmla="*/ 9894170 w 12902436"/>
              <a:gd name="connsiteY55" fmla="*/ 2735072 h 6858000"/>
              <a:gd name="connsiteX56" fmla="*/ 9872709 w 12902436"/>
              <a:gd name="connsiteY56" fmla="*/ 2660481 h 6858000"/>
              <a:gd name="connsiteX57" fmla="*/ 9894170 w 12902436"/>
              <a:gd name="connsiteY57" fmla="*/ 2639361 h 6858000"/>
              <a:gd name="connsiteX58" fmla="*/ 10020610 w 12902436"/>
              <a:gd name="connsiteY58" fmla="*/ 2606016 h 6858000"/>
              <a:gd name="connsiteX59" fmla="*/ 0 w 12902436"/>
              <a:gd name="connsiteY59" fmla="*/ 0 h 6858000"/>
              <a:gd name="connsiteX60" fmla="*/ 12204000 w 12902436"/>
              <a:gd name="connsiteY60" fmla="*/ 0 h 6858000"/>
              <a:gd name="connsiteX61" fmla="*/ 12204000 w 12902436"/>
              <a:gd name="connsiteY61" fmla="*/ 2611736 h 6858000"/>
              <a:gd name="connsiteX62" fmla="*/ 10144395 w 12902436"/>
              <a:gd name="connsiteY62" fmla="*/ 1442037 h 6858000"/>
              <a:gd name="connsiteX63" fmla="*/ 10017955 w 12902436"/>
              <a:gd name="connsiteY63" fmla="*/ 1408700 h 6858000"/>
              <a:gd name="connsiteX64" fmla="*/ 9891515 w 12902436"/>
              <a:gd name="connsiteY64" fmla="*/ 1442037 h 6858000"/>
              <a:gd name="connsiteX65" fmla="*/ 7171790 w 12902436"/>
              <a:gd name="connsiteY65" fmla="*/ 2989150 h 6858000"/>
              <a:gd name="connsiteX66" fmla="*/ 7146758 w 12902436"/>
              <a:gd name="connsiteY66" fmla="*/ 3079375 h 6858000"/>
              <a:gd name="connsiteX67" fmla="*/ 7171790 w 12902436"/>
              <a:gd name="connsiteY67" fmla="*/ 3104007 h 6858000"/>
              <a:gd name="connsiteX68" fmla="*/ 7997608 w 12902436"/>
              <a:gd name="connsiteY68" fmla="*/ 3573023 h 6858000"/>
              <a:gd name="connsiteX69" fmla="*/ 8250487 w 12902436"/>
              <a:gd name="connsiteY69" fmla="*/ 3573023 h 6858000"/>
              <a:gd name="connsiteX70" fmla="*/ 8629795 w 12902436"/>
              <a:gd name="connsiteY70" fmla="*/ 3358097 h 6858000"/>
              <a:gd name="connsiteX71" fmla="*/ 8882675 w 12902436"/>
              <a:gd name="connsiteY71" fmla="*/ 3358097 h 6858000"/>
              <a:gd name="connsiteX72" fmla="*/ 10104610 w 12902436"/>
              <a:gd name="connsiteY72" fmla="*/ 4054208 h 6858000"/>
              <a:gd name="connsiteX73" fmla="*/ 10357478 w 12902436"/>
              <a:gd name="connsiteY73" fmla="*/ 4054208 h 6858000"/>
              <a:gd name="connsiteX74" fmla="*/ 11056867 w 12902436"/>
              <a:gd name="connsiteY74" fmla="*/ 3657422 h 6858000"/>
              <a:gd name="connsiteX75" fmla="*/ 11090462 w 12902436"/>
              <a:gd name="connsiteY75" fmla="*/ 3657422 h 6858000"/>
              <a:gd name="connsiteX76" fmla="*/ 11789852 w 12902436"/>
              <a:gd name="connsiteY76" fmla="*/ 4054208 h 6858000"/>
              <a:gd name="connsiteX77" fmla="*/ 12043612 w 12902436"/>
              <a:gd name="connsiteY77" fmla="*/ 4054208 h 6858000"/>
              <a:gd name="connsiteX78" fmla="*/ 12204000 w 12902436"/>
              <a:gd name="connsiteY78" fmla="*/ 3962853 h 6858000"/>
              <a:gd name="connsiteX79" fmla="*/ 12204000 w 12902436"/>
              <a:gd name="connsiteY79" fmla="*/ 4199775 h 6858000"/>
              <a:gd name="connsiteX80" fmla="*/ 12043600 w 12902436"/>
              <a:gd name="connsiteY80" fmla="*/ 4290890 h 6858000"/>
              <a:gd name="connsiteX81" fmla="*/ 11789840 w 12902436"/>
              <a:gd name="connsiteY81" fmla="*/ 4290890 h 6858000"/>
              <a:gd name="connsiteX82" fmla="*/ 11090462 w 12902436"/>
              <a:gd name="connsiteY82" fmla="*/ 3894103 h 6858000"/>
              <a:gd name="connsiteX83" fmla="*/ 11056866 w 12902436"/>
              <a:gd name="connsiteY83" fmla="*/ 3894103 h 6858000"/>
              <a:gd name="connsiteX84" fmla="*/ 10357477 w 12902436"/>
              <a:gd name="connsiteY84" fmla="*/ 4290890 h 6858000"/>
              <a:gd name="connsiteX85" fmla="*/ 10104609 w 12902436"/>
              <a:gd name="connsiteY85" fmla="*/ 4290890 h 6858000"/>
              <a:gd name="connsiteX86" fmla="*/ 8882674 w 12902436"/>
              <a:gd name="connsiteY86" fmla="*/ 3594777 h 6858000"/>
              <a:gd name="connsiteX87" fmla="*/ 8629795 w 12902436"/>
              <a:gd name="connsiteY87" fmla="*/ 3594777 h 6858000"/>
              <a:gd name="connsiteX88" fmla="*/ 8250487 w 12902436"/>
              <a:gd name="connsiteY88" fmla="*/ 3809704 h 6858000"/>
              <a:gd name="connsiteX89" fmla="*/ 7997607 w 12902436"/>
              <a:gd name="connsiteY89" fmla="*/ 3809704 h 6858000"/>
              <a:gd name="connsiteX90" fmla="*/ 7298230 w 12902436"/>
              <a:gd name="connsiteY90" fmla="*/ 3415525 h 6858000"/>
              <a:gd name="connsiteX91" fmla="*/ 7281427 w 12902436"/>
              <a:gd name="connsiteY91" fmla="*/ 3410953 h 6858000"/>
              <a:gd name="connsiteX92" fmla="*/ 7264623 w 12902436"/>
              <a:gd name="connsiteY92" fmla="*/ 3415525 h 6858000"/>
              <a:gd name="connsiteX93" fmla="*/ 7176207 w 12902436"/>
              <a:gd name="connsiteY93" fmla="*/ 3467727 h 6858000"/>
              <a:gd name="connsiteX94" fmla="*/ 7145196 w 12902436"/>
              <a:gd name="connsiteY94" fmla="*/ 3556143 h 6858000"/>
              <a:gd name="connsiteX95" fmla="*/ 7171790 w 12902436"/>
              <a:gd name="connsiteY95" fmla="*/ 3584335 h 6858000"/>
              <a:gd name="connsiteX96" fmla="*/ 7997607 w 12902436"/>
              <a:gd name="connsiteY96" fmla="*/ 4053339 h 6858000"/>
              <a:gd name="connsiteX97" fmla="*/ 8250487 w 12902436"/>
              <a:gd name="connsiteY97" fmla="*/ 4053339 h 6858000"/>
              <a:gd name="connsiteX98" fmla="*/ 8629795 w 12902436"/>
              <a:gd name="connsiteY98" fmla="*/ 3838412 h 6858000"/>
              <a:gd name="connsiteX99" fmla="*/ 8882674 w 12902436"/>
              <a:gd name="connsiteY99" fmla="*/ 3838412 h 6858000"/>
              <a:gd name="connsiteX100" fmla="*/ 10104609 w 12902436"/>
              <a:gd name="connsiteY100" fmla="*/ 4534525 h 6858000"/>
              <a:gd name="connsiteX101" fmla="*/ 10357477 w 12902436"/>
              <a:gd name="connsiteY101" fmla="*/ 4534525 h 6858000"/>
              <a:gd name="connsiteX102" fmla="*/ 11056866 w 12902436"/>
              <a:gd name="connsiteY102" fmla="*/ 4136869 h 6858000"/>
              <a:gd name="connsiteX103" fmla="*/ 11090462 w 12902436"/>
              <a:gd name="connsiteY103" fmla="*/ 4136869 h 6858000"/>
              <a:gd name="connsiteX104" fmla="*/ 11789840 w 12902436"/>
              <a:gd name="connsiteY104" fmla="*/ 4534525 h 6858000"/>
              <a:gd name="connsiteX105" fmla="*/ 12043600 w 12902436"/>
              <a:gd name="connsiteY105" fmla="*/ 4534525 h 6858000"/>
              <a:gd name="connsiteX106" fmla="*/ 12204000 w 12902436"/>
              <a:gd name="connsiteY106" fmla="*/ 4443332 h 6858000"/>
              <a:gd name="connsiteX107" fmla="*/ 12204000 w 12902436"/>
              <a:gd name="connsiteY107" fmla="*/ 6858000 h 6858000"/>
              <a:gd name="connsiteX108" fmla="*/ 0 w 12902436"/>
              <a:gd name="connsiteY108" fmla="*/ 6858000 h 6858000"/>
              <a:gd name="connsiteX0" fmla="*/ 12761647 w 12938992"/>
              <a:gd name="connsiteY0" fmla="*/ 3890190 h 6858000"/>
              <a:gd name="connsiteX1" fmla="*/ 12780120 w 12938992"/>
              <a:gd name="connsiteY1" fmla="*/ 3897580 h 6858000"/>
              <a:gd name="connsiteX2" fmla="*/ 12868536 w 12938992"/>
              <a:gd name="connsiteY2" fmla="*/ 3949793 h 6858000"/>
              <a:gd name="connsiteX3" fmla="*/ 12893016 w 12938992"/>
              <a:gd name="connsiteY3" fmla="*/ 3973874 h 6858000"/>
              <a:gd name="connsiteX4" fmla="*/ 12868536 w 12938992"/>
              <a:gd name="connsiteY4" fmla="*/ 4065520 h 6858000"/>
              <a:gd name="connsiteX5" fmla="*/ 12204000 w 12938992"/>
              <a:gd name="connsiteY5" fmla="*/ 4443332 h 6858000"/>
              <a:gd name="connsiteX6" fmla="*/ 12204000 w 12938992"/>
              <a:gd name="connsiteY6" fmla="*/ 4199775 h 6858000"/>
              <a:gd name="connsiteX7" fmla="*/ 12742108 w 12938992"/>
              <a:gd name="connsiteY7" fmla="*/ 3894103 h 6858000"/>
              <a:gd name="connsiteX8" fmla="*/ 12761647 w 12938992"/>
              <a:gd name="connsiteY8" fmla="*/ 3890190 h 6858000"/>
              <a:gd name="connsiteX9" fmla="*/ 7281425 w 12938992"/>
              <a:gd name="connsiteY9" fmla="*/ 3889531 h 6858000"/>
              <a:gd name="connsiteX10" fmla="*/ 7264623 w 12938992"/>
              <a:gd name="connsiteY10" fmla="*/ 3894104 h 6858000"/>
              <a:gd name="connsiteX11" fmla="*/ 7176207 w 12938992"/>
              <a:gd name="connsiteY11" fmla="*/ 3946305 h 6858000"/>
              <a:gd name="connsiteX12" fmla="*/ 7151727 w 12938992"/>
              <a:gd name="connsiteY12" fmla="*/ 4037952 h 6858000"/>
              <a:gd name="connsiteX13" fmla="*/ 7176207 w 12938992"/>
              <a:gd name="connsiteY13" fmla="*/ 4062044 h 6858000"/>
              <a:gd name="connsiteX14" fmla="*/ 8002024 w 12938992"/>
              <a:gd name="connsiteY14" fmla="*/ 4531048 h 6858000"/>
              <a:gd name="connsiteX15" fmla="*/ 8254904 w 12938992"/>
              <a:gd name="connsiteY15" fmla="*/ 4531048 h 6858000"/>
              <a:gd name="connsiteX16" fmla="*/ 8634212 w 12938992"/>
              <a:gd name="connsiteY16" fmla="*/ 4315252 h 6858000"/>
              <a:gd name="connsiteX17" fmla="*/ 8887091 w 12938992"/>
              <a:gd name="connsiteY17" fmla="*/ 4315252 h 6858000"/>
              <a:gd name="connsiteX18" fmla="*/ 10109026 w 12938992"/>
              <a:gd name="connsiteY18" fmla="*/ 5011364 h 6858000"/>
              <a:gd name="connsiteX19" fmla="*/ 10361894 w 12938992"/>
              <a:gd name="connsiteY19" fmla="*/ 5011364 h 6858000"/>
              <a:gd name="connsiteX20" fmla="*/ 11183295 w 12938992"/>
              <a:gd name="connsiteY20" fmla="*/ 4541490 h 6858000"/>
              <a:gd name="connsiteX21" fmla="*/ 11208339 w 12938992"/>
              <a:gd name="connsiteY21" fmla="*/ 4451277 h 6858000"/>
              <a:gd name="connsiteX22" fmla="*/ 11183295 w 12938992"/>
              <a:gd name="connsiteY22" fmla="*/ 4426633 h 6858000"/>
              <a:gd name="connsiteX23" fmla="*/ 11094879 w 12938992"/>
              <a:gd name="connsiteY23" fmla="*/ 4373550 h 6858000"/>
              <a:gd name="connsiteX24" fmla="*/ 11061284 w 12938992"/>
              <a:gd name="connsiteY24" fmla="*/ 4373550 h 6858000"/>
              <a:gd name="connsiteX25" fmla="*/ 10361894 w 12938992"/>
              <a:gd name="connsiteY25" fmla="*/ 4771206 h 6858000"/>
              <a:gd name="connsiteX26" fmla="*/ 10104598 w 12938992"/>
              <a:gd name="connsiteY26" fmla="*/ 4770336 h 6858000"/>
              <a:gd name="connsiteX27" fmla="*/ 8882675 w 12938992"/>
              <a:gd name="connsiteY27" fmla="*/ 4074225 h 6858000"/>
              <a:gd name="connsiteX28" fmla="*/ 8629795 w 12938992"/>
              <a:gd name="connsiteY28" fmla="*/ 4074225 h 6858000"/>
              <a:gd name="connsiteX29" fmla="*/ 8250487 w 12938992"/>
              <a:gd name="connsiteY29" fmla="*/ 4289151 h 6858000"/>
              <a:gd name="connsiteX30" fmla="*/ 7997608 w 12938992"/>
              <a:gd name="connsiteY30" fmla="*/ 4289151 h 6858000"/>
              <a:gd name="connsiteX31" fmla="*/ 7298218 w 12938992"/>
              <a:gd name="connsiteY31" fmla="*/ 3894104 h 6858000"/>
              <a:gd name="connsiteX32" fmla="*/ 7281425 w 12938992"/>
              <a:gd name="connsiteY32" fmla="*/ 3889531 h 6858000"/>
              <a:gd name="connsiteX33" fmla="*/ 12762888 w 12938992"/>
              <a:gd name="connsiteY33" fmla="*/ 3412096 h 6858000"/>
              <a:gd name="connsiteX34" fmla="*/ 12780132 w 12938992"/>
              <a:gd name="connsiteY34" fmla="*/ 3416395 h 6858000"/>
              <a:gd name="connsiteX35" fmla="*/ 12868549 w 12938992"/>
              <a:gd name="connsiteY35" fmla="*/ 3469465 h 6858000"/>
              <a:gd name="connsiteX36" fmla="*/ 12893581 w 12938992"/>
              <a:gd name="connsiteY36" fmla="*/ 3494110 h 6858000"/>
              <a:gd name="connsiteX37" fmla="*/ 12868549 w 12938992"/>
              <a:gd name="connsiteY37" fmla="*/ 3584335 h 6858000"/>
              <a:gd name="connsiteX38" fmla="*/ 12204000 w 12938992"/>
              <a:gd name="connsiteY38" fmla="*/ 3962853 h 6858000"/>
              <a:gd name="connsiteX39" fmla="*/ 12204000 w 12938992"/>
              <a:gd name="connsiteY39" fmla="*/ 3724080 h 6858000"/>
              <a:gd name="connsiteX40" fmla="*/ 12745645 w 12938992"/>
              <a:gd name="connsiteY40" fmla="*/ 3416395 h 6858000"/>
              <a:gd name="connsiteX41" fmla="*/ 12762888 w 12938992"/>
              <a:gd name="connsiteY41" fmla="*/ 3412096 h 6858000"/>
              <a:gd name="connsiteX42" fmla="*/ 12204000 w 12938992"/>
              <a:gd name="connsiteY42" fmla="*/ 2611736 h 6858000"/>
              <a:gd name="connsiteX43" fmla="*/ 12868549 w 12938992"/>
              <a:gd name="connsiteY43" fmla="*/ 2989150 h 6858000"/>
              <a:gd name="connsiteX44" fmla="*/ 12893581 w 12938992"/>
              <a:gd name="connsiteY44" fmla="*/ 3013794 h 6858000"/>
              <a:gd name="connsiteX45" fmla="*/ 12204000 w 12938992"/>
              <a:gd name="connsiteY45" fmla="*/ 3481835 h 6858000"/>
              <a:gd name="connsiteX46" fmla="*/ 12204000 w 12938992"/>
              <a:gd name="connsiteY46" fmla="*/ 2611736 h 6858000"/>
              <a:gd name="connsiteX47" fmla="*/ 10020610 w 12938992"/>
              <a:gd name="connsiteY47" fmla="*/ 2606016 h 6858000"/>
              <a:gd name="connsiteX48" fmla="*/ 10147050 w 12938992"/>
              <a:gd name="connsiteY48" fmla="*/ 2639361 h 6858000"/>
              <a:gd name="connsiteX49" fmla="*/ 11789852 w 12938992"/>
              <a:gd name="connsiteY49" fmla="*/ 3573023 h 6858000"/>
              <a:gd name="connsiteX50" fmla="*/ 12043612 w 12938992"/>
              <a:gd name="connsiteY50" fmla="*/ 3573023 h 6858000"/>
              <a:gd name="connsiteX51" fmla="*/ 12204000 w 12938992"/>
              <a:gd name="connsiteY51" fmla="*/ 3481835 h 6858000"/>
              <a:gd name="connsiteX52" fmla="*/ 12204000 w 12938992"/>
              <a:gd name="connsiteY52" fmla="*/ 3724080 h 6858000"/>
              <a:gd name="connsiteX53" fmla="*/ 12047148 w 12938992"/>
              <a:gd name="connsiteY53" fmla="*/ 3813181 h 6858000"/>
              <a:gd name="connsiteX54" fmla="*/ 11789852 w 12938992"/>
              <a:gd name="connsiteY54" fmla="*/ 3812312 h 6858000"/>
              <a:gd name="connsiteX55" fmla="*/ 9894170 w 12938992"/>
              <a:gd name="connsiteY55" fmla="*/ 2735072 h 6858000"/>
              <a:gd name="connsiteX56" fmla="*/ 9872709 w 12938992"/>
              <a:gd name="connsiteY56" fmla="*/ 2660481 h 6858000"/>
              <a:gd name="connsiteX57" fmla="*/ 9894170 w 12938992"/>
              <a:gd name="connsiteY57" fmla="*/ 2639361 h 6858000"/>
              <a:gd name="connsiteX58" fmla="*/ 10020610 w 12938992"/>
              <a:gd name="connsiteY58" fmla="*/ 2606016 h 6858000"/>
              <a:gd name="connsiteX59" fmla="*/ 0 w 12938992"/>
              <a:gd name="connsiteY59" fmla="*/ 0 h 6858000"/>
              <a:gd name="connsiteX60" fmla="*/ 12204000 w 12938992"/>
              <a:gd name="connsiteY60" fmla="*/ 0 h 6858000"/>
              <a:gd name="connsiteX61" fmla="*/ 12204000 w 12938992"/>
              <a:gd name="connsiteY61" fmla="*/ 2611736 h 6858000"/>
              <a:gd name="connsiteX62" fmla="*/ 10144395 w 12938992"/>
              <a:gd name="connsiteY62" fmla="*/ 1442037 h 6858000"/>
              <a:gd name="connsiteX63" fmla="*/ 10017955 w 12938992"/>
              <a:gd name="connsiteY63" fmla="*/ 1408700 h 6858000"/>
              <a:gd name="connsiteX64" fmla="*/ 9891515 w 12938992"/>
              <a:gd name="connsiteY64" fmla="*/ 1442037 h 6858000"/>
              <a:gd name="connsiteX65" fmla="*/ 7171790 w 12938992"/>
              <a:gd name="connsiteY65" fmla="*/ 2989150 h 6858000"/>
              <a:gd name="connsiteX66" fmla="*/ 7146758 w 12938992"/>
              <a:gd name="connsiteY66" fmla="*/ 3079375 h 6858000"/>
              <a:gd name="connsiteX67" fmla="*/ 7171790 w 12938992"/>
              <a:gd name="connsiteY67" fmla="*/ 3104007 h 6858000"/>
              <a:gd name="connsiteX68" fmla="*/ 7997608 w 12938992"/>
              <a:gd name="connsiteY68" fmla="*/ 3573023 h 6858000"/>
              <a:gd name="connsiteX69" fmla="*/ 8250487 w 12938992"/>
              <a:gd name="connsiteY69" fmla="*/ 3573023 h 6858000"/>
              <a:gd name="connsiteX70" fmla="*/ 8629795 w 12938992"/>
              <a:gd name="connsiteY70" fmla="*/ 3358097 h 6858000"/>
              <a:gd name="connsiteX71" fmla="*/ 8882675 w 12938992"/>
              <a:gd name="connsiteY71" fmla="*/ 3358097 h 6858000"/>
              <a:gd name="connsiteX72" fmla="*/ 10104610 w 12938992"/>
              <a:gd name="connsiteY72" fmla="*/ 4054208 h 6858000"/>
              <a:gd name="connsiteX73" fmla="*/ 10357478 w 12938992"/>
              <a:gd name="connsiteY73" fmla="*/ 4054208 h 6858000"/>
              <a:gd name="connsiteX74" fmla="*/ 11056867 w 12938992"/>
              <a:gd name="connsiteY74" fmla="*/ 3657422 h 6858000"/>
              <a:gd name="connsiteX75" fmla="*/ 11090462 w 12938992"/>
              <a:gd name="connsiteY75" fmla="*/ 3657422 h 6858000"/>
              <a:gd name="connsiteX76" fmla="*/ 11789852 w 12938992"/>
              <a:gd name="connsiteY76" fmla="*/ 4054208 h 6858000"/>
              <a:gd name="connsiteX77" fmla="*/ 12043612 w 12938992"/>
              <a:gd name="connsiteY77" fmla="*/ 4054208 h 6858000"/>
              <a:gd name="connsiteX78" fmla="*/ 12204000 w 12938992"/>
              <a:gd name="connsiteY78" fmla="*/ 3962853 h 6858000"/>
              <a:gd name="connsiteX79" fmla="*/ 12204000 w 12938992"/>
              <a:gd name="connsiteY79" fmla="*/ 4199775 h 6858000"/>
              <a:gd name="connsiteX80" fmla="*/ 12043600 w 12938992"/>
              <a:gd name="connsiteY80" fmla="*/ 4290890 h 6858000"/>
              <a:gd name="connsiteX81" fmla="*/ 11789840 w 12938992"/>
              <a:gd name="connsiteY81" fmla="*/ 4290890 h 6858000"/>
              <a:gd name="connsiteX82" fmla="*/ 11090462 w 12938992"/>
              <a:gd name="connsiteY82" fmla="*/ 3894103 h 6858000"/>
              <a:gd name="connsiteX83" fmla="*/ 11056866 w 12938992"/>
              <a:gd name="connsiteY83" fmla="*/ 3894103 h 6858000"/>
              <a:gd name="connsiteX84" fmla="*/ 10357477 w 12938992"/>
              <a:gd name="connsiteY84" fmla="*/ 4290890 h 6858000"/>
              <a:gd name="connsiteX85" fmla="*/ 10104609 w 12938992"/>
              <a:gd name="connsiteY85" fmla="*/ 4290890 h 6858000"/>
              <a:gd name="connsiteX86" fmla="*/ 8882674 w 12938992"/>
              <a:gd name="connsiteY86" fmla="*/ 3594777 h 6858000"/>
              <a:gd name="connsiteX87" fmla="*/ 8629795 w 12938992"/>
              <a:gd name="connsiteY87" fmla="*/ 3594777 h 6858000"/>
              <a:gd name="connsiteX88" fmla="*/ 8250487 w 12938992"/>
              <a:gd name="connsiteY88" fmla="*/ 3809704 h 6858000"/>
              <a:gd name="connsiteX89" fmla="*/ 7997607 w 12938992"/>
              <a:gd name="connsiteY89" fmla="*/ 3809704 h 6858000"/>
              <a:gd name="connsiteX90" fmla="*/ 7298230 w 12938992"/>
              <a:gd name="connsiteY90" fmla="*/ 3415525 h 6858000"/>
              <a:gd name="connsiteX91" fmla="*/ 7281427 w 12938992"/>
              <a:gd name="connsiteY91" fmla="*/ 3410953 h 6858000"/>
              <a:gd name="connsiteX92" fmla="*/ 7264623 w 12938992"/>
              <a:gd name="connsiteY92" fmla="*/ 3415525 h 6858000"/>
              <a:gd name="connsiteX93" fmla="*/ 7176207 w 12938992"/>
              <a:gd name="connsiteY93" fmla="*/ 3467727 h 6858000"/>
              <a:gd name="connsiteX94" fmla="*/ 7145196 w 12938992"/>
              <a:gd name="connsiteY94" fmla="*/ 3556143 h 6858000"/>
              <a:gd name="connsiteX95" fmla="*/ 7171790 w 12938992"/>
              <a:gd name="connsiteY95" fmla="*/ 3584335 h 6858000"/>
              <a:gd name="connsiteX96" fmla="*/ 7997607 w 12938992"/>
              <a:gd name="connsiteY96" fmla="*/ 4053339 h 6858000"/>
              <a:gd name="connsiteX97" fmla="*/ 8250487 w 12938992"/>
              <a:gd name="connsiteY97" fmla="*/ 4053339 h 6858000"/>
              <a:gd name="connsiteX98" fmla="*/ 8629795 w 12938992"/>
              <a:gd name="connsiteY98" fmla="*/ 3838412 h 6858000"/>
              <a:gd name="connsiteX99" fmla="*/ 8882674 w 12938992"/>
              <a:gd name="connsiteY99" fmla="*/ 3838412 h 6858000"/>
              <a:gd name="connsiteX100" fmla="*/ 10104609 w 12938992"/>
              <a:gd name="connsiteY100" fmla="*/ 4534525 h 6858000"/>
              <a:gd name="connsiteX101" fmla="*/ 10357477 w 12938992"/>
              <a:gd name="connsiteY101" fmla="*/ 4534525 h 6858000"/>
              <a:gd name="connsiteX102" fmla="*/ 11056866 w 12938992"/>
              <a:gd name="connsiteY102" fmla="*/ 4136869 h 6858000"/>
              <a:gd name="connsiteX103" fmla="*/ 11090462 w 12938992"/>
              <a:gd name="connsiteY103" fmla="*/ 4136869 h 6858000"/>
              <a:gd name="connsiteX104" fmla="*/ 11789840 w 12938992"/>
              <a:gd name="connsiteY104" fmla="*/ 4534525 h 6858000"/>
              <a:gd name="connsiteX105" fmla="*/ 12043600 w 12938992"/>
              <a:gd name="connsiteY105" fmla="*/ 4534525 h 6858000"/>
              <a:gd name="connsiteX106" fmla="*/ 12204000 w 12938992"/>
              <a:gd name="connsiteY106" fmla="*/ 4443332 h 6858000"/>
              <a:gd name="connsiteX107" fmla="*/ 12204000 w 12938992"/>
              <a:gd name="connsiteY107" fmla="*/ 6858000 h 6858000"/>
              <a:gd name="connsiteX108" fmla="*/ 0 w 12938992"/>
              <a:gd name="connsiteY108" fmla="*/ 6858000 h 6858000"/>
              <a:gd name="connsiteX109" fmla="*/ 0 w 12938992"/>
              <a:gd name="connsiteY109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204000 w 12902436"/>
              <a:gd name="connsiteY44" fmla="*/ 3481835 h 6858000"/>
              <a:gd name="connsiteX45" fmla="*/ 12204000 w 12902436"/>
              <a:gd name="connsiteY45" fmla="*/ 2611736 h 6858000"/>
              <a:gd name="connsiteX46" fmla="*/ 10020610 w 12902436"/>
              <a:gd name="connsiteY46" fmla="*/ 2606016 h 6858000"/>
              <a:gd name="connsiteX47" fmla="*/ 10147050 w 12902436"/>
              <a:gd name="connsiteY47" fmla="*/ 2639361 h 6858000"/>
              <a:gd name="connsiteX48" fmla="*/ 11789852 w 12902436"/>
              <a:gd name="connsiteY48" fmla="*/ 3573023 h 6858000"/>
              <a:gd name="connsiteX49" fmla="*/ 12043612 w 12902436"/>
              <a:gd name="connsiteY49" fmla="*/ 3573023 h 6858000"/>
              <a:gd name="connsiteX50" fmla="*/ 12204000 w 12902436"/>
              <a:gd name="connsiteY50" fmla="*/ 3481835 h 6858000"/>
              <a:gd name="connsiteX51" fmla="*/ 12204000 w 12902436"/>
              <a:gd name="connsiteY51" fmla="*/ 3724080 h 6858000"/>
              <a:gd name="connsiteX52" fmla="*/ 12047148 w 12902436"/>
              <a:gd name="connsiteY52" fmla="*/ 3813181 h 6858000"/>
              <a:gd name="connsiteX53" fmla="*/ 11789852 w 12902436"/>
              <a:gd name="connsiteY53" fmla="*/ 3812312 h 6858000"/>
              <a:gd name="connsiteX54" fmla="*/ 9894170 w 12902436"/>
              <a:gd name="connsiteY54" fmla="*/ 2735072 h 6858000"/>
              <a:gd name="connsiteX55" fmla="*/ 9872709 w 12902436"/>
              <a:gd name="connsiteY55" fmla="*/ 2660481 h 6858000"/>
              <a:gd name="connsiteX56" fmla="*/ 9894170 w 12902436"/>
              <a:gd name="connsiteY56" fmla="*/ 2639361 h 6858000"/>
              <a:gd name="connsiteX57" fmla="*/ 10020610 w 12902436"/>
              <a:gd name="connsiteY57" fmla="*/ 2606016 h 6858000"/>
              <a:gd name="connsiteX58" fmla="*/ 0 w 12902436"/>
              <a:gd name="connsiteY58" fmla="*/ 0 h 6858000"/>
              <a:gd name="connsiteX59" fmla="*/ 12204000 w 12902436"/>
              <a:gd name="connsiteY59" fmla="*/ 0 h 6858000"/>
              <a:gd name="connsiteX60" fmla="*/ 12204000 w 12902436"/>
              <a:gd name="connsiteY60" fmla="*/ 2611736 h 6858000"/>
              <a:gd name="connsiteX61" fmla="*/ 10144395 w 12902436"/>
              <a:gd name="connsiteY61" fmla="*/ 1442037 h 6858000"/>
              <a:gd name="connsiteX62" fmla="*/ 10017955 w 12902436"/>
              <a:gd name="connsiteY62" fmla="*/ 1408700 h 6858000"/>
              <a:gd name="connsiteX63" fmla="*/ 9891515 w 12902436"/>
              <a:gd name="connsiteY63" fmla="*/ 1442037 h 6858000"/>
              <a:gd name="connsiteX64" fmla="*/ 7171790 w 12902436"/>
              <a:gd name="connsiteY64" fmla="*/ 2989150 h 6858000"/>
              <a:gd name="connsiteX65" fmla="*/ 7146758 w 12902436"/>
              <a:gd name="connsiteY65" fmla="*/ 3079375 h 6858000"/>
              <a:gd name="connsiteX66" fmla="*/ 7171790 w 12902436"/>
              <a:gd name="connsiteY66" fmla="*/ 3104007 h 6858000"/>
              <a:gd name="connsiteX67" fmla="*/ 7997608 w 12902436"/>
              <a:gd name="connsiteY67" fmla="*/ 3573023 h 6858000"/>
              <a:gd name="connsiteX68" fmla="*/ 8250487 w 12902436"/>
              <a:gd name="connsiteY68" fmla="*/ 3573023 h 6858000"/>
              <a:gd name="connsiteX69" fmla="*/ 8629795 w 12902436"/>
              <a:gd name="connsiteY69" fmla="*/ 3358097 h 6858000"/>
              <a:gd name="connsiteX70" fmla="*/ 8882675 w 12902436"/>
              <a:gd name="connsiteY70" fmla="*/ 3358097 h 6858000"/>
              <a:gd name="connsiteX71" fmla="*/ 10104610 w 12902436"/>
              <a:gd name="connsiteY71" fmla="*/ 4054208 h 6858000"/>
              <a:gd name="connsiteX72" fmla="*/ 10357478 w 12902436"/>
              <a:gd name="connsiteY72" fmla="*/ 4054208 h 6858000"/>
              <a:gd name="connsiteX73" fmla="*/ 11056867 w 12902436"/>
              <a:gd name="connsiteY73" fmla="*/ 3657422 h 6858000"/>
              <a:gd name="connsiteX74" fmla="*/ 11090462 w 12902436"/>
              <a:gd name="connsiteY74" fmla="*/ 3657422 h 6858000"/>
              <a:gd name="connsiteX75" fmla="*/ 11789852 w 12902436"/>
              <a:gd name="connsiteY75" fmla="*/ 4054208 h 6858000"/>
              <a:gd name="connsiteX76" fmla="*/ 12043612 w 12902436"/>
              <a:gd name="connsiteY76" fmla="*/ 4054208 h 6858000"/>
              <a:gd name="connsiteX77" fmla="*/ 12204000 w 12902436"/>
              <a:gd name="connsiteY77" fmla="*/ 3962853 h 6858000"/>
              <a:gd name="connsiteX78" fmla="*/ 12204000 w 12902436"/>
              <a:gd name="connsiteY78" fmla="*/ 4199775 h 6858000"/>
              <a:gd name="connsiteX79" fmla="*/ 12043600 w 12902436"/>
              <a:gd name="connsiteY79" fmla="*/ 4290890 h 6858000"/>
              <a:gd name="connsiteX80" fmla="*/ 11789840 w 12902436"/>
              <a:gd name="connsiteY80" fmla="*/ 4290890 h 6858000"/>
              <a:gd name="connsiteX81" fmla="*/ 11090462 w 12902436"/>
              <a:gd name="connsiteY81" fmla="*/ 3894103 h 6858000"/>
              <a:gd name="connsiteX82" fmla="*/ 11056866 w 12902436"/>
              <a:gd name="connsiteY82" fmla="*/ 3894103 h 6858000"/>
              <a:gd name="connsiteX83" fmla="*/ 10357477 w 12902436"/>
              <a:gd name="connsiteY83" fmla="*/ 4290890 h 6858000"/>
              <a:gd name="connsiteX84" fmla="*/ 10104609 w 12902436"/>
              <a:gd name="connsiteY84" fmla="*/ 4290890 h 6858000"/>
              <a:gd name="connsiteX85" fmla="*/ 8882674 w 12902436"/>
              <a:gd name="connsiteY85" fmla="*/ 3594777 h 6858000"/>
              <a:gd name="connsiteX86" fmla="*/ 8629795 w 12902436"/>
              <a:gd name="connsiteY86" fmla="*/ 3594777 h 6858000"/>
              <a:gd name="connsiteX87" fmla="*/ 8250487 w 12902436"/>
              <a:gd name="connsiteY87" fmla="*/ 3809704 h 6858000"/>
              <a:gd name="connsiteX88" fmla="*/ 7997607 w 12902436"/>
              <a:gd name="connsiteY88" fmla="*/ 3809704 h 6858000"/>
              <a:gd name="connsiteX89" fmla="*/ 7298230 w 12902436"/>
              <a:gd name="connsiteY89" fmla="*/ 3415525 h 6858000"/>
              <a:gd name="connsiteX90" fmla="*/ 7281427 w 12902436"/>
              <a:gd name="connsiteY90" fmla="*/ 3410953 h 6858000"/>
              <a:gd name="connsiteX91" fmla="*/ 7264623 w 12902436"/>
              <a:gd name="connsiteY91" fmla="*/ 3415525 h 6858000"/>
              <a:gd name="connsiteX92" fmla="*/ 7176207 w 12902436"/>
              <a:gd name="connsiteY92" fmla="*/ 3467727 h 6858000"/>
              <a:gd name="connsiteX93" fmla="*/ 7145196 w 12902436"/>
              <a:gd name="connsiteY93" fmla="*/ 3556143 h 6858000"/>
              <a:gd name="connsiteX94" fmla="*/ 7171790 w 12902436"/>
              <a:gd name="connsiteY94" fmla="*/ 3584335 h 6858000"/>
              <a:gd name="connsiteX95" fmla="*/ 7997607 w 12902436"/>
              <a:gd name="connsiteY95" fmla="*/ 4053339 h 6858000"/>
              <a:gd name="connsiteX96" fmla="*/ 8250487 w 12902436"/>
              <a:gd name="connsiteY96" fmla="*/ 4053339 h 6858000"/>
              <a:gd name="connsiteX97" fmla="*/ 8629795 w 12902436"/>
              <a:gd name="connsiteY97" fmla="*/ 3838412 h 6858000"/>
              <a:gd name="connsiteX98" fmla="*/ 8882674 w 12902436"/>
              <a:gd name="connsiteY98" fmla="*/ 3838412 h 6858000"/>
              <a:gd name="connsiteX99" fmla="*/ 10104609 w 12902436"/>
              <a:gd name="connsiteY99" fmla="*/ 4534525 h 6858000"/>
              <a:gd name="connsiteX100" fmla="*/ 10357477 w 12902436"/>
              <a:gd name="connsiteY100" fmla="*/ 4534525 h 6858000"/>
              <a:gd name="connsiteX101" fmla="*/ 11056866 w 12902436"/>
              <a:gd name="connsiteY101" fmla="*/ 4136869 h 6858000"/>
              <a:gd name="connsiteX102" fmla="*/ 11090462 w 12902436"/>
              <a:gd name="connsiteY102" fmla="*/ 4136869 h 6858000"/>
              <a:gd name="connsiteX103" fmla="*/ 11789840 w 12902436"/>
              <a:gd name="connsiteY103" fmla="*/ 4534525 h 6858000"/>
              <a:gd name="connsiteX104" fmla="*/ 12043600 w 12902436"/>
              <a:gd name="connsiteY104" fmla="*/ 4534525 h 6858000"/>
              <a:gd name="connsiteX105" fmla="*/ 12204000 w 12902436"/>
              <a:gd name="connsiteY105" fmla="*/ 4443332 h 6858000"/>
              <a:gd name="connsiteX106" fmla="*/ 12204000 w 12902436"/>
              <a:gd name="connsiteY106" fmla="*/ 6858000 h 6858000"/>
              <a:gd name="connsiteX107" fmla="*/ 0 w 12902436"/>
              <a:gd name="connsiteY107" fmla="*/ 6858000 h 6858000"/>
              <a:gd name="connsiteX108" fmla="*/ 0 w 12902436"/>
              <a:gd name="connsiteY108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204000 w 12902436"/>
              <a:gd name="connsiteY43" fmla="*/ 3481835 h 6858000"/>
              <a:gd name="connsiteX44" fmla="*/ 12204000 w 12902436"/>
              <a:gd name="connsiteY44" fmla="*/ 2611736 h 6858000"/>
              <a:gd name="connsiteX45" fmla="*/ 10020610 w 12902436"/>
              <a:gd name="connsiteY45" fmla="*/ 2606016 h 6858000"/>
              <a:gd name="connsiteX46" fmla="*/ 10147050 w 12902436"/>
              <a:gd name="connsiteY46" fmla="*/ 2639361 h 6858000"/>
              <a:gd name="connsiteX47" fmla="*/ 11789852 w 12902436"/>
              <a:gd name="connsiteY47" fmla="*/ 3573023 h 6858000"/>
              <a:gd name="connsiteX48" fmla="*/ 12043612 w 12902436"/>
              <a:gd name="connsiteY48" fmla="*/ 3573023 h 6858000"/>
              <a:gd name="connsiteX49" fmla="*/ 12204000 w 12902436"/>
              <a:gd name="connsiteY49" fmla="*/ 3481835 h 6858000"/>
              <a:gd name="connsiteX50" fmla="*/ 12204000 w 12902436"/>
              <a:gd name="connsiteY50" fmla="*/ 3724080 h 6858000"/>
              <a:gd name="connsiteX51" fmla="*/ 12047148 w 12902436"/>
              <a:gd name="connsiteY51" fmla="*/ 3813181 h 6858000"/>
              <a:gd name="connsiteX52" fmla="*/ 11789852 w 12902436"/>
              <a:gd name="connsiteY52" fmla="*/ 3812312 h 6858000"/>
              <a:gd name="connsiteX53" fmla="*/ 9894170 w 12902436"/>
              <a:gd name="connsiteY53" fmla="*/ 2735072 h 6858000"/>
              <a:gd name="connsiteX54" fmla="*/ 9872709 w 12902436"/>
              <a:gd name="connsiteY54" fmla="*/ 2660481 h 6858000"/>
              <a:gd name="connsiteX55" fmla="*/ 9894170 w 12902436"/>
              <a:gd name="connsiteY55" fmla="*/ 2639361 h 6858000"/>
              <a:gd name="connsiteX56" fmla="*/ 10020610 w 12902436"/>
              <a:gd name="connsiteY56" fmla="*/ 2606016 h 6858000"/>
              <a:gd name="connsiteX57" fmla="*/ 0 w 12902436"/>
              <a:gd name="connsiteY57" fmla="*/ 0 h 6858000"/>
              <a:gd name="connsiteX58" fmla="*/ 12204000 w 12902436"/>
              <a:gd name="connsiteY58" fmla="*/ 0 h 6858000"/>
              <a:gd name="connsiteX59" fmla="*/ 12204000 w 12902436"/>
              <a:gd name="connsiteY59" fmla="*/ 2611736 h 6858000"/>
              <a:gd name="connsiteX60" fmla="*/ 10144395 w 12902436"/>
              <a:gd name="connsiteY60" fmla="*/ 1442037 h 6858000"/>
              <a:gd name="connsiteX61" fmla="*/ 10017955 w 12902436"/>
              <a:gd name="connsiteY61" fmla="*/ 1408700 h 6858000"/>
              <a:gd name="connsiteX62" fmla="*/ 9891515 w 12902436"/>
              <a:gd name="connsiteY62" fmla="*/ 1442037 h 6858000"/>
              <a:gd name="connsiteX63" fmla="*/ 7171790 w 12902436"/>
              <a:gd name="connsiteY63" fmla="*/ 2989150 h 6858000"/>
              <a:gd name="connsiteX64" fmla="*/ 7146758 w 12902436"/>
              <a:gd name="connsiteY64" fmla="*/ 3079375 h 6858000"/>
              <a:gd name="connsiteX65" fmla="*/ 7171790 w 12902436"/>
              <a:gd name="connsiteY65" fmla="*/ 3104007 h 6858000"/>
              <a:gd name="connsiteX66" fmla="*/ 7997608 w 12902436"/>
              <a:gd name="connsiteY66" fmla="*/ 3573023 h 6858000"/>
              <a:gd name="connsiteX67" fmla="*/ 8250487 w 12902436"/>
              <a:gd name="connsiteY67" fmla="*/ 3573023 h 6858000"/>
              <a:gd name="connsiteX68" fmla="*/ 8629795 w 12902436"/>
              <a:gd name="connsiteY68" fmla="*/ 3358097 h 6858000"/>
              <a:gd name="connsiteX69" fmla="*/ 8882675 w 12902436"/>
              <a:gd name="connsiteY69" fmla="*/ 3358097 h 6858000"/>
              <a:gd name="connsiteX70" fmla="*/ 10104610 w 12902436"/>
              <a:gd name="connsiteY70" fmla="*/ 4054208 h 6858000"/>
              <a:gd name="connsiteX71" fmla="*/ 10357478 w 12902436"/>
              <a:gd name="connsiteY71" fmla="*/ 4054208 h 6858000"/>
              <a:gd name="connsiteX72" fmla="*/ 11056867 w 12902436"/>
              <a:gd name="connsiteY72" fmla="*/ 3657422 h 6858000"/>
              <a:gd name="connsiteX73" fmla="*/ 11090462 w 12902436"/>
              <a:gd name="connsiteY73" fmla="*/ 3657422 h 6858000"/>
              <a:gd name="connsiteX74" fmla="*/ 11789852 w 12902436"/>
              <a:gd name="connsiteY74" fmla="*/ 4054208 h 6858000"/>
              <a:gd name="connsiteX75" fmla="*/ 12043612 w 12902436"/>
              <a:gd name="connsiteY75" fmla="*/ 4054208 h 6858000"/>
              <a:gd name="connsiteX76" fmla="*/ 12204000 w 12902436"/>
              <a:gd name="connsiteY76" fmla="*/ 3962853 h 6858000"/>
              <a:gd name="connsiteX77" fmla="*/ 12204000 w 12902436"/>
              <a:gd name="connsiteY77" fmla="*/ 4199775 h 6858000"/>
              <a:gd name="connsiteX78" fmla="*/ 12043600 w 12902436"/>
              <a:gd name="connsiteY78" fmla="*/ 4290890 h 6858000"/>
              <a:gd name="connsiteX79" fmla="*/ 11789840 w 12902436"/>
              <a:gd name="connsiteY79" fmla="*/ 4290890 h 6858000"/>
              <a:gd name="connsiteX80" fmla="*/ 11090462 w 12902436"/>
              <a:gd name="connsiteY80" fmla="*/ 3894103 h 6858000"/>
              <a:gd name="connsiteX81" fmla="*/ 11056866 w 12902436"/>
              <a:gd name="connsiteY81" fmla="*/ 3894103 h 6858000"/>
              <a:gd name="connsiteX82" fmla="*/ 10357477 w 12902436"/>
              <a:gd name="connsiteY82" fmla="*/ 4290890 h 6858000"/>
              <a:gd name="connsiteX83" fmla="*/ 10104609 w 12902436"/>
              <a:gd name="connsiteY83" fmla="*/ 4290890 h 6858000"/>
              <a:gd name="connsiteX84" fmla="*/ 8882674 w 12902436"/>
              <a:gd name="connsiteY84" fmla="*/ 3594777 h 6858000"/>
              <a:gd name="connsiteX85" fmla="*/ 8629795 w 12902436"/>
              <a:gd name="connsiteY85" fmla="*/ 3594777 h 6858000"/>
              <a:gd name="connsiteX86" fmla="*/ 8250487 w 12902436"/>
              <a:gd name="connsiteY86" fmla="*/ 3809704 h 6858000"/>
              <a:gd name="connsiteX87" fmla="*/ 7997607 w 12902436"/>
              <a:gd name="connsiteY87" fmla="*/ 3809704 h 6858000"/>
              <a:gd name="connsiteX88" fmla="*/ 7298230 w 12902436"/>
              <a:gd name="connsiteY88" fmla="*/ 3415525 h 6858000"/>
              <a:gd name="connsiteX89" fmla="*/ 7281427 w 12902436"/>
              <a:gd name="connsiteY89" fmla="*/ 3410953 h 6858000"/>
              <a:gd name="connsiteX90" fmla="*/ 7264623 w 12902436"/>
              <a:gd name="connsiteY90" fmla="*/ 3415525 h 6858000"/>
              <a:gd name="connsiteX91" fmla="*/ 7176207 w 12902436"/>
              <a:gd name="connsiteY91" fmla="*/ 3467727 h 6858000"/>
              <a:gd name="connsiteX92" fmla="*/ 7145196 w 12902436"/>
              <a:gd name="connsiteY92" fmla="*/ 3556143 h 6858000"/>
              <a:gd name="connsiteX93" fmla="*/ 7171790 w 12902436"/>
              <a:gd name="connsiteY93" fmla="*/ 3584335 h 6858000"/>
              <a:gd name="connsiteX94" fmla="*/ 7997607 w 12902436"/>
              <a:gd name="connsiteY94" fmla="*/ 4053339 h 6858000"/>
              <a:gd name="connsiteX95" fmla="*/ 8250487 w 12902436"/>
              <a:gd name="connsiteY95" fmla="*/ 4053339 h 6858000"/>
              <a:gd name="connsiteX96" fmla="*/ 8629795 w 12902436"/>
              <a:gd name="connsiteY96" fmla="*/ 3838412 h 6858000"/>
              <a:gd name="connsiteX97" fmla="*/ 8882674 w 12902436"/>
              <a:gd name="connsiteY97" fmla="*/ 3838412 h 6858000"/>
              <a:gd name="connsiteX98" fmla="*/ 10104609 w 12902436"/>
              <a:gd name="connsiteY98" fmla="*/ 4534525 h 6858000"/>
              <a:gd name="connsiteX99" fmla="*/ 10357477 w 12902436"/>
              <a:gd name="connsiteY99" fmla="*/ 4534525 h 6858000"/>
              <a:gd name="connsiteX100" fmla="*/ 11056866 w 12902436"/>
              <a:gd name="connsiteY100" fmla="*/ 4136869 h 6858000"/>
              <a:gd name="connsiteX101" fmla="*/ 11090462 w 12902436"/>
              <a:gd name="connsiteY101" fmla="*/ 4136869 h 6858000"/>
              <a:gd name="connsiteX102" fmla="*/ 11789840 w 12902436"/>
              <a:gd name="connsiteY102" fmla="*/ 4534525 h 6858000"/>
              <a:gd name="connsiteX103" fmla="*/ 12043600 w 12902436"/>
              <a:gd name="connsiteY103" fmla="*/ 4534525 h 6858000"/>
              <a:gd name="connsiteX104" fmla="*/ 12204000 w 12902436"/>
              <a:gd name="connsiteY104" fmla="*/ 4443332 h 6858000"/>
              <a:gd name="connsiteX105" fmla="*/ 12204000 w 12902436"/>
              <a:gd name="connsiteY105" fmla="*/ 6858000 h 6858000"/>
              <a:gd name="connsiteX106" fmla="*/ 0 w 12902436"/>
              <a:gd name="connsiteY106" fmla="*/ 6858000 h 6858000"/>
              <a:gd name="connsiteX107" fmla="*/ 0 w 12902436"/>
              <a:gd name="connsiteY107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45645 w 12902436"/>
              <a:gd name="connsiteY33" fmla="*/ 3416395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204000 w 12902436"/>
              <a:gd name="connsiteY41" fmla="*/ 2611736 h 6858000"/>
              <a:gd name="connsiteX42" fmla="*/ 12204000 w 12902436"/>
              <a:gd name="connsiteY42" fmla="*/ 3481835 h 6858000"/>
              <a:gd name="connsiteX43" fmla="*/ 12204000 w 12902436"/>
              <a:gd name="connsiteY43" fmla="*/ 2611736 h 6858000"/>
              <a:gd name="connsiteX44" fmla="*/ 10020610 w 12902436"/>
              <a:gd name="connsiteY44" fmla="*/ 2606016 h 6858000"/>
              <a:gd name="connsiteX45" fmla="*/ 10147050 w 12902436"/>
              <a:gd name="connsiteY45" fmla="*/ 2639361 h 6858000"/>
              <a:gd name="connsiteX46" fmla="*/ 11789852 w 12902436"/>
              <a:gd name="connsiteY46" fmla="*/ 3573023 h 6858000"/>
              <a:gd name="connsiteX47" fmla="*/ 12043612 w 12902436"/>
              <a:gd name="connsiteY47" fmla="*/ 3573023 h 6858000"/>
              <a:gd name="connsiteX48" fmla="*/ 12204000 w 12902436"/>
              <a:gd name="connsiteY48" fmla="*/ 3481835 h 6858000"/>
              <a:gd name="connsiteX49" fmla="*/ 12204000 w 12902436"/>
              <a:gd name="connsiteY49" fmla="*/ 3724080 h 6858000"/>
              <a:gd name="connsiteX50" fmla="*/ 12047148 w 12902436"/>
              <a:gd name="connsiteY50" fmla="*/ 3813181 h 6858000"/>
              <a:gd name="connsiteX51" fmla="*/ 11789852 w 12902436"/>
              <a:gd name="connsiteY51" fmla="*/ 3812312 h 6858000"/>
              <a:gd name="connsiteX52" fmla="*/ 9894170 w 12902436"/>
              <a:gd name="connsiteY52" fmla="*/ 2735072 h 6858000"/>
              <a:gd name="connsiteX53" fmla="*/ 9872709 w 12902436"/>
              <a:gd name="connsiteY53" fmla="*/ 2660481 h 6858000"/>
              <a:gd name="connsiteX54" fmla="*/ 9894170 w 12902436"/>
              <a:gd name="connsiteY54" fmla="*/ 2639361 h 6858000"/>
              <a:gd name="connsiteX55" fmla="*/ 10020610 w 12902436"/>
              <a:gd name="connsiteY55" fmla="*/ 2606016 h 6858000"/>
              <a:gd name="connsiteX56" fmla="*/ 0 w 12902436"/>
              <a:gd name="connsiteY56" fmla="*/ 0 h 6858000"/>
              <a:gd name="connsiteX57" fmla="*/ 12204000 w 12902436"/>
              <a:gd name="connsiteY57" fmla="*/ 0 h 6858000"/>
              <a:gd name="connsiteX58" fmla="*/ 12204000 w 12902436"/>
              <a:gd name="connsiteY58" fmla="*/ 2611736 h 6858000"/>
              <a:gd name="connsiteX59" fmla="*/ 10144395 w 12902436"/>
              <a:gd name="connsiteY59" fmla="*/ 1442037 h 6858000"/>
              <a:gd name="connsiteX60" fmla="*/ 10017955 w 12902436"/>
              <a:gd name="connsiteY60" fmla="*/ 1408700 h 6858000"/>
              <a:gd name="connsiteX61" fmla="*/ 9891515 w 12902436"/>
              <a:gd name="connsiteY61" fmla="*/ 1442037 h 6858000"/>
              <a:gd name="connsiteX62" fmla="*/ 7171790 w 12902436"/>
              <a:gd name="connsiteY62" fmla="*/ 2989150 h 6858000"/>
              <a:gd name="connsiteX63" fmla="*/ 7146758 w 12902436"/>
              <a:gd name="connsiteY63" fmla="*/ 3079375 h 6858000"/>
              <a:gd name="connsiteX64" fmla="*/ 7171790 w 12902436"/>
              <a:gd name="connsiteY64" fmla="*/ 3104007 h 6858000"/>
              <a:gd name="connsiteX65" fmla="*/ 7997608 w 12902436"/>
              <a:gd name="connsiteY65" fmla="*/ 3573023 h 6858000"/>
              <a:gd name="connsiteX66" fmla="*/ 8250487 w 12902436"/>
              <a:gd name="connsiteY66" fmla="*/ 3573023 h 6858000"/>
              <a:gd name="connsiteX67" fmla="*/ 8629795 w 12902436"/>
              <a:gd name="connsiteY67" fmla="*/ 3358097 h 6858000"/>
              <a:gd name="connsiteX68" fmla="*/ 8882675 w 12902436"/>
              <a:gd name="connsiteY68" fmla="*/ 3358097 h 6858000"/>
              <a:gd name="connsiteX69" fmla="*/ 10104610 w 12902436"/>
              <a:gd name="connsiteY69" fmla="*/ 4054208 h 6858000"/>
              <a:gd name="connsiteX70" fmla="*/ 10357478 w 12902436"/>
              <a:gd name="connsiteY70" fmla="*/ 4054208 h 6858000"/>
              <a:gd name="connsiteX71" fmla="*/ 11056867 w 12902436"/>
              <a:gd name="connsiteY71" fmla="*/ 3657422 h 6858000"/>
              <a:gd name="connsiteX72" fmla="*/ 11090462 w 12902436"/>
              <a:gd name="connsiteY72" fmla="*/ 3657422 h 6858000"/>
              <a:gd name="connsiteX73" fmla="*/ 11789852 w 12902436"/>
              <a:gd name="connsiteY73" fmla="*/ 4054208 h 6858000"/>
              <a:gd name="connsiteX74" fmla="*/ 12043612 w 12902436"/>
              <a:gd name="connsiteY74" fmla="*/ 4054208 h 6858000"/>
              <a:gd name="connsiteX75" fmla="*/ 12204000 w 12902436"/>
              <a:gd name="connsiteY75" fmla="*/ 3962853 h 6858000"/>
              <a:gd name="connsiteX76" fmla="*/ 12204000 w 12902436"/>
              <a:gd name="connsiteY76" fmla="*/ 4199775 h 6858000"/>
              <a:gd name="connsiteX77" fmla="*/ 12043600 w 12902436"/>
              <a:gd name="connsiteY77" fmla="*/ 4290890 h 6858000"/>
              <a:gd name="connsiteX78" fmla="*/ 11789840 w 12902436"/>
              <a:gd name="connsiteY78" fmla="*/ 4290890 h 6858000"/>
              <a:gd name="connsiteX79" fmla="*/ 11090462 w 12902436"/>
              <a:gd name="connsiteY79" fmla="*/ 3894103 h 6858000"/>
              <a:gd name="connsiteX80" fmla="*/ 11056866 w 12902436"/>
              <a:gd name="connsiteY80" fmla="*/ 3894103 h 6858000"/>
              <a:gd name="connsiteX81" fmla="*/ 10357477 w 12902436"/>
              <a:gd name="connsiteY81" fmla="*/ 4290890 h 6858000"/>
              <a:gd name="connsiteX82" fmla="*/ 10104609 w 12902436"/>
              <a:gd name="connsiteY82" fmla="*/ 4290890 h 6858000"/>
              <a:gd name="connsiteX83" fmla="*/ 8882674 w 12902436"/>
              <a:gd name="connsiteY83" fmla="*/ 3594777 h 6858000"/>
              <a:gd name="connsiteX84" fmla="*/ 8629795 w 12902436"/>
              <a:gd name="connsiteY84" fmla="*/ 3594777 h 6858000"/>
              <a:gd name="connsiteX85" fmla="*/ 8250487 w 12902436"/>
              <a:gd name="connsiteY85" fmla="*/ 3809704 h 6858000"/>
              <a:gd name="connsiteX86" fmla="*/ 7997607 w 12902436"/>
              <a:gd name="connsiteY86" fmla="*/ 3809704 h 6858000"/>
              <a:gd name="connsiteX87" fmla="*/ 7298230 w 12902436"/>
              <a:gd name="connsiteY87" fmla="*/ 3415525 h 6858000"/>
              <a:gd name="connsiteX88" fmla="*/ 7281427 w 12902436"/>
              <a:gd name="connsiteY88" fmla="*/ 3410953 h 6858000"/>
              <a:gd name="connsiteX89" fmla="*/ 7264623 w 12902436"/>
              <a:gd name="connsiteY89" fmla="*/ 3415525 h 6858000"/>
              <a:gd name="connsiteX90" fmla="*/ 7176207 w 12902436"/>
              <a:gd name="connsiteY90" fmla="*/ 3467727 h 6858000"/>
              <a:gd name="connsiteX91" fmla="*/ 7145196 w 12902436"/>
              <a:gd name="connsiteY91" fmla="*/ 3556143 h 6858000"/>
              <a:gd name="connsiteX92" fmla="*/ 7171790 w 12902436"/>
              <a:gd name="connsiteY92" fmla="*/ 3584335 h 6858000"/>
              <a:gd name="connsiteX93" fmla="*/ 7997607 w 12902436"/>
              <a:gd name="connsiteY93" fmla="*/ 4053339 h 6858000"/>
              <a:gd name="connsiteX94" fmla="*/ 8250487 w 12902436"/>
              <a:gd name="connsiteY94" fmla="*/ 4053339 h 6858000"/>
              <a:gd name="connsiteX95" fmla="*/ 8629795 w 12902436"/>
              <a:gd name="connsiteY95" fmla="*/ 3838412 h 6858000"/>
              <a:gd name="connsiteX96" fmla="*/ 8882674 w 12902436"/>
              <a:gd name="connsiteY96" fmla="*/ 3838412 h 6858000"/>
              <a:gd name="connsiteX97" fmla="*/ 10104609 w 12902436"/>
              <a:gd name="connsiteY97" fmla="*/ 4534525 h 6858000"/>
              <a:gd name="connsiteX98" fmla="*/ 10357477 w 12902436"/>
              <a:gd name="connsiteY98" fmla="*/ 4534525 h 6858000"/>
              <a:gd name="connsiteX99" fmla="*/ 11056866 w 12902436"/>
              <a:gd name="connsiteY99" fmla="*/ 4136869 h 6858000"/>
              <a:gd name="connsiteX100" fmla="*/ 11090462 w 12902436"/>
              <a:gd name="connsiteY100" fmla="*/ 4136869 h 6858000"/>
              <a:gd name="connsiteX101" fmla="*/ 11789840 w 12902436"/>
              <a:gd name="connsiteY101" fmla="*/ 4534525 h 6858000"/>
              <a:gd name="connsiteX102" fmla="*/ 12043600 w 12902436"/>
              <a:gd name="connsiteY102" fmla="*/ 4534525 h 6858000"/>
              <a:gd name="connsiteX103" fmla="*/ 12204000 w 12902436"/>
              <a:gd name="connsiteY103" fmla="*/ 4443332 h 6858000"/>
              <a:gd name="connsiteX104" fmla="*/ 12204000 w 12902436"/>
              <a:gd name="connsiteY104" fmla="*/ 6858000 h 6858000"/>
              <a:gd name="connsiteX105" fmla="*/ 0 w 12902436"/>
              <a:gd name="connsiteY105" fmla="*/ 6858000 h 6858000"/>
              <a:gd name="connsiteX106" fmla="*/ 0 w 12902436"/>
              <a:gd name="connsiteY106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204000 w 12902436"/>
              <a:gd name="connsiteY40" fmla="*/ 2611736 h 6858000"/>
              <a:gd name="connsiteX41" fmla="*/ 12204000 w 12902436"/>
              <a:gd name="connsiteY41" fmla="*/ 3481835 h 6858000"/>
              <a:gd name="connsiteX42" fmla="*/ 12204000 w 12902436"/>
              <a:gd name="connsiteY42" fmla="*/ 2611736 h 6858000"/>
              <a:gd name="connsiteX43" fmla="*/ 10020610 w 12902436"/>
              <a:gd name="connsiteY43" fmla="*/ 2606016 h 6858000"/>
              <a:gd name="connsiteX44" fmla="*/ 10147050 w 12902436"/>
              <a:gd name="connsiteY44" fmla="*/ 2639361 h 6858000"/>
              <a:gd name="connsiteX45" fmla="*/ 11789852 w 12902436"/>
              <a:gd name="connsiteY45" fmla="*/ 3573023 h 6858000"/>
              <a:gd name="connsiteX46" fmla="*/ 12043612 w 12902436"/>
              <a:gd name="connsiteY46" fmla="*/ 3573023 h 6858000"/>
              <a:gd name="connsiteX47" fmla="*/ 12204000 w 12902436"/>
              <a:gd name="connsiteY47" fmla="*/ 3481835 h 6858000"/>
              <a:gd name="connsiteX48" fmla="*/ 12204000 w 12902436"/>
              <a:gd name="connsiteY48" fmla="*/ 3724080 h 6858000"/>
              <a:gd name="connsiteX49" fmla="*/ 12047148 w 12902436"/>
              <a:gd name="connsiteY49" fmla="*/ 3813181 h 6858000"/>
              <a:gd name="connsiteX50" fmla="*/ 11789852 w 12902436"/>
              <a:gd name="connsiteY50" fmla="*/ 3812312 h 6858000"/>
              <a:gd name="connsiteX51" fmla="*/ 9894170 w 12902436"/>
              <a:gd name="connsiteY51" fmla="*/ 2735072 h 6858000"/>
              <a:gd name="connsiteX52" fmla="*/ 9872709 w 12902436"/>
              <a:gd name="connsiteY52" fmla="*/ 2660481 h 6858000"/>
              <a:gd name="connsiteX53" fmla="*/ 9894170 w 12902436"/>
              <a:gd name="connsiteY53" fmla="*/ 2639361 h 6858000"/>
              <a:gd name="connsiteX54" fmla="*/ 10020610 w 12902436"/>
              <a:gd name="connsiteY54" fmla="*/ 2606016 h 6858000"/>
              <a:gd name="connsiteX55" fmla="*/ 0 w 12902436"/>
              <a:gd name="connsiteY55" fmla="*/ 0 h 6858000"/>
              <a:gd name="connsiteX56" fmla="*/ 12204000 w 12902436"/>
              <a:gd name="connsiteY56" fmla="*/ 0 h 6858000"/>
              <a:gd name="connsiteX57" fmla="*/ 12204000 w 12902436"/>
              <a:gd name="connsiteY57" fmla="*/ 2611736 h 6858000"/>
              <a:gd name="connsiteX58" fmla="*/ 10144395 w 12902436"/>
              <a:gd name="connsiteY58" fmla="*/ 1442037 h 6858000"/>
              <a:gd name="connsiteX59" fmla="*/ 10017955 w 12902436"/>
              <a:gd name="connsiteY59" fmla="*/ 1408700 h 6858000"/>
              <a:gd name="connsiteX60" fmla="*/ 9891515 w 12902436"/>
              <a:gd name="connsiteY60" fmla="*/ 1442037 h 6858000"/>
              <a:gd name="connsiteX61" fmla="*/ 7171790 w 12902436"/>
              <a:gd name="connsiteY61" fmla="*/ 2989150 h 6858000"/>
              <a:gd name="connsiteX62" fmla="*/ 7146758 w 12902436"/>
              <a:gd name="connsiteY62" fmla="*/ 3079375 h 6858000"/>
              <a:gd name="connsiteX63" fmla="*/ 7171790 w 12902436"/>
              <a:gd name="connsiteY63" fmla="*/ 3104007 h 6858000"/>
              <a:gd name="connsiteX64" fmla="*/ 7997608 w 12902436"/>
              <a:gd name="connsiteY64" fmla="*/ 3573023 h 6858000"/>
              <a:gd name="connsiteX65" fmla="*/ 8250487 w 12902436"/>
              <a:gd name="connsiteY65" fmla="*/ 3573023 h 6858000"/>
              <a:gd name="connsiteX66" fmla="*/ 8629795 w 12902436"/>
              <a:gd name="connsiteY66" fmla="*/ 3358097 h 6858000"/>
              <a:gd name="connsiteX67" fmla="*/ 8882675 w 12902436"/>
              <a:gd name="connsiteY67" fmla="*/ 3358097 h 6858000"/>
              <a:gd name="connsiteX68" fmla="*/ 10104610 w 12902436"/>
              <a:gd name="connsiteY68" fmla="*/ 4054208 h 6858000"/>
              <a:gd name="connsiteX69" fmla="*/ 10357478 w 12902436"/>
              <a:gd name="connsiteY69" fmla="*/ 4054208 h 6858000"/>
              <a:gd name="connsiteX70" fmla="*/ 11056867 w 12902436"/>
              <a:gd name="connsiteY70" fmla="*/ 3657422 h 6858000"/>
              <a:gd name="connsiteX71" fmla="*/ 11090462 w 12902436"/>
              <a:gd name="connsiteY71" fmla="*/ 3657422 h 6858000"/>
              <a:gd name="connsiteX72" fmla="*/ 11789852 w 12902436"/>
              <a:gd name="connsiteY72" fmla="*/ 4054208 h 6858000"/>
              <a:gd name="connsiteX73" fmla="*/ 12043612 w 12902436"/>
              <a:gd name="connsiteY73" fmla="*/ 4054208 h 6858000"/>
              <a:gd name="connsiteX74" fmla="*/ 12204000 w 12902436"/>
              <a:gd name="connsiteY74" fmla="*/ 3962853 h 6858000"/>
              <a:gd name="connsiteX75" fmla="*/ 12204000 w 12902436"/>
              <a:gd name="connsiteY75" fmla="*/ 4199775 h 6858000"/>
              <a:gd name="connsiteX76" fmla="*/ 12043600 w 12902436"/>
              <a:gd name="connsiteY76" fmla="*/ 4290890 h 6858000"/>
              <a:gd name="connsiteX77" fmla="*/ 11789840 w 12902436"/>
              <a:gd name="connsiteY77" fmla="*/ 4290890 h 6858000"/>
              <a:gd name="connsiteX78" fmla="*/ 11090462 w 12902436"/>
              <a:gd name="connsiteY78" fmla="*/ 3894103 h 6858000"/>
              <a:gd name="connsiteX79" fmla="*/ 11056866 w 12902436"/>
              <a:gd name="connsiteY79" fmla="*/ 3894103 h 6858000"/>
              <a:gd name="connsiteX80" fmla="*/ 10357477 w 12902436"/>
              <a:gd name="connsiteY80" fmla="*/ 4290890 h 6858000"/>
              <a:gd name="connsiteX81" fmla="*/ 10104609 w 12902436"/>
              <a:gd name="connsiteY81" fmla="*/ 4290890 h 6858000"/>
              <a:gd name="connsiteX82" fmla="*/ 8882674 w 12902436"/>
              <a:gd name="connsiteY82" fmla="*/ 3594777 h 6858000"/>
              <a:gd name="connsiteX83" fmla="*/ 8629795 w 12902436"/>
              <a:gd name="connsiteY83" fmla="*/ 3594777 h 6858000"/>
              <a:gd name="connsiteX84" fmla="*/ 8250487 w 12902436"/>
              <a:gd name="connsiteY84" fmla="*/ 3809704 h 6858000"/>
              <a:gd name="connsiteX85" fmla="*/ 7997607 w 12902436"/>
              <a:gd name="connsiteY85" fmla="*/ 3809704 h 6858000"/>
              <a:gd name="connsiteX86" fmla="*/ 7298230 w 12902436"/>
              <a:gd name="connsiteY86" fmla="*/ 3415525 h 6858000"/>
              <a:gd name="connsiteX87" fmla="*/ 7281427 w 12902436"/>
              <a:gd name="connsiteY87" fmla="*/ 3410953 h 6858000"/>
              <a:gd name="connsiteX88" fmla="*/ 7264623 w 12902436"/>
              <a:gd name="connsiteY88" fmla="*/ 3415525 h 6858000"/>
              <a:gd name="connsiteX89" fmla="*/ 7176207 w 12902436"/>
              <a:gd name="connsiteY89" fmla="*/ 3467727 h 6858000"/>
              <a:gd name="connsiteX90" fmla="*/ 7145196 w 12902436"/>
              <a:gd name="connsiteY90" fmla="*/ 3556143 h 6858000"/>
              <a:gd name="connsiteX91" fmla="*/ 7171790 w 12902436"/>
              <a:gd name="connsiteY91" fmla="*/ 3584335 h 6858000"/>
              <a:gd name="connsiteX92" fmla="*/ 7997607 w 12902436"/>
              <a:gd name="connsiteY92" fmla="*/ 4053339 h 6858000"/>
              <a:gd name="connsiteX93" fmla="*/ 8250487 w 12902436"/>
              <a:gd name="connsiteY93" fmla="*/ 4053339 h 6858000"/>
              <a:gd name="connsiteX94" fmla="*/ 8629795 w 12902436"/>
              <a:gd name="connsiteY94" fmla="*/ 3838412 h 6858000"/>
              <a:gd name="connsiteX95" fmla="*/ 8882674 w 12902436"/>
              <a:gd name="connsiteY95" fmla="*/ 3838412 h 6858000"/>
              <a:gd name="connsiteX96" fmla="*/ 10104609 w 12902436"/>
              <a:gd name="connsiteY96" fmla="*/ 4534525 h 6858000"/>
              <a:gd name="connsiteX97" fmla="*/ 10357477 w 12902436"/>
              <a:gd name="connsiteY97" fmla="*/ 4534525 h 6858000"/>
              <a:gd name="connsiteX98" fmla="*/ 11056866 w 12902436"/>
              <a:gd name="connsiteY98" fmla="*/ 4136869 h 6858000"/>
              <a:gd name="connsiteX99" fmla="*/ 11090462 w 12902436"/>
              <a:gd name="connsiteY99" fmla="*/ 4136869 h 6858000"/>
              <a:gd name="connsiteX100" fmla="*/ 11789840 w 12902436"/>
              <a:gd name="connsiteY100" fmla="*/ 4534525 h 6858000"/>
              <a:gd name="connsiteX101" fmla="*/ 12043600 w 12902436"/>
              <a:gd name="connsiteY101" fmla="*/ 4534525 h 6858000"/>
              <a:gd name="connsiteX102" fmla="*/ 12204000 w 12902436"/>
              <a:gd name="connsiteY102" fmla="*/ 4443332 h 6858000"/>
              <a:gd name="connsiteX103" fmla="*/ 12204000 w 12902436"/>
              <a:gd name="connsiteY103" fmla="*/ 6858000 h 6858000"/>
              <a:gd name="connsiteX104" fmla="*/ 0 w 12902436"/>
              <a:gd name="connsiteY104" fmla="*/ 6858000 h 6858000"/>
              <a:gd name="connsiteX105" fmla="*/ 0 w 12902436"/>
              <a:gd name="connsiteY105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93581 w 12902436"/>
              <a:gd name="connsiteY35" fmla="*/ 3494110 h 6858000"/>
              <a:gd name="connsiteX36" fmla="*/ 12868549 w 12902436"/>
              <a:gd name="connsiteY36" fmla="*/ 3584335 h 6858000"/>
              <a:gd name="connsiteX37" fmla="*/ 12204000 w 12902436"/>
              <a:gd name="connsiteY37" fmla="*/ 3962853 h 6858000"/>
              <a:gd name="connsiteX38" fmla="*/ 12204000 w 12902436"/>
              <a:gd name="connsiteY38" fmla="*/ 3724080 h 6858000"/>
              <a:gd name="connsiteX39" fmla="*/ 12204000 w 12902436"/>
              <a:gd name="connsiteY39" fmla="*/ 2611736 h 6858000"/>
              <a:gd name="connsiteX40" fmla="*/ 12204000 w 12902436"/>
              <a:gd name="connsiteY40" fmla="*/ 3481835 h 6858000"/>
              <a:gd name="connsiteX41" fmla="*/ 12204000 w 12902436"/>
              <a:gd name="connsiteY41" fmla="*/ 2611736 h 6858000"/>
              <a:gd name="connsiteX42" fmla="*/ 10020610 w 12902436"/>
              <a:gd name="connsiteY42" fmla="*/ 2606016 h 6858000"/>
              <a:gd name="connsiteX43" fmla="*/ 10147050 w 12902436"/>
              <a:gd name="connsiteY43" fmla="*/ 2639361 h 6858000"/>
              <a:gd name="connsiteX44" fmla="*/ 11789852 w 12902436"/>
              <a:gd name="connsiteY44" fmla="*/ 3573023 h 6858000"/>
              <a:gd name="connsiteX45" fmla="*/ 12043612 w 12902436"/>
              <a:gd name="connsiteY45" fmla="*/ 3573023 h 6858000"/>
              <a:gd name="connsiteX46" fmla="*/ 12204000 w 12902436"/>
              <a:gd name="connsiteY46" fmla="*/ 3481835 h 6858000"/>
              <a:gd name="connsiteX47" fmla="*/ 12204000 w 12902436"/>
              <a:gd name="connsiteY47" fmla="*/ 3724080 h 6858000"/>
              <a:gd name="connsiteX48" fmla="*/ 12047148 w 12902436"/>
              <a:gd name="connsiteY48" fmla="*/ 3813181 h 6858000"/>
              <a:gd name="connsiteX49" fmla="*/ 11789852 w 12902436"/>
              <a:gd name="connsiteY49" fmla="*/ 3812312 h 6858000"/>
              <a:gd name="connsiteX50" fmla="*/ 9894170 w 12902436"/>
              <a:gd name="connsiteY50" fmla="*/ 2735072 h 6858000"/>
              <a:gd name="connsiteX51" fmla="*/ 9872709 w 12902436"/>
              <a:gd name="connsiteY51" fmla="*/ 2660481 h 6858000"/>
              <a:gd name="connsiteX52" fmla="*/ 9894170 w 12902436"/>
              <a:gd name="connsiteY52" fmla="*/ 2639361 h 6858000"/>
              <a:gd name="connsiteX53" fmla="*/ 10020610 w 12902436"/>
              <a:gd name="connsiteY53" fmla="*/ 2606016 h 6858000"/>
              <a:gd name="connsiteX54" fmla="*/ 0 w 12902436"/>
              <a:gd name="connsiteY54" fmla="*/ 0 h 6858000"/>
              <a:gd name="connsiteX55" fmla="*/ 12204000 w 12902436"/>
              <a:gd name="connsiteY55" fmla="*/ 0 h 6858000"/>
              <a:gd name="connsiteX56" fmla="*/ 12204000 w 12902436"/>
              <a:gd name="connsiteY56" fmla="*/ 2611736 h 6858000"/>
              <a:gd name="connsiteX57" fmla="*/ 10144395 w 12902436"/>
              <a:gd name="connsiteY57" fmla="*/ 1442037 h 6858000"/>
              <a:gd name="connsiteX58" fmla="*/ 10017955 w 12902436"/>
              <a:gd name="connsiteY58" fmla="*/ 1408700 h 6858000"/>
              <a:gd name="connsiteX59" fmla="*/ 9891515 w 12902436"/>
              <a:gd name="connsiteY59" fmla="*/ 1442037 h 6858000"/>
              <a:gd name="connsiteX60" fmla="*/ 7171790 w 12902436"/>
              <a:gd name="connsiteY60" fmla="*/ 2989150 h 6858000"/>
              <a:gd name="connsiteX61" fmla="*/ 7146758 w 12902436"/>
              <a:gd name="connsiteY61" fmla="*/ 3079375 h 6858000"/>
              <a:gd name="connsiteX62" fmla="*/ 7171790 w 12902436"/>
              <a:gd name="connsiteY62" fmla="*/ 3104007 h 6858000"/>
              <a:gd name="connsiteX63" fmla="*/ 7997608 w 12902436"/>
              <a:gd name="connsiteY63" fmla="*/ 3573023 h 6858000"/>
              <a:gd name="connsiteX64" fmla="*/ 8250487 w 12902436"/>
              <a:gd name="connsiteY64" fmla="*/ 3573023 h 6858000"/>
              <a:gd name="connsiteX65" fmla="*/ 8629795 w 12902436"/>
              <a:gd name="connsiteY65" fmla="*/ 3358097 h 6858000"/>
              <a:gd name="connsiteX66" fmla="*/ 8882675 w 12902436"/>
              <a:gd name="connsiteY66" fmla="*/ 3358097 h 6858000"/>
              <a:gd name="connsiteX67" fmla="*/ 10104610 w 12902436"/>
              <a:gd name="connsiteY67" fmla="*/ 4054208 h 6858000"/>
              <a:gd name="connsiteX68" fmla="*/ 10357478 w 12902436"/>
              <a:gd name="connsiteY68" fmla="*/ 4054208 h 6858000"/>
              <a:gd name="connsiteX69" fmla="*/ 11056867 w 12902436"/>
              <a:gd name="connsiteY69" fmla="*/ 3657422 h 6858000"/>
              <a:gd name="connsiteX70" fmla="*/ 11090462 w 12902436"/>
              <a:gd name="connsiteY70" fmla="*/ 3657422 h 6858000"/>
              <a:gd name="connsiteX71" fmla="*/ 11789852 w 12902436"/>
              <a:gd name="connsiteY71" fmla="*/ 4054208 h 6858000"/>
              <a:gd name="connsiteX72" fmla="*/ 12043612 w 12902436"/>
              <a:gd name="connsiteY72" fmla="*/ 4054208 h 6858000"/>
              <a:gd name="connsiteX73" fmla="*/ 12204000 w 12902436"/>
              <a:gd name="connsiteY73" fmla="*/ 3962853 h 6858000"/>
              <a:gd name="connsiteX74" fmla="*/ 12204000 w 12902436"/>
              <a:gd name="connsiteY74" fmla="*/ 4199775 h 6858000"/>
              <a:gd name="connsiteX75" fmla="*/ 12043600 w 12902436"/>
              <a:gd name="connsiteY75" fmla="*/ 4290890 h 6858000"/>
              <a:gd name="connsiteX76" fmla="*/ 11789840 w 12902436"/>
              <a:gd name="connsiteY76" fmla="*/ 4290890 h 6858000"/>
              <a:gd name="connsiteX77" fmla="*/ 11090462 w 12902436"/>
              <a:gd name="connsiteY77" fmla="*/ 3894103 h 6858000"/>
              <a:gd name="connsiteX78" fmla="*/ 11056866 w 12902436"/>
              <a:gd name="connsiteY78" fmla="*/ 3894103 h 6858000"/>
              <a:gd name="connsiteX79" fmla="*/ 10357477 w 12902436"/>
              <a:gd name="connsiteY79" fmla="*/ 4290890 h 6858000"/>
              <a:gd name="connsiteX80" fmla="*/ 10104609 w 12902436"/>
              <a:gd name="connsiteY80" fmla="*/ 4290890 h 6858000"/>
              <a:gd name="connsiteX81" fmla="*/ 8882674 w 12902436"/>
              <a:gd name="connsiteY81" fmla="*/ 3594777 h 6858000"/>
              <a:gd name="connsiteX82" fmla="*/ 8629795 w 12902436"/>
              <a:gd name="connsiteY82" fmla="*/ 3594777 h 6858000"/>
              <a:gd name="connsiteX83" fmla="*/ 8250487 w 12902436"/>
              <a:gd name="connsiteY83" fmla="*/ 3809704 h 6858000"/>
              <a:gd name="connsiteX84" fmla="*/ 7997607 w 12902436"/>
              <a:gd name="connsiteY84" fmla="*/ 3809704 h 6858000"/>
              <a:gd name="connsiteX85" fmla="*/ 7298230 w 12902436"/>
              <a:gd name="connsiteY85" fmla="*/ 3415525 h 6858000"/>
              <a:gd name="connsiteX86" fmla="*/ 7281427 w 12902436"/>
              <a:gd name="connsiteY86" fmla="*/ 3410953 h 6858000"/>
              <a:gd name="connsiteX87" fmla="*/ 7264623 w 12902436"/>
              <a:gd name="connsiteY87" fmla="*/ 3415525 h 6858000"/>
              <a:gd name="connsiteX88" fmla="*/ 7176207 w 12902436"/>
              <a:gd name="connsiteY88" fmla="*/ 3467727 h 6858000"/>
              <a:gd name="connsiteX89" fmla="*/ 7145196 w 12902436"/>
              <a:gd name="connsiteY89" fmla="*/ 3556143 h 6858000"/>
              <a:gd name="connsiteX90" fmla="*/ 7171790 w 12902436"/>
              <a:gd name="connsiteY90" fmla="*/ 3584335 h 6858000"/>
              <a:gd name="connsiteX91" fmla="*/ 7997607 w 12902436"/>
              <a:gd name="connsiteY91" fmla="*/ 4053339 h 6858000"/>
              <a:gd name="connsiteX92" fmla="*/ 8250487 w 12902436"/>
              <a:gd name="connsiteY92" fmla="*/ 4053339 h 6858000"/>
              <a:gd name="connsiteX93" fmla="*/ 8629795 w 12902436"/>
              <a:gd name="connsiteY93" fmla="*/ 3838412 h 6858000"/>
              <a:gd name="connsiteX94" fmla="*/ 8882674 w 12902436"/>
              <a:gd name="connsiteY94" fmla="*/ 3838412 h 6858000"/>
              <a:gd name="connsiteX95" fmla="*/ 10104609 w 12902436"/>
              <a:gd name="connsiteY95" fmla="*/ 4534525 h 6858000"/>
              <a:gd name="connsiteX96" fmla="*/ 10357477 w 12902436"/>
              <a:gd name="connsiteY96" fmla="*/ 4534525 h 6858000"/>
              <a:gd name="connsiteX97" fmla="*/ 11056866 w 12902436"/>
              <a:gd name="connsiteY97" fmla="*/ 4136869 h 6858000"/>
              <a:gd name="connsiteX98" fmla="*/ 11090462 w 12902436"/>
              <a:gd name="connsiteY98" fmla="*/ 4136869 h 6858000"/>
              <a:gd name="connsiteX99" fmla="*/ 11789840 w 12902436"/>
              <a:gd name="connsiteY99" fmla="*/ 4534525 h 6858000"/>
              <a:gd name="connsiteX100" fmla="*/ 12043600 w 12902436"/>
              <a:gd name="connsiteY100" fmla="*/ 4534525 h 6858000"/>
              <a:gd name="connsiteX101" fmla="*/ 12204000 w 12902436"/>
              <a:gd name="connsiteY101" fmla="*/ 4443332 h 6858000"/>
              <a:gd name="connsiteX102" fmla="*/ 12204000 w 12902436"/>
              <a:gd name="connsiteY102" fmla="*/ 6858000 h 6858000"/>
              <a:gd name="connsiteX103" fmla="*/ 0 w 12902436"/>
              <a:gd name="connsiteY103" fmla="*/ 6858000 h 6858000"/>
              <a:gd name="connsiteX104" fmla="*/ 0 w 12902436"/>
              <a:gd name="connsiteY104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893581 w 12902436"/>
              <a:gd name="connsiteY34" fmla="*/ 3494110 h 6858000"/>
              <a:gd name="connsiteX35" fmla="*/ 12868549 w 12902436"/>
              <a:gd name="connsiteY35" fmla="*/ 3584335 h 6858000"/>
              <a:gd name="connsiteX36" fmla="*/ 12204000 w 12902436"/>
              <a:gd name="connsiteY36" fmla="*/ 3962853 h 6858000"/>
              <a:gd name="connsiteX37" fmla="*/ 12204000 w 12902436"/>
              <a:gd name="connsiteY37" fmla="*/ 3724080 h 6858000"/>
              <a:gd name="connsiteX38" fmla="*/ 12204000 w 12902436"/>
              <a:gd name="connsiteY38" fmla="*/ 2611736 h 6858000"/>
              <a:gd name="connsiteX39" fmla="*/ 12204000 w 12902436"/>
              <a:gd name="connsiteY39" fmla="*/ 3481835 h 6858000"/>
              <a:gd name="connsiteX40" fmla="*/ 12204000 w 12902436"/>
              <a:gd name="connsiteY40" fmla="*/ 2611736 h 6858000"/>
              <a:gd name="connsiteX41" fmla="*/ 10020610 w 12902436"/>
              <a:gd name="connsiteY41" fmla="*/ 2606016 h 6858000"/>
              <a:gd name="connsiteX42" fmla="*/ 10147050 w 12902436"/>
              <a:gd name="connsiteY42" fmla="*/ 2639361 h 6858000"/>
              <a:gd name="connsiteX43" fmla="*/ 11789852 w 12902436"/>
              <a:gd name="connsiteY43" fmla="*/ 3573023 h 6858000"/>
              <a:gd name="connsiteX44" fmla="*/ 12043612 w 12902436"/>
              <a:gd name="connsiteY44" fmla="*/ 3573023 h 6858000"/>
              <a:gd name="connsiteX45" fmla="*/ 12204000 w 12902436"/>
              <a:gd name="connsiteY45" fmla="*/ 3481835 h 6858000"/>
              <a:gd name="connsiteX46" fmla="*/ 12204000 w 12902436"/>
              <a:gd name="connsiteY46" fmla="*/ 3724080 h 6858000"/>
              <a:gd name="connsiteX47" fmla="*/ 12047148 w 12902436"/>
              <a:gd name="connsiteY47" fmla="*/ 3813181 h 6858000"/>
              <a:gd name="connsiteX48" fmla="*/ 11789852 w 12902436"/>
              <a:gd name="connsiteY48" fmla="*/ 3812312 h 6858000"/>
              <a:gd name="connsiteX49" fmla="*/ 9894170 w 12902436"/>
              <a:gd name="connsiteY49" fmla="*/ 2735072 h 6858000"/>
              <a:gd name="connsiteX50" fmla="*/ 9872709 w 12902436"/>
              <a:gd name="connsiteY50" fmla="*/ 2660481 h 6858000"/>
              <a:gd name="connsiteX51" fmla="*/ 9894170 w 12902436"/>
              <a:gd name="connsiteY51" fmla="*/ 2639361 h 6858000"/>
              <a:gd name="connsiteX52" fmla="*/ 10020610 w 12902436"/>
              <a:gd name="connsiteY52" fmla="*/ 2606016 h 6858000"/>
              <a:gd name="connsiteX53" fmla="*/ 0 w 12902436"/>
              <a:gd name="connsiteY53" fmla="*/ 0 h 6858000"/>
              <a:gd name="connsiteX54" fmla="*/ 12204000 w 12902436"/>
              <a:gd name="connsiteY54" fmla="*/ 0 h 6858000"/>
              <a:gd name="connsiteX55" fmla="*/ 12204000 w 12902436"/>
              <a:gd name="connsiteY55" fmla="*/ 2611736 h 6858000"/>
              <a:gd name="connsiteX56" fmla="*/ 10144395 w 12902436"/>
              <a:gd name="connsiteY56" fmla="*/ 1442037 h 6858000"/>
              <a:gd name="connsiteX57" fmla="*/ 10017955 w 12902436"/>
              <a:gd name="connsiteY57" fmla="*/ 1408700 h 6858000"/>
              <a:gd name="connsiteX58" fmla="*/ 9891515 w 12902436"/>
              <a:gd name="connsiteY58" fmla="*/ 1442037 h 6858000"/>
              <a:gd name="connsiteX59" fmla="*/ 7171790 w 12902436"/>
              <a:gd name="connsiteY59" fmla="*/ 2989150 h 6858000"/>
              <a:gd name="connsiteX60" fmla="*/ 7146758 w 12902436"/>
              <a:gd name="connsiteY60" fmla="*/ 3079375 h 6858000"/>
              <a:gd name="connsiteX61" fmla="*/ 7171790 w 12902436"/>
              <a:gd name="connsiteY61" fmla="*/ 3104007 h 6858000"/>
              <a:gd name="connsiteX62" fmla="*/ 7997608 w 12902436"/>
              <a:gd name="connsiteY62" fmla="*/ 3573023 h 6858000"/>
              <a:gd name="connsiteX63" fmla="*/ 8250487 w 12902436"/>
              <a:gd name="connsiteY63" fmla="*/ 3573023 h 6858000"/>
              <a:gd name="connsiteX64" fmla="*/ 8629795 w 12902436"/>
              <a:gd name="connsiteY64" fmla="*/ 3358097 h 6858000"/>
              <a:gd name="connsiteX65" fmla="*/ 8882675 w 12902436"/>
              <a:gd name="connsiteY65" fmla="*/ 3358097 h 6858000"/>
              <a:gd name="connsiteX66" fmla="*/ 10104610 w 12902436"/>
              <a:gd name="connsiteY66" fmla="*/ 4054208 h 6858000"/>
              <a:gd name="connsiteX67" fmla="*/ 10357478 w 12902436"/>
              <a:gd name="connsiteY67" fmla="*/ 4054208 h 6858000"/>
              <a:gd name="connsiteX68" fmla="*/ 11056867 w 12902436"/>
              <a:gd name="connsiteY68" fmla="*/ 3657422 h 6858000"/>
              <a:gd name="connsiteX69" fmla="*/ 11090462 w 12902436"/>
              <a:gd name="connsiteY69" fmla="*/ 3657422 h 6858000"/>
              <a:gd name="connsiteX70" fmla="*/ 11789852 w 12902436"/>
              <a:gd name="connsiteY70" fmla="*/ 4054208 h 6858000"/>
              <a:gd name="connsiteX71" fmla="*/ 12043612 w 12902436"/>
              <a:gd name="connsiteY71" fmla="*/ 4054208 h 6858000"/>
              <a:gd name="connsiteX72" fmla="*/ 12204000 w 12902436"/>
              <a:gd name="connsiteY72" fmla="*/ 3962853 h 6858000"/>
              <a:gd name="connsiteX73" fmla="*/ 12204000 w 12902436"/>
              <a:gd name="connsiteY73" fmla="*/ 4199775 h 6858000"/>
              <a:gd name="connsiteX74" fmla="*/ 12043600 w 12902436"/>
              <a:gd name="connsiteY74" fmla="*/ 4290890 h 6858000"/>
              <a:gd name="connsiteX75" fmla="*/ 11789840 w 12902436"/>
              <a:gd name="connsiteY75" fmla="*/ 4290890 h 6858000"/>
              <a:gd name="connsiteX76" fmla="*/ 11090462 w 12902436"/>
              <a:gd name="connsiteY76" fmla="*/ 3894103 h 6858000"/>
              <a:gd name="connsiteX77" fmla="*/ 11056866 w 12902436"/>
              <a:gd name="connsiteY77" fmla="*/ 3894103 h 6858000"/>
              <a:gd name="connsiteX78" fmla="*/ 10357477 w 12902436"/>
              <a:gd name="connsiteY78" fmla="*/ 4290890 h 6858000"/>
              <a:gd name="connsiteX79" fmla="*/ 10104609 w 12902436"/>
              <a:gd name="connsiteY79" fmla="*/ 4290890 h 6858000"/>
              <a:gd name="connsiteX80" fmla="*/ 8882674 w 12902436"/>
              <a:gd name="connsiteY80" fmla="*/ 3594777 h 6858000"/>
              <a:gd name="connsiteX81" fmla="*/ 8629795 w 12902436"/>
              <a:gd name="connsiteY81" fmla="*/ 3594777 h 6858000"/>
              <a:gd name="connsiteX82" fmla="*/ 8250487 w 12902436"/>
              <a:gd name="connsiteY82" fmla="*/ 3809704 h 6858000"/>
              <a:gd name="connsiteX83" fmla="*/ 7997607 w 12902436"/>
              <a:gd name="connsiteY83" fmla="*/ 3809704 h 6858000"/>
              <a:gd name="connsiteX84" fmla="*/ 7298230 w 12902436"/>
              <a:gd name="connsiteY84" fmla="*/ 3415525 h 6858000"/>
              <a:gd name="connsiteX85" fmla="*/ 7281427 w 12902436"/>
              <a:gd name="connsiteY85" fmla="*/ 3410953 h 6858000"/>
              <a:gd name="connsiteX86" fmla="*/ 7264623 w 12902436"/>
              <a:gd name="connsiteY86" fmla="*/ 3415525 h 6858000"/>
              <a:gd name="connsiteX87" fmla="*/ 7176207 w 12902436"/>
              <a:gd name="connsiteY87" fmla="*/ 3467727 h 6858000"/>
              <a:gd name="connsiteX88" fmla="*/ 7145196 w 12902436"/>
              <a:gd name="connsiteY88" fmla="*/ 3556143 h 6858000"/>
              <a:gd name="connsiteX89" fmla="*/ 7171790 w 12902436"/>
              <a:gd name="connsiteY89" fmla="*/ 3584335 h 6858000"/>
              <a:gd name="connsiteX90" fmla="*/ 7997607 w 12902436"/>
              <a:gd name="connsiteY90" fmla="*/ 4053339 h 6858000"/>
              <a:gd name="connsiteX91" fmla="*/ 8250487 w 12902436"/>
              <a:gd name="connsiteY91" fmla="*/ 4053339 h 6858000"/>
              <a:gd name="connsiteX92" fmla="*/ 8629795 w 12902436"/>
              <a:gd name="connsiteY92" fmla="*/ 3838412 h 6858000"/>
              <a:gd name="connsiteX93" fmla="*/ 8882674 w 12902436"/>
              <a:gd name="connsiteY93" fmla="*/ 3838412 h 6858000"/>
              <a:gd name="connsiteX94" fmla="*/ 10104609 w 12902436"/>
              <a:gd name="connsiteY94" fmla="*/ 4534525 h 6858000"/>
              <a:gd name="connsiteX95" fmla="*/ 10357477 w 12902436"/>
              <a:gd name="connsiteY95" fmla="*/ 4534525 h 6858000"/>
              <a:gd name="connsiteX96" fmla="*/ 11056866 w 12902436"/>
              <a:gd name="connsiteY96" fmla="*/ 4136869 h 6858000"/>
              <a:gd name="connsiteX97" fmla="*/ 11090462 w 12902436"/>
              <a:gd name="connsiteY97" fmla="*/ 4136869 h 6858000"/>
              <a:gd name="connsiteX98" fmla="*/ 11789840 w 12902436"/>
              <a:gd name="connsiteY98" fmla="*/ 4534525 h 6858000"/>
              <a:gd name="connsiteX99" fmla="*/ 12043600 w 12902436"/>
              <a:gd name="connsiteY99" fmla="*/ 4534525 h 6858000"/>
              <a:gd name="connsiteX100" fmla="*/ 12204000 w 12902436"/>
              <a:gd name="connsiteY100" fmla="*/ 4443332 h 6858000"/>
              <a:gd name="connsiteX101" fmla="*/ 12204000 w 12902436"/>
              <a:gd name="connsiteY101" fmla="*/ 6858000 h 6858000"/>
              <a:gd name="connsiteX102" fmla="*/ 0 w 12902436"/>
              <a:gd name="connsiteY102" fmla="*/ 6858000 h 6858000"/>
              <a:gd name="connsiteX103" fmla="*/ 0 w 12902436"/>
              <a:gd name="connsiteY103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868549 w 12902313"/>
              <a:gd name="connsiteY34" fmla="*/ 3584335 h 6858000"/>
              <a:gd name="connsiteX35" fmla="*/ 12204000 w 12902313"/>
              <a:gd name="connsiteY35" fmla="*/ 3962853 h 6858000"/>
              <a:gd name="connsiteX36" fmla="*/ 12204000 w 12902313"/>
              <a:gd name="connsiteY36" fmla="*/ 3724080 h 6858000"/>
              <a:gd name="connsiteX37" fmla="*/ 12204000 w 12902313"/>
              <a:gd name="connsiteY37" fmla="*/ 2611736 h 6858000"/>
              <a:gd name="connsiteX38" fmla="*/ 12204000 w 12902313"/>
              <a:gd name="connsiteY38" fmla="*/ 3481835 h 6858000"/>
              <a:gd name="connsiteX39" fmla="*/ 12204000 w 12902313"/>
              <a:gd name="connsiteY39" fmla="*/ 2611736 h 6858000"/>
              <a:gd name="connsiteX40" fmla="*/ 10020610 w 12902313"/>
              <a:gd name="connsiteY40" fmla="*/ 2606016 h 6858000"/>
              <a:gd name="connsiteX41" fmla="*/ 10147050 w 12902313"/>
              <a:gd name="connsiteY41" fmla="*/ 2639361 h 6858000"/>
              <a:gd name="connsiteX42" fmla="*/ 11789852 w 12902313"/>
              <a:gd name="connsiteY42" fmla="*/ 3573023 h 6858000"/>
              <a:gd name="connsiteX43" fmla="*/ 12043612 w 12902313"/>
              <a:gd name="connsiteY43" fmla="*/ 3573023 h 6858000"/>
              <a:gd name="connsiteX44" fmla="*/ 12204000 w 12902313"/>
              <a:gd name="connsiteY44" fmla="*/ 3481835 h 6858000"/>
              <a:gd name="connsiteX45" fmla="*/ 12204000 w 12902313"/>
              <a:gd name="connsiteY45" fmla="*/ 3724080 h 6858000"/>
              <a:gd name="connsiteX46" fmla="*/ 12047148 w 12902313"/>
              <a:gd name="connsiteY46" fmla="*/ 3813181 h 6858000"/>
              <a:gd name="connsiteX47" fmla="*/ 11789852 w 12902313"/>
              <a:gd name="connsiteY47" fmla="*/ 3812312 h 6858000"/>
              <a:gd name="connsiteX48" fmla="*/ 9894170 w 12902313"/>
              <a:gd name="connsiteY48" fmla="*/ 2735072 h 6858000"/>
              <a:gd name="connsiteX49" fmla="*/ 9872709 w 12902313"/>
              <a:gd name="connsiteY49" fmla="*/ 2660481 h 6858000"/>
              <a:gd name="connsiteX50" fmla="*/ 9894170 w 12902313"/>
              <a:gd name="connsiteY50" fmla="*/ 2639361 h 6858000"/>
              <a:gd name="connsiteX51" fmla="*/ 10020610 w 12902313"/>
              <a:gd name="connsiteY51" fmla="*/ 2606016 h 6858000"/>
              <a:gd name="connsiteX52" fmla="*/ 0 w 12902313"/>
              <a:gd name="connsiteY52" fmla="*/ 0 h 6858000"/>
              <a:gd name="connsiteX53" fmla="*/ 12204000 w 12902313"/>
              <a:gd name="connsiteY53" fmla="*/ 0 h 6858000"/>
              <a:gd name="connsiteX54" fmla="*/ 12204000 w 12902313"/>
              <a:gd name="connsiteY54" fmla="*/ 2611736 h 6858000"/>
              <a:gd name="connsiteX55" fmla="*/ 10144395 w 12902313"/>
              <a:gd name="connsiteY55" fmla="*/ 1442037 h 6858000"/>
              <a:gd name="connsiteX56" fmla="*/ 10017955 w 12902313"/>
              <a:gd name="connsiteY56" fmla="*/ 1408700 h 6858000"/>
              <a:gd name="connsiteX57" fmla="*/ 9891515 w 12902313"/>
              <a:gd name="connsiteY57" fmla="*/ 1442037 h 6858000"/>
              <a:gd name="connsiteX58" fmla="*/ 7171790 w 12902313"/>
              <a:gd name="connsiteY58" fmla="*/ 2989150 h 6858000"/>
              <a:gd name="connsiteX59" fmla="*/ 7146758 w 12902313"/>
              <a:gd name="connsiteY59" fmla="*/ 3079375 h 6858000"/>
              <a:gd name="connsiteX60" fmla="*/ 7171790 w 12902313"/>
              <a:gd name="connsiteY60" fmla="*/ 3104007 h 6858000"/>
              <a:gd name="connsiteX61" fmla="*/ 7997608 w 12902313"/>
              <a:gd name="connsiteY61" fmla="*/ 3573023 h 6858000"/>
              <a:gd name="connsiteX62" fmla="*/ 8250487 w 12902313"/>
              <a:gd name="connsiteY62" fmla="*/ 3573023 h 6858000"/>
              <a:gd name="connsiteX63" fmla="*/ 8629795 w 12902313"/>
              <a:gd name="connsiteY63" fmla="*/ 3358097 h 6858000"/>
              <a:gd name="connsiteX64" fmla="*/ 8882675 w 12902313"/>
              <a:gd name="connsiteY64" fmla="*/ 3358097 h 6858000"/>
              <a:gd name="connsiteX65" fmla="*/ 10104610 w 12902313"/>
              <a:gd name="connsiteY65" fmla="*/ 4054208 h 6858000"/>
              <a:gd name="connsiteX66" fmla="*/ 10357478 w 12902313"/>
              <a:gd name="connsiteY66" fmla="*/ 4054208 h 6858000"/>
              <a:gd name="connsiteX67" fmla="*/ 11056867 w 12902313"/>
              <a:gd name="connsiteY67" fmla="*/ 3657422 h 6858000"/>
              <a:gd name="connsiteX68" fmla="*/ 11090462 w 12902313"/>
              <a:gd name="connsiteY68" fmla="*/ 3657422 h 6858000"/>
              <a:gd name="connsiteX69" fmla="*/ 11789852 w 12902313"/>
              <a:gd name="connsiteY69" fmla="*/ 4054208 h 6858000"/>
              <a:gd name="connsiteX70" fmla="*/ 12043612 w 12902313"/>
              <a:gd name="connsiteY70" fmla="*/ 4054208 h 6858000"/>
              <a:gd name="connsiteX71" fmla="*/ 12204000 w 12902313"/>
              <a:gd name="connsiteY71" fmla="*/ 3962853 h 6858000"/>
              <a:gd name="connsiteX72" fmla="*/ 12204000 w 12902313"/>
              <a:gd name="connsiteY72" fmla="*/ 4199775 h 6858000"/>
              <a:gd name="connsiteX73" fmla="*/ 12043600 w 12902313"/>
              <a:gd name="connsiteY73" fmla="*/ 4290890 h 6858000"/>
              <a:gd name="connsiteX74" fmla="*/ 11789840 w 12902313"/>
              <a:gd name="connsiteY74" fmla="*/ 4290890 h 6858000"/>
              <a:gd name="connsiteX75" fmla="*/ 11090462 w 12902313"/>
              <a:gd name="connsiteY75" fmla="*/ 3894103 h 6858000"/>
              <a:gd name="connsiteX76" fmla="*/ 11056866 w 12902313"/>
              <a:gd name="connsiteY76" fmla="*/ 3894103 h 6858000"/>
              <a:gd name="connsiteX77" fmla="*/ 10357477 w 12902313"/>
              <a:gd name="connsiteY77" fmla="*/ 4290890 h 6858000"/>
              <a:gd name="connsiteX78" fmla="*/ 10104609 w 12902313"/>
              <a:gd name="connsiteY78" fmla="*/ 4290890 h 6858000"/>
              <a:gd name="connsiteX79" fmla="*/ 8882674 w 12902313"/>
              <a:gd name="connsiteY79" fmla="*/ 3594777 h 6858000"/>
              <a:gd name="connsiteX80" fmla="*/ 8629795 w 12902313"/>
              <a:gd name="connsiteY80" fmla="*/ 3594777 h 6858000"/>
              <a:gd name="connsiteX81" fmla="*/ 8250487 w 12902313"/>
              <a:gd name="connsiteY81" fmla="*/ 3809704 h 6858000"/>
              <a:gd name="connsiteX82" fmla="*/ 7997607 w 12902313"/>
              <a:gd name="connsiteY82" fmla="*/ 3809704 h 6858000"/>
              <a:gd name="connsiteX83" fmla="*/ 7298230 w 12902313"/>
              <a:gd name="connsiteY83" fmla="*/ 3415525 h 6858000"/>
              <a:gd name="connsiteX84" fmla="*/ 7281427 w 12902313"/>
              <a:gd name="connsiteY84" fmla="*/ 3410953 h 6858000"/>
              <a:gd name="connsiteX85" fmla="*/ 7264623 w 12902313"/>
              <a:gd name="connsiteY85" fmla="*/ 3415525 h 6858000"/>
              <a:gd name="connsiteX86" fmla="*/ 7176207 w 12902313"/>
              <a:gd name="connsiteY86" fmla="*/ 3467727 h 6858000"/>
              <a:gd name="connsiteX87" fmla="*/ 7145196 w 12902313"/>
              <a:gd name="connsiteY87" fmla="*/ 3556143 h 6858000"/>
              <a:gd name="connsiteX88" fmla="*/ 7171790 w 12902313"/>
              <a:gd name="connsiteY88" fmla="*/ 3584335 h 6858000"/>
              <a:gd name="connsiteX89" fmla="*/ 7997607 w 12902313"/>
              <a:gd name="connsiteY89" fmla="*/ 4053339 h 6858000"/>
              <a:gd name="connsiteX90" fmla="*/ 8250487 w 12902313"/>
              <a:gd name="connsiteY90" fmla="*/ 4053339 h 6858000"/>
              <a:gd name="connsiteX91" fmla="*/ 8629795 w 12902313"/>
              <a:gd name="connsiteY91" fmla="*/ 3838412 h 6858000"/>
              <a:gd name="connsiteX92" fmla="*/ 8882674 w 12902313"/>
              <a:gd name="connsiteY92" fmla="*/ 3838412 h 6858000"/>
              <a:gd name="connsiteX93" fmla="*/ 10104609 w 12902313"/>
              <a:gd name="connsiteY93" fmla="*/ 4534525 h 6858000"/>
              <a:gd name="connsiteX94" fmla="*/ 10357477 w 12902313"/>
              <a:gd name="connsiteY94" fmla="*/ 4534525 h 6858000"/>
              <a:gd name="connsiteX95" fmla="*/ 11056866 w 12902313"/>
              <a:gd name="connsiteY95" fmla="*/ 4136869 h 6858000"/>
              <a:gd name="connsiteX96" fmla="*/ 11090462 w 12902313"/>
              <a:gd name="connsiteY96" fmla="*/ 4136869 h 6858000"/>
              <a:gd name="connsiteX97" fmla="*/ 11789840 w 12902313"/>
              <a:gd name="connsiteY97" fmla="*/ 4534525 h 6858000"/>
              <a:gd name="connsiteX98" fmla="*/ 12043600 w 12902313"/>
              <a:gd name="connsiteY98" fmla="*/ 4534525 h 6858000"/>
              <a:gd name="connsiteX99" fmla="*/ 12204000 w 12902313"/>
              <a:gd name="connsiteY99" fmla="*/ 4443332 h 6858000"/>
              <a:gd name="connsiteX100" fmla="*/ 12204000 w 12902313"/>
              <a:gd name="connsiteY100" fmla="*/ 6858000 h 6858000"/>
              <a:gd name="connsiteX101" fmla="*/ 0 w 12902313"/>
              <a:gd name="connsiteY101" fmla="*/ 6858000 h 6858000"/>
              <a:gd name="connsiteX102" fmla="*/ 0 w 12902313"/>
              <a:gd name="connsiteY102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204000 w 12902313"/>
              <a:gd name="connsiteY34" fmla="*/ 3962853 h 6858000"/>
              <a:gd name="connsiteX35" fmla="*/ 12204000 w 12902313"/>
              <a:gd name="connsiteY35" fmla="*/ 3724080 h 6858000"/>
              <a:gd name="connsiteX36" fmla="*/ 12204000 w 12902313"/>
              <a:gd name="connsiteY36" fmla="*/ 2611736 h 6858000"/>
              <a:gd name="connsiteX37" fmla="*/ 12204000 w 12902313"/>
              <a:gd name="connsiteY37" fmla="*/ 3481835 h 6858000"/>
              <a:gd name="connsiteX38" fmla="*/ 12204000 w 12902313"/>
              <a:gd name="connsiteY38" fmla="*/ 2611736 h 6858000"/>
              <a:gd name="connsiteX39" fmla="*/ 10020610 w 12902313"/>
              <a:gd name="connsiteY39" fmla="*/ 2606016 h 6858000"/>
              <a:gd name="connsiteX40" fmla="*/ 10147050 w 12902313"/>
              <a:gd name="connsiteY40" fmla="*/ 2639361 h 6858000"/>
              <a:gd name="connsiteX41" fmla="*/ 11789852 w 12902313"/>
              <a:gd name="connsiteY41" fmla="*/ 3573023 h 6858000"/>
              <a:gd name="connsiteX42" fmla="*/ 12043612 w 12902313"/>
              <a:gd name="connsiteY42" fmla="*/ 3573023 h 6858000"/>
              <a:gd name="connsiteX43" fmla="*/ 12204000 w 12902313"/>
              <a:gd name="connsiteY43" fmla="*/ 3481835 h 6858000"/>
              <a:gd name="connsiteX44" fmla="*/ 12204000 w 12902313"/>
              <a:gd name="connsiteY44" fmla="*/ 3724080 h 6858000"/>
              <a:gd name="connsiteX45" fmla="*/ 12047148 w 12902313"/>
              <a:gd name="connsiteY45" fmla="*/ 3813181 h 6858000"/>
              <a:gd name="connsiteX46" fmla="*/ 11789852 w 12902313"/>
              <a:gd name="connsiteY46" fmla="*/ 3812312 h 6858000"/>
              <a:gd name="connsiteX47" fmla="*/ 9894170 w 12902313"/>
              <a:gd name="connsiteY47" fmla="*/ 2735072 h 6858000"/>
              <a:gd name="connsiteX48" fmla="*/ 9872709 w 12902313"/>
              <a:gd name="connsiteY48" fmla="*/ 2660481 h 6858000"/>
              <a:gd name="connsiteX49" fmla="*/ 9894170 w 12902313"/>
              <a:gd name="connsiteY49" fmla="*/ 2639361 h 6858000"/>
              <a:gd name="connsiteX50" fmla="*/ 10020610 w 12902313"/>
              <a:gd name="connsiteY50" fmla="*/ 2606016 h 6858000"/>
              <a:gd name="connsiteX51" fmla="*/ 0 w 12902313"/>
              <a:gd name="connsiteY51" fmla="*/ 0 h 6858000"/>
              <a:gd name="connsiteX52" fmla="*/ 12204000 w 12902313"/>
              <a:gd name="connsiteY52" fmla="*/ 0 h 6858000"/>
              <a:gd name="connsiteX53" fmla="*/ 12204000 w 12902313"/>
              <a:gd name="connsiteY53" fmla="*/ 2611736 h 6858000"/>
              <a:gd name="connsiteX54" fmla="*/ 10144395 w 12902313"/>
              <a:gd name="connsiteY54" fmla="*/ 1442037 h 6858000"/>
              <a:gd name="connsiteX55" fmla="*/ 10017955 w 12902313"/>
              <a:gd name="connsiteY55" fmla="*/ 1408700 h 6858000"/>
              <a:gd name="connsiteX56" fmla="*/ 9891515 w 12902313"/>
              <a:gd name="connsiteY56" fmla="*/ 1442037 h 6858000"/>
              <a:gd name="connsiteX57" fmla="*/ 7171790 w 12902313"/>
              <a:gd name="connsiteY57" fmla="*/ 2989150 h 6858000"/>
              <a:gd name="connsiteX58" fmla="*/ 7146758 w 12902313"/>
              <a:gd name="connsiteY58" fmla="*/ 3079375 h 6858000"/>
              <a:gd name="connsiteX59" fmla="*/ 7171790 w 12902313"/>
              <a:gd name="connsiteY59" fmla="*/ 3104007 h 6858000"/>
              <a:gd name="connsiteX60" fmla="*/ 7997608 w 12902313"/>
              <a:gd name="connsiteY60" fmla="*/ 3573023 h 6858000"/>
              <a:gd name="connsiteX61" fmla="*/ 8250487 w 12902313"/>
              <a:gd name="connsiteY61" fmla="*/ 3573023 h 6858000"/>
              <a:gd name="connsiteX62" fmla="*/ 8629795 w 12902313"/>
              <a:gd name="connsiteY62" fmla="*/ 3358097 h 6858000"/>
              <a:gd name="connsiteX63" fmla="*/ 8882675 w 12902313"/>
              <a:gd name="connsiteY63" fmla="*/ 3358097 h 6858000"/>
              <a:gd name="connsiteX64" fmla="*/ 10104610 w 12902313"/>
              <a:gd name="connsiteY64" fmla="*/ 4054208 h 6858000"/>
              <a:gd name="connsiteX65" fmla="*/ 10357478 w 12902313"/>
              <a:gd name="connsiteY65" fmla="*/ 4054208 h 6858000"/>
              <a:gd name="connsiteX66" fmla="*/ 11056867 w 12902313"/>
              <a:gd name="connsiteY66" fmla="*/ 3657422 h 6858000"/>
              <a:gd name="connsiteX67" fmla="*/ 11090462 w 12902313"/>
              <a:gd name="connsiteY67" fmla="*/ 3657422 h 6858000"/>
              <a:gd name="connsiteX68" fmla="*/ 11789852 w 12902313"/>
              <a:gd name="connsiteY68" fmla="*/ 4054208 h 6858000"/>
              <a:gd name="connsiteX69" fmla="*/ 12043612 w 12902313"/>
              <a:gd name="connsiteY69" fmla="*/ 4054208 h 6858000"/>
              <a:gd name="connsiteX70" fmla="*/ 12204000 w 12902313"/>
              <a:gd name="connsiteY70" fmla="*/ 3962853 h 6858000"/>
              <a:gd name="connsiteX71" fmla="*/ 12204000 w 12902313"/>
              <a:gd name="connsiteY71" fmla="*/ 4199775 h 6858000"/>
              <a:gd name="connsiteX72" fmla="*/ 12043600 w 12902313"/>
              <a:gd name="connsiteY72" fmla="*/ 4290890 h 6858000"/>
              <a:gd name="connsiteX73" fmla="*/ 11789840 w 12902313"/>
              <a:gd name="connsiteY73" fmla="*/ 4290890 h 6858000"/>
              <a:gd name="connsiteX74" fmla="*/ 11090462 w 12902313"/>
              <a:gd name="connsiteY74" fmla="*/ 3894103 h 6858000"/>
              <a:gd name="connsiteX75" fmla="*/ 11056866 w 12902313"/>
              <a:gd name="connsiteY75" fmla="*/ 3894103 h 6858000"/>
              <a:gd name="connsiteX76" fmla="*/ 10357477 w 12902313"/>
              <a:gd name="connsiteY76" fmla="*/ 4290890 h 6858000"/>
              <a:gd name="connsiteX77" fmla="*/ 10104609 w 12902313"/>
              <a:gd name="connsiteY77" fmla="*/ 4290890 h 6858000"/>
              <a:gd name="connsiteX78" fmla="*/ 8882674 w 12902313"/>
              <a:gd name="connsiteY78" fmla="*/ 3594777 h 6858000"/>
              <a:gd name="connsiteX79" fmla="*/ 8629795 w 12902313"/>
              <a:gd name="connsiteY79" fmla="*/ 3594777 h 6858000"/>
              <a:gd name="connsiteX80" fmla="*/ 8250487 w 12902313"/>
              <a:gd name="connsiteY80" fmla="*/ 3809704 h 6858000"/>
              <a:gd name="connsiteX81" fmla="*/ 7997607 w 12902313"/>
              <a:gd name="connsiteY81" fmla="*/ 3809704 h 6858000"/>
              <a:gd name="connsiteX82" fmla="*/ 7298230 w 12902313"/>
              <a:gd name="connsiteY82" fmla="*/ 3415525 h 6858000"/>
              <a:gd name="connsiteX83" fmla="*/ 7281427 w 12902313"/>
              <a:gd name="connsiteY83" fmla="*/ 3410953 h 6858000"/>
              <a:gd name="connsiteX84" fmla="*/ 7264623 w 12902313"/>
              <a:gd name="connsiteY84" fmla="*/ 3415525 h 6858000"/>
              <a:gd name="connsiteX85" fmla="*/ 7176207 w 12902313"/>
              <a:gd name="connsiteY85" fmla="*/ 3467727 h 6858000"/>
              <a:gd name="connsiteX86" fmla="*/ 7145196 w 12902313"/>
              <a:gd name="connsiteY86" fmla="*/ 3556143 h 6858000"/>
              <a:gd name="connsiteX87" fmla="*/ 7171790 w 12902313"/>
              <a:gd name="connsiteY87" fmla="*/ 3584335 h 6858000"/>
              <a:gd name="connsiteX88" fmla="*/ 7997607 w 12902313"/>
              <a:gd name="connsiteY88" fmla="*/ 4053339 h 6858000"/>
              <a:gd name="connsiteX89" fmla="*/ 8250487 w 12902313"/>
              <a:gd name="connsiteY89" fmla="*/ 4053339 h 6858000"/>
              <a:gd name="connsiteX90" fmla="*/ 8629795 w 12902313"/>
              <a:gd name="connsiteY90" fmla="*/ 3838412 h 6858000"/>
              <a:gd name="connsiteX91" fmla="*/ 8882674 w 12902313"/>
              <a:gd name="connsiteY91" fmla="*/ 3838412 h 6858000"/>
              <a:gd name="connsiteX92" fmla="*/ 10104609 w 12902313"/>
              <a:gd name="connsiteY92" fmla="*/ 4534525 h 6858000"/>
              <a:gd name="connsiteX93" fmla="*/ 10357477 w 12902313"/>
              <a:gd name="connsiteY93" fmla="*/ 4534525 h 6858000"/>
              <a:gd name="connsiteX94" fmla="*/ 11056866 w 12902313"/>
              <a:gd name="connsiteY94" fmla="*/ 4136869 h 6858000"/>
              <a:gd name="connsiteX95" fmla="*/ 11090462 w 12902313"/>
              <a:gd name="connsiteY95" fmla="*/ 4136869 h 6858000"/>
              <a:gd name="connsiteX96" fmla="*/ 11789840 w 12902313"/>
              <a:gd name="connsiteY96" fmla="*/ 4534525 h 6858000"/>
              <a:gd name="connsiteX97" fmla="*/ 12043600 w 12902313"/>
              <a:gd name="connsiteY97" fmla="*/ 4534525 h 6858000"/>
              <a:gd name="connsiteX98" fmla="*/ 12204000 w 12902313"/>
              <a:gd name="connsiteY98" fmla="*/ 4443332 h 6858000"/>
              <a:gd name="connsiteX99" fmla="*/ 12204000 w 12902313"/>
              <a:gd name="connsiteY99" fmla="*/ 6858000 h 6858000"/>
              <a:gd name="connsiteX100" fmla="*/ 0 w 12902313"/>
              <a:gd name="connsiteY100" fmla="*/ 6858000 h 6858000"/>
              <a:gd name="connsiteX101" fmla="*/ 0 w 12902313"/>
              <a:gd name="connsiteY101" fmla="*/ 0 h 6858000"/>
              <a:gd name="connsiteX0" fmla="*/ 12742108 w 12902313"/>
              <a:gd name="connsiteY0" fmla="*/ 3894103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7281425 w 12902313"/>
              <a:gd name="connsiteY8" fmla="*/ 3889531 h 6858000"/>
              <a:gd name="connsiteX9" fmla="*/ 7264623 w 12902313"/>
              <a:gd name="connsiteY9" fmla="*/ 3894104 h 6858000"/>
              <a:gd name="connsiteX10" fmla="*/ 7176207 w 12902313"/>
              <a:gd name="connsiteY10" fmla="*/ 3946305 h 6858000"/>
              <a:gd name="connsiteX11" fmla="*/ 7151727 w 12902313"/>
              <a:gd name="connsiteY11" fmla="*/ 4037952 h 6858000"/>
              <a:gd name="connsiteX12" fmla="*/ 7176207 w 12902313"/>
              <a:gd name="connsiteY12" fmla="*/ 4062044 h 6858000"/>
              <a:gd name="connsiteX13" fmla="*/ 8002024 w 12902313"/>
              <a:gd name="connsiteY13" fmla="*/ 4531048 h 6858000"/>
              <a:gd name="connsiteX14" fmla="*/ 8254904 w 12902313"/>
              <a:gd name="connsiteY14" fmla="*/ 4531048 h 6858000"/>
              <a:gd name="connsiteX15" fmla="*/ 8634212 w 12902313"/>
              <a:gd name="connsiteY15" fmla="*/ 4315252 h 6858000"/>
              <a:gd name="connsiteX16" fmla="*/ 8887091 w 12902313"/>
              <a:gd name="connsiteY16" fmla="*/ 4315252 h 6858000"/>
              <a:gd name="connsiteX17" fmla="*/ 10109026 w 12902313"/>
              <a:gd name="connsiteY17" fmla="*/ 5011364 h 6858000"/>
              <a:gd name="connsiteX18" fmla="*/ 10361894 w 12902313"/>
              <a:gd name="connsiteY18" fmla="*/ 5011364 h 6858000"/>
              <a:gd name="connsiteX19" fmla="*/ 11183295 w 12902313"/>
              <a:gd name="connsiteY19" fmla="*/ 4541490 h 6858000"/>
              <a:gd name="connsiteX20" fmla="*/ 11208339 w 12902313"/>
              <a:gd name="connsiteY20" fmla="*/ 4451277 h 6858000"/>
              <a:gd name="connsiteX21" fmla="*/ 11183295 w 12902313"/>
              <a:gd name="connsiteY21" fmla="*/ 4426633 h 6858000"/>
              <a:gd name="connsiteX22" fmla="*/ 11094879 w 12902313"/>
              <a:gd name="connsiteY22" fmla="*/ 4373550 h 6858000"/>
              <a:gd name="connsiteX23" fmla="*/ 11061284 w 12902313"/>
              <a:gd name="connsiteY23" fmla="*/ 4373550 h 6858000"/>
              <a:gd name="connsiteX24" fmla="*/ 10361894 w 12902313"/>
              <a:gd name="connsiteY24" fmla="*/ 4771206 h 6858000"/>
              <a:gd name="connsiteX25" fmla="*/ 10104598 w 12902313"/>
              <a:gd name="connsiteY25" fmla="*/ 4770336 h 6858000"/>
              <a:gd name="connsiteX26" fmla="*/ 8882675 w 12902313"/>
              <a:gd name="connsiteY26" fmla="*/ 4074225 h 6858000"/>
              <a:gd name="connsiteX27" fmla="*/ 8629795 w 12902313"/>
              <a:gd name="connsiteY27" fmla="*/ 4074225 h 6858000"/>
              <a:gd name="connsiteX28" fmla="*/ 8250487 w 12902313"/>
              <a:gd name="connsiteY28" fmla="*/ 4289151 h 6858000"/>
              <a:gd name="connsiteX29" fmla="*/ 7997608 w 12902313"/>
              <a:gd name="connsiteY29" fmla="*/ 4289151 h 6858000"/>
              <a:gd name="connsiteX30" fmla="*/ 7298218 w 12902313"/>
              <a:gd name="connsiteY30" fmla="*/ 3894104 h 6858000"/>
              <a:gd name="connsiteX31" fmla="*/ 7281425 w 12902313"/>
              <a:gd name="connsiteY31" fmla="*/ 3889531 h 6858000"/>
              <a:gd name="connsiteX32" fmla="*/ 12204000 w 12902313"/>
              <a:gd name="connsiteY32" fmla="*/ 3724080 h 6858000"/>
              <a:gd name="connsiteX33" fmla="*/ 12204000 w 12902313"/>
              <a:gd name="connsiteY33" fmla="*/ 3962853 h 6858000"/>
              <a:gd name="connsiteX34" fmla="*/ 12204000 w 12902313"/>
              <a:gd name="connsiteY34" fmla="*/ 3724080 h 6858000"/>
              <a:gd name="connsiteX35" fmla="*/ 12204000 w 12902313"/>
              <a:gd name="connsiteY35" fmla="*/ 2611736 h 6858000"/>
              <a:gd name="connsiteX36" fmla="*/ 12204000 w 12902313"/>
              <a:gd name="connsiteY36" fmla="*/ 3481835 h 6858000"/>
              <a:gd name="connsiteX37" fmla="*/ 12204000 w 12902313"/>
              <a:gd name="connsiteY37" fmla="*/ 2611736 h 6858000"/>
              <a:gd name="connsiteX38" fmla="*/ 10020610 w 12902313"/>
              <a:gd name="connsiteY38" fmla="*/ 2606016 h 6858000"/>
              <a:gd name="connsiteX39" fmla="*/ 10147050 w 12902313"/>
              <a:gd name="connsiteY39" fmla="*/ 2639361 h 6858000"/>
              <a:gd name="connsiteX40" fmla="*/ 11789852 w 12902313"/>
              <a:gd name="connsiteY40" fmla="*/ 3573023 h 6858000"/>
              <a:gd name="connsiteX41" fmla="*/ 12043612 w 12902313"/>
              <a:gd name="connsiteY41" fmla="*/ 3573023 h 6858000"/>
              <a:gd name="connsiteX42" fmla="*/ 12204000 w 12902313"/>
              <a:gd name="connsiteY42" fmla="*/ 3481835 h 6858000"/>
              <a:gd name="connsiteX43" fmla="*/ 12204000 w 12902313"/>
              <a:gd name="connsiteY43" fmla="*/ 3724080 h 6858000"/>
              <a:gd name="connsiteX44" fmla="*/ 12047148 w 12902313"/>
              <a:gd name="connsiteY44" fmla="*/ 3813181 h 6858000"/>
              <a:gd name="connsiteX45" fmla="*/ 11789852 w 12902313"/>
              <a:gd name="connsiteY45" fmla="*/ 3812312 h 6858000"/>
              <a:gd name="connsiteX46" fmla="*/ 9894170 w 12902313"/>
              <a:gd name="connsiteY46" fmla="*/ 2735072 h 6858000"/>
              <a:gd name="connsiteX47" fmla="*/ 9872709 w 12902313"/>
              <a:gd name="connsiteY47" fmla="*/ 2660481 h 6858000"/>
              <a:gd name="connsiteX48" fmla="*/ 9894170 w 12902313"/>
              <a:gd name="connsiteY48" fmla="*/ 2639361 h 6858000"/>
              <a:gd name="connsiteX49" fmla="*/ 10020610 w 12902313"/>
              <a:gd name="connsiteY49" fmla="*/ 2606016 h 6858000"/>
              <a:gd name="connsiteX50" fmla="*/ 0 w 12902313"/>
              <a:gd name="connsiteY50" fmla="*/ 0 h 6858000"/>
              <a:gd name="connsiteX51" fmla="*/ 12204000 w 12902313"/>
              <a:gd name="connsiteY51" fmla="*/ 0 h 6858000"/>
              <a:gd name="connsiteX52" fmla="*/ 12204000 w 12902313"/>
              <a:gd name="connsiteY52" fmla="*/ 2611736 h 6858000"/>
              <a:gd name="connsiteX53" fmla="*/ 10144395 w 12902313"/>
              <a:gd name="connsiteY53" fmla="*/ 1442037 h 6858000"/>
              <a:gd name="connsiteX54" fmla="*/ 10017955 w 12902313"/>
              <a:gd name="connsiteY54" fmla="*/ 1408700 h 6858000"/>
              <a:gd name="connsiteX55" fmla="*/ 9891515 w 12902313"/>
              <a:gd name="connsiteY55" fmla="*/ 1442037 h 6858000"/>
              <a:gd name="connsiteX56" fmla="*/ 7171790 w 12902313"/>
              <a:gd name="connsiteY56" fmla="*/ 2989150 h 6858000"/>
              <a:gd name="connsiteX57" fmla="*/ 7146758 w 12902313"/>
              <a:gd name="connsiteY57" fmla="*/ 3079375 h 6858000"/>
              <a:gd name="connsiteX58" fmla="*/ 7171790 w 12902313"/>
              <a:gd name="connsiteY58" fmla="*/ 3104007 h 6858000"/>
              <a:gd name="connsiteX59" fmla="*/ 7997608 w 12902313"/>
              <a:gd name="connsiteY59" fmla="*/ 3573023 h 6858000"/>
              <a:gd name="connsiteX60" fmla="*/ 8250487 w 12902313"/>
              <a:gd name="connsiteY60" fmla="*/ 3573023 h 6858000"/>
              <a:gd name="connsiteX61" fmla="*/ 8629795 w 12902313"/>
              <a:gd name="connsiteY61" fmla="*/ 3358097 h 6858000"/>
              <a:gd name="connsiteX62" fmla="*/ 8882675 w 12902313"/>
              <a:gd name="connsiteY62" fmla="*/ 3358097 h 6858000"/>
              <a:gd name="connsiteX63" fmla="*/ 10104610 w 12902313"/>
              <a:gd name="connsiteY63" fmla="*/ 4054208 h 6858000"/>
              <a:gd name="connsiteX64" fmla="*/ 10357478 w 12902313"/>
              <a:gd name="connsiteY64" fmla="*/ 4054208 h 6858000"/>
              <a:gd name="connsiteX65" fmla="*/ 11056867 w 12902313"/>
              <a:gd name="connsiteY65" fmla="*/ 3657422 h 6858000"/>
              <a:gd name="connsiteX66" fmla="*/ 11090462 w 12902313"/>
              <a:gd name="connsiteY66" fmla="*/ 3657422 h 6858000"/>
              <a:gd name="connsiteX67" fmla="*/ 11789852 w 12902313"/>
              <a:gd name="connsiteY67" fmla="*/ 4054208 h 6858000"/>
              <a:gd name="connsiteX68" fmla="*/ 12043612 w 12902313"/>
              <a:gd name="connsiteY68" fmla="*/ 4054208 h 6858000"/>
              <a:gd name="connsiteX69" fmla="*/ 12204000 w 12902313"/>
              <a:gd name="connsiteY69" fmla="*/ 3962853 h 6858000"/>
              <a:gd name="connsiteX70" fmla="*/ 12204000 w 12902313"/>
              <a:gd name="connsiteY70" fmla="*/ 4199775 h 6858000"/>
              <a:gd name="connsiteX71" fmla="*/ 12043600 w 12902313"/>
              <a:gd name="connsiteY71" fmla="*/ 4290890 h 6858000"/>
              <a:gd name="connsiteX72" fmla="*/ 11789840 w 12902313"/>
              <a:gd name="connsiteY72" fmla="*/ 4290890 h 6858000"/>
              <a:gd name="connsiteX73" fmla="*/ 11090462 w 12902313"/>
              <a:gd name="connsiteY73" fmla="*/ 3894103 h 6858000"/>
              <a:gd name="connsiteX74" fmla="*/ 11056866 w 12902313"/>
              <a:gd name="connsiteY74" fmla="*/ 3894103 h 6858000"/>
              <a:gd name="connsiteX75" fmla="*/ 10357477 w 12902313"/>
              <a:gd name="connsiteY75" fmla="*/ 4290890 h 6858000"/>
              <a:gd name="connsiteX76" fmla="*/ 10104609 w 12902313"/>
              <a:gd name="connsiteY76" fmla="*/ 4290890 h 6858000"/>
              <a:gd name="connsiteX77" fmla="*/ 8882674 w 12902313"/>
              <a:gd name="connsiteY77" fmla="*/ 3594777 h 6858000"/>
              <a:gd name="connsiteX78" fmla="*/ 8629795 w 12902313"/>
              <a:gd name="connsiteY78" fmla="*/ 3594777 h 6858000"/>
              <a:gd name="connsiteX79" fmla="*/ 8250487 w 12902313"/>
              <a:gd name="connsiteY79" fmla="*/ 3809704 h 6858000"/>
              <a:gd name="connsiteX80" fmla="*/ 7997607 w 12902313"/>
              <a:gd name="connsiteY80" fmla="*/ 3809704 h 6858000"/>
              <a:gd name="connsiteX81" fmla="*/ 7298230 w 12902313"/>
              <a:gd name="connsiteY81" fmla="*/ 3415525 h 6858000"/>
              <a:gd name="connsiteX82" fmla="*/ 7281427 w 12902313"/>
              <a:gd name="connsiteY82" fmla="*/ 3410953 h 6858000"/>
              <a:gd name="connsiteX83" fmla="*/ 7264623 w 12902313"/>
              <a:gd name="connsiteY83" fmla="*/ 3415525 h 6858000"/>
              <a:gd name="connsiteX84" fmla="*/ 7176207 w 12902313"/>
              <a:gd name="connsiteY84" fmla="*/ 3467727 h 6858000"/>
              <a:gd name="connsiteX85" fmla="*/ 7145196 w 12902313"/>
              <a:gd name="connsiteY85" fmla="*/ 3556143 h 6858000"/>
              <a:gd name="connsiteX86" fmla="*/ 7171790 w 12902313"/>
              <a:gd name="connsiteY86" fmla="*/ 3584335 h 6858000"/>
              <a:gd name="connsiteX87" fmla="*/ 7997607 w 12902313"/>
              <a:gd name="connsiteY87" fmla="*/ 4053339 h 6858000"/>
              <a:gd name="connsiteX88" fmla="*/ 8250487 w 12902313"/>
              <a:gd name="connsiteY88" fmla="*/ 4053339 h 6858000"/>
              <a:gd name="connsiteX89" fmla="*/ 8629795 w 12902313"/>
              <a:gd name="connsiteY89" fmla="*/ 3838412 h 6858000"/>
              <a:gd name="connsiteX90" fmla="*/ 8882674 w 12902313"/>
              <a:gd name="connsiteY90" fmla="*/ 3838412 h 6858000"/>
              <a:gd name="connsiteX91" fmla="*/ 10104609 w 12902313"/>
              <a:gd name="connsiteY91" fmla="*/ 4534525 h 6858000"/>
              <a:gd name="connsiteX92" fmla="*/ 10357477 w 12902313"/>
              <a:gd name="connsiteY92" fmla="*/ 4534525 h 6858000"/>
              <a:gd name="connsiteX93" fmla="*/ 11056866 w 12902313"/>
              <a:gd name="connsiteY93" fmla="*/ 4136869 h 6858000"/>
              <a:gd name="connsiteX94" fmla="*/ 11090462 w 12902313"/>
              <a:gd name="connsiteY94" fmla="*/ 4136869 h 6858000"/>
              <a:gd name="connsiteX95" fmla="*/ 11789840 w 12902313"/>
              <a:gd name="connsiteY95" fmla="*/ 4534525 h 6858000"/>
              <a:gd name="connsiteX96" fmla="*/ 12043600 w 12902313"/>
              <a:gd name="connsiteY96" fmla="*/ 4534525 h 6858000"/>
              <a:gd name="connsiteX97" fmla="*/ 12204000 w 12902313"/>
              <a:gd name="connsiteY97" fmla="*/ 4443332 h 6858000"/>
              <a:gd name="connsiteX98" fmla="*/ 12204000 w 12902313"/>
              <a:gd name="connsiteY98" fmla="*/ 6858000 h 6858000"/>
              <a:gd name="connsiteX99" fmla="*/ 0 w 12902313"/>
              <a:gd name="connsiteY99" fmla="*/ 6858000 h 6858000"/>
              <a:gd name="connsiteX100" fmla="*/ 0 w 12902313"/>
              <a:gd name="connsiteY100" fmla="*/ 0 h 6858000"/>
              <a:gd name="connsiteX0" fmla="*/ 12204000 w 12902313"/>
              <a:gd name="connsiteY0" fmla="*/ 4199775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7281425 w 12902313"/>
              <a:gd name="connsiteY7" fmla="*/ 3889531 h 6858000"/>
              <a:gd name="connsiteX8" fmla="*/ 7264623 w 12902313"/>
              <a:gd name="connsiteY8" fmla="*/ 3894104 h 6858000"/>
              <a:gd name="connsiteX9" fmla="*/ 7176207 w 12902313"/>
              <a:gd name="connsiteY9" fmla="*/ 3946305 h 6858000"/>
              <a:gd name="connsiteX10" fmla="*/ 7151727 w 12902313"/>
              <a:gd name="connsiteY10" fmla="*/ 4037952 h 6858000"/>
              <a:gd name="connsiteX11" fmla="*/ 7176207 w 12902313"/>
              <a:gd name="connsiteY11" fmla="*/ 4062044 h 6858000"/>
              <a:gd name="connsiteX12" fmla="*/ 8002024 w 12902313"/>
              <a:gd name="connsiteY12" fmla="*/ 4531048 h 6858000"/>
              <a:gd name="connsiteX13" fmla="*/ 8254904 w 12902313"/>
              <a:gd name="connsiteY13" fmla="*/ 4531048 h 6858000"/>
              <a:gd name="connsiteX14" fmla="*/ 8634212 w 12902313"/>
              <a:gd name="connsiteY14" fmla="*/ 4315252 h 6858000"/>
              <a:gd name="connsiteX15" fmla="*/ 8887091 w 12902313"/>
              <a:gd name="connsiteY15" fmla="*/ 4315252 h 6858000"/>
              <a:gd name="connsiteX16" fmla="*/ 10109026 w 12902313"/>
              <a:gd name="connsiteY16" fmla="*/ 5011364 h 6858000"/>
              <a:gd name="connsiteX17" fmla="*/ 10361894 w 12902313"/>
              <a:gd name="connsiteY17" fmla="*/ 5011364 h 6858000"/>
              <a:gd name="connsiteX18" fmla="*/ 11183295 w 12902313"/>
              <a:gd name="connsiteY18" fmla="*/ 4541490 h 6858000"/>
              <a:gd name="connsiteX19" fmla="*/ 11208339 w 12902313"/>
              <a:gd name="connsiteY19" fmla="*/ 4451277 h 6858000"/>
              <a:gd name="connsiteX20" fmla="*/ 11183295 w 12902313"/>
              <a:gd name="connsiteY20" fmla="*/ 4426633 h 6858000"/>
              <a:gd name="connsiteX21" fmla="*/ 11094879 w 12902313"/>
              <a:gd name="connsiteY21" fmla="*/ 4373550 h 6858000"/>
              <a:gd name="connsiteX22" fmla="*/ 11061284 w 12902313"/>
              <a:gd name="connsiteY22" fmla="*/ 4373550 h 6858000"/>
              <a:gd name="connsiteX23" fmla="*/ 10361894 w 12902313"/>
              <a:gd name="connsiteY23" fmla="*/ 4771206 h 6858000"/>
              <a:gd name="connsiteX24" fmla="*/ 10104598 w 12902313"/>
              <a:gd name="connsiteY24" fmla="*/ 4770336 h 6858000"/>
              <a:gd name="connsiteX25" fmla="*/ 8882675 w 12902313"/>
              <a:gd name="connsiteY25" fmla="*/ 4074225 h 6858000"/>
              <a:gd name="connsiteX26" fmla="*/ 8629795 w 12902313"/>
              <a:gd name="connsiteY26" fmla="*/ 4074225 h 6858000"/>
              <a:gd name="connsiteX27" fmla="*/ 8250487 w 12902313"/>
              <a:gd name="connsiteY27" fmla="*/ 4289151 h 6858000"/>
              <a:gd name="connsiteX28" fmla="*/ 7997608 w 12902313"/>
              <a:gd name="connsiteY28" fmla="*/ 4289151 h 6858000"/>
              <a:gd name="connsiteX29" fmla="*/ 7298218 w 12902313"/>
              <a:gd name="connsiteY29" fmla="*/ 3894104 h 6858000"/>
              <a:gd name="connsiteX30" fmla="*/ 7281425 w 12902313"/>
              <a:gd name="connsiteY30" fmla="*/ 3889531 h 6858000"/>
              <a:gd name="connsiteX31" fmla="*/ 12204000 w 12902313"/>
              <a:gd name="connsiteY31" fmla="*/ 3724080 h 6858000"/>
              <a:gd name="connsiteX32" fmla="*/ 12204000 w 12902313"/>
              <a:gd name="connsiteY32" fmla="*/ 3962853 h 6858000"/>
              <a:gd name="connsiteX33" fmla="*/ 12204000 w 12902313"/>
              <a:gd name="connsiteY33" fmla="*/ 3724080 h 6858000"/>
              <a:gd name="connsiteX34" fmla="*/ 12204000 w 12902313"/>
              <a:gd name="connsiteY34" fmla="*/ 2611736 h 6858000"/>
              <a:gd name="connsiteX35" fmla="*/ 12204000 w 12902313"/>
              <a:gd name="connsiteY35" fmla="*/ 3481835 h 6858000"/>
              <a:gd name="connsiteX36" fmla="*/ 12204000 w 12902313"/>
              <a:gd name="connsiteY36" fmla="*/ 2611736 h 6858000"/>
              <a:gd name="connsiteX37" fmla="*/ 10020610 w 12902313"/>
              <a:gd name="connsiteY37" fmla="*/ 2606016 h 6858000"/>
              <a:gd name="connsiteX38" fmla="*/ 10147050 w 12902313"/>
              <a:gd name="connsiteY38" fmla="*/ 2639361 h 6858000"/>
              <a:gd name="connsiteX39" fmla="*/ 11789852 w 12902313"/>
              <a:gd name="connsiteY39" fmla="*/ 3573023 h 6858000"/>
              <a:gd name="connsiteX40" fmla="*/ 12043612 w 12902313"/>
              <a:gd name="connsiteY40" fmla="*/ 3573023 h 6858000"/>
              <a:gd name="connsiteX41" fmla="*/ 12204000 w 12902313"/>
              <a:gd name="connsiteY41" fmla="*/ 3481835 h 6858000"/>
              <a:gd name="connsiteX42" fmla="*/ 12204000 w 12902313"/>
              <a:gd name="connsiteY42" fmla="*/ 3724080 h 6858000"/>
              <a:gd name="connsiteX43" fmla="*/ 12047148 w 12902313"/>
              <a:gd name="connsiteY43" fmla="*/ 3813181 h 6858000"/>
              <a:gd name="connsiteX44" fmla="*/ 11789852 w 12902313"/>
              <a:gd name="connsiteY44" fmla="*/ 3812312 h 6858000"/>
              <a:gd name="connsiteX45" fmla="*/ 9894170 w 12902313"/>
              <a:gd name="connsiteY45" fmla="*/ 2735072 h 6858000"/>
              <a:gd name="connsiteX46" fmla="*/ 9872709 w 12902313"/>
              <a:gd name="connsiteY46" fmla="*/ 2660481 h 6858000"/>
              <a:gd name="connsiteX47" fmla="*/ 9894170 w 12902313"/>
              <a:gd name="connsiteY47" fmla="*/ 2639361 h 6858000"/>
              <a:gd name="connsiteX48" fmla="*/ 10020610 w 12902313"/>
              <a:gd name="connsiteY48" fmla="*/ 2606016 h 6858000"/>
              <a:gd name="connsiteX49" fmla="*/ 0 w 12902313"/>
              <a:gd name="connsiteY49" fmla="*/ 0 h 6858000"/>
              <a:gd name="connsiteX50" fmla="*/ 12204000 w 12902313"/>
              <a:gd name="connsiteY50" fmla="*/ 0 h 6858000"/>
              <a:gd name="connsiteX51" fmla="*/ 12204000 w 12902313"/>
              <a:gd name="connsiteY51" fmla="*/ 2611736 h 6858000"/>
              <a:gd name="connsiteX52" fmla="*/ 10144395 w 12902313"/>
              <a:gd name="connsiteY52" fmla="*/ 1442037 h 6858000"/>
              <a:gd name="connsiteX53" fmla="*/ 10017955 w 12902313"/>
              <a:gd name="connsiteY53" fmla="*/ 1408700 h 6858000"/>
              <a:gd name="connsiteX54" fmla="*/ 9891515 w 12902313"/>
              <a:gd name="connsiteY54" fmla="*/ 1442037 h 6858000"/>
              <a:gd name="connsiteX55" fmla="*/ 7171790 w 12902313"/>
              <a:gd name="connsiteY55" fmla="*/ 2989150 h 6858000"/>
              <a:gd name="connsiteX56" fmla="*/ 7146758 w 12902313"/>
              <a:gd name="connsiteY56" fmla="*/ 3079375 h 6858000"/>
              <a:gd name="connsiteX57" fmla="*/ 7171790 w 12902313"/>
              <a:gd name="connsiteY57" fmla="*/ 3104007 h 6858000"/>
              <a:gd name="connsiteX58" fmla="*/ 7997608 w 12902313"/>
              <a:gd name="connsiteY58" fmla="*/ 3573023 h 6858000"/>
              <a:gd name="connsiteX59" fmla="*/ 8250487 w 12902313"/>
              <a:gd name="connsiteY59" fmla="*/ 3573023 h 6858000"/>
              <a:gd name="connsiteX60" fmla="*/ 8629795 w 12902313"/>
              <a:gd name="connsiteY60" fmla="*/ 3358097 h 6858000"/>
              <a:gd name="connsiteX61" fmla="*/ 8882675 w 12902313"/>
              <a:gd name="connsiteY61" fmla="*/ 3358097 h 6858000"/>
              <a:gd name="connsiteX62" fmla="*/ 10104610 w 12902313"/>
              <a:gd name="connsiteY62" fmla="*/ 4054208 h 6858000"/>
              <a:gd name="connsiteX63" fmla="*/ 10357478 w 12902313"/>
              <a:gd name="connsiteY63" fmla="*/ 4054208 h 6858000"/>
              <a:gd name="connsiteX64" fmla="*/ 11056867 w 12902313"/>
              <a:gd name="connsiteY64" fmla="*/ 3657422 h 6858000"/>
              <a:gd name="connsiteX65" fmla="*/ 11090462 w 12902313"/>
              <a:gd name="connsiteY65" fmla="*/ 3657422 h 6858000"/>
              <a:gd name="connsiteX66" fmla="*/ 11789852 w 12902313"/>
              <a:gd name="connsiteY66" fmla="*/ 4054208 h 6858000"/>
              <a:gd name="connsiteX67" fmla="*/ 12043612 w 12902313"/>
              <a:gd name="connsiteY67" fmla="*/ 4054208 h 6858000"/>
              <a:gd name="connsiteX68" fmla="*/ 12204000 w 12902313"/>
              <a:gd name="connsiteY68" fmla="*/ 3962853 h 6858000"/>
              <a:gd name="connsiteX69" fmla="*/ 12204000 w 12902313"/>
              <a:gd name="connsiteY69" fmla="*/ 4199775 h 6858000"/>
              <a:gd name="connsiteX70" fmla="*/ 12043600 w 12902313"/>
              <a:gd name="connsiteY70" fmla="*/ 4290890 h 6858000"/>
              <a:gd name="connsiteX71" fmla="*/ 11789840 w 12902313"/>
              <a:gd name="connsiteY71" fmla="*/ 4290890 h 6858000"/>
              <a:gd name="connsiteX72" fmla="*/ 11090462 w 12902313"/>
              <a:gd name="connsiteY72" fmla="*/ 3894103 h 6858000"/>
              <a:gd name="connsiteX73" fmla="*/ 11056866 w 12902313"/>
              <a:gd name="connsiteY73" fmla="*/ 3894103 h 6858000"/>
              <a:gd name="connsiteX74" fmla="*/ 10357477 w 12902313"/>
              <a:gd name="connsiteY74" fmla="*/ 4290890 h 6858000"/>
              <a:gd name="connsiteX75" fmla="*/ 10104609 w 12902313"/>
              <a:gd name="connsiteY75" fmla="*/ 4290890 h 6858000"/>
              <a:gd name="connsiteX76" fmla="*/ 8882674 w 12902313"/>
              <a:gd name="connsiteY76" fmla="*/ 3594777 h 6858000"/>
              <a:gd name="connsiteX77" fmla="*/ 8629795 w 12902313"/>
              <a:gd name="connsiteY77" fmla="*/ 3594777 h 6858000"/>
              <a:gd name="connsiteX78" fmla="*/ 8250487 w 12902313"/>
              <a:gd name="connsiteY78" fmla="*/ 3809704 h 6858000"/>
              <a:gd name="connsiteX79" fmla="*/ 7997607 w 12902313"/>
              <a:gd name="connsiteY79" fmla="*/ 3809704 h 6858000"/>
              <a:gd name="connsiteX80" fmla="*/ 7298230 w 12902313"/>
              <a:gd name="connsiteY80" fmla="*/ 3415525 h 6858000"/>
              <a:gd name="connsiteX81" fmla="*/ 7281427 w 12902313"/>
              <a:gd name="connsiteY81" fmla="*/ 3410953 h 6858000"/>
              <a:gd name="connsiteX82" fmla="*/ 7264623 w 12902313"/>
              <a:gd name="connsiteY82" fmla="*/ 3415525 h 6858000"/>
              <a:gd name="connsiteX83" fmla="*/ 7176207 w 12902313"/>
              <a:gd name="connsiteY83" fmla="*/ 3467727 h 6858000"/>
              <a:gd name="connsiteX84" fmla="*/ 7145196 w 12902313"/>
              <a:gd name="connsiteY84" fmla="*/ 3556143 h 6858000"/>
              <a:gd name="connsiteX85" fmla="*/ 7171790 w 12902313"/>
              <a:gd name="connsiteY85" fmla="*/ 3584335 h 6858000"/>
              <a:gd name="connsiteX86" fmla="*/ 7997607 w 12902313"/>
              <a:gd name="connsiteY86" fmla="*/ 4053339 h 6858000"/>
              <a:gd name="connsiteX87" fmla="*/ 8250487 w 12902313"/>
              <a:gd name="connsiteY87" fmla="*/ 4053339 h 6858000"/>
              <a:gd name="connsiteX88" fmla="*/ 8629795 w 12902313"/>
              <a:gd name="connsiteY88" fmla="*/ 3838412 h 6858000"/>
              <a:gd name="connsiteX89" fmla="*/ 8882674 w 12902313"/>
              <a:gd name="connsiteY89" fmla="*/ 3838412 h 6858000"/>
              <a:gd name="connsiteX90" fmla="*/ 10104609 w 12902313"/>
              <a:gd name="connsiteY90" fmla="*/ 4534525 h 6858000"/>
              <a:gd name="connsiteX91" fmla="*/ 10357477 w 12902313"/>
              <a:gd name="connsiteY91" fmla="*/ 4534525 h 6858000"/>
              <a:gd name="connsiteX92" fmla="*/ 11056866 w 12902313"/>
              <a:gd name="connsiteY92" fmla="*/ 4136869 h 6858000"/>
              <a:gd name="connsiteX93" fmla="*/ 11090462 w 12902313"/>
              <a:gd name="connsiteY93" fmla="*/ 4136869 h 6858000"/>
              <a:gd name="connsiteX94" fmla="*/ 11789840 w 12902313"/>
              <a:gd name="connsiteY94" fmla="*/ 4534525 h 6858000"/>
              <a:gd name="connsiteX95" fmla="*/ 12043600 w 12902313"/>
              <a:gd name="connsiteY95" fmla="*/ 4534525 h 6858000"/>
              <a:gd name="connsiteX96" fmla="*/ 12204000 w 12902313"/>
              <a:gd name="connsiteY96" fmla="*/ 4443332 h 6858000"/>
              <a:gd name="connsiteX97" fmla="*/ 12204000 w 12902313"/>
              <a:gd name="connsiteY97" fmla="*/ 6858000 h 6858000"/>
              <a:gd name="connsiteX98" fmla="*/ 0 w 12902313"/>
              <a:gd name="connsiteY98" fmla="*/ 6858000 h 6858000"/>
              <a:gd name="connsiteX99" fmla="*/ 0 w 12902313"/>
              <a:gd name="connsiteY99" fmla="*/ 0 h 6858000"/>
              <a:gd name="connsiteX0" fmla="*/ 12204000 w 12902313"/>
              <a:gd name="connsiteY0" fmla="*/ 4199775 h 6858000"/>
              <a:gd name="connsiteX1" fmla="*/ 12868536 w 12902313"/>
              <a:gd name="connsiteY1" fmla="*/ 3949793 h 6858000"/>
              <a:gd name="connsiteX2" fmla="*/ 12893016 w 12902313"/>
              <a:gd name="connsiteY2" fmla="*/ 3973874 h 6858000"/>
              <a:gd name="connsiteX3" fmla="*/ 12868536 w 12902313"/>
              <a:gd name="connsiteY3" fmla="*/ 4065520 h 6858000"/>
              <a:gd name="connsiteX4" fmla="*/ 12204000 w 12902313"/>
              <a:gd name="connsiteY4" fmla="*/ 4443332 h 6858000"/>
              <a:gd name="connsiteX5" fmla="*/ 12204000 w 12902313"/>
              <a:gd name="connsiteY5" fmla="*/ 4199775 h 6858000"/>
              <a:gd name="connsiteX6" fmla="*/ 7281425 w 12902313"/>
              <a:gd name="connsiteY6" fmla="*/ 3889531 h 6858000"/>
              <a:gd name="connsiteX7" fmla="*/ 7264623 w 12902313"/>
              <a:gd name="connsiteY7" fmla="*/ 3894104 h 6858000"/>
              <a:gd name="connsiteX8" fmla="*/ 7176207 w 12902313"/>
              <a:gd name="connsiteY8" fmla="*/ 3946305 h 6858000"/>
              <a:gd name="connsiteX9" fmla="*/ 7151727 w 12902313"/>
              <a:gd name="connsiteY9" fmla="*/ 4037952 h 6858000"/>
              <a:gd name="connsiteX10" fmla="*/ 7176207 w 12902313"/>
              <a:gd name="connsiteY10" fmla="*/ 4062044 h 6858000"/>
              <a:gd name="connsiteX11" fmla="*/ 8002024 w 12902313"/>
              <a:gd name="connsiteY11" fmla="*/ 4531048 h 6858000"/>
              <a:gd name="connsiteX12" fmla="*/ 8254904 w 12902313"/>
              <a:gd name="connsiteY12" fmla="*/ 4531048 h 6858000"/>
              <a:gd name="connsiteX13" fmla="*/ 8634212 w 12902313"/>
              <a:gd name="connsiteY13" fmla="*/ 4315252 h 6858000"/>
              <a:gd name="connsiteX14" fmla="*/ 8887091 w 12902313"/>
              <a:gd name="connsiteY14" fmla="*/ 4315252 h 6858000"/>
              <a:gd name="connsiteX15" fmla="*/ 10109026 w 12902313"/>
              <a:gd name="connsiteY15" fmla="*/ 5011364 h 6858000"/>
              <a:gd name="connsiteX16" fmla="*/ 10361894 w 12902313"/>
              <a:gd name="connsiteY16" fmla="*/ 5011364 h 6858000"/>
              <a:gd name="connsiteX17" fmla="*/ 11183295 w 12902313"/>
              <a:gd name="connsiteY17" fmla="*/ 4541490 h 6858000"/>
              <a:gd name="connsiteX18" fmla="*/ 11208339 w 12902313"/>
              <a:gd name="connsiteY18" fmla="*/ 4451277 h 6858000"/>
              <a:gd name="connsiteX19" fmla="*/ 11183295 w 12902313"/>
              <a:gd name="connsiteY19" fmla="*/ 4426633 h 6858000"/>
              <a:gd name="connsiteX20" fmla="*/ 11094879 w 12902313"/>
              <a:gd name="connsiteY20" fmla="*/ 4373550 h 6858000"/>
              <a:gd name="connsiteX21" fmla="*/ 11061284 w 12902313"/>
              <a:gd name="connsiteY21" fmla="*/ 4373550 h 6858000"/>
              <a:gd name="connsiteX22" fmla="*/ 10361894 w 12902313"/>
              <a:gd name="connsiteY22" fmla="*/ 4771206 h 6858000"/>
              <a:gd name="connsiteX23" fmla="*/ 10104598 w 12902313"/>
              <a:gd name="connsiteY23" fmla="*/ 4770336 h 6858000"/>
              <a:gd name="connsiteX24" fmla="*/ 8882675 w 12902313"/>
              <a:gd name="connsiteY24" fmla="*/ 4074225 h 6858000"/>
              <a:gd name="connsiteX25" fmla="*/ 8629795 w 12902313"/>
              <a:gd name="connsiteY25" fmla="*/ 4074225 h 6858000"/>
              <a:gd name="connsiteX26" fmla="*/ 8250487 w 12902313"/>
              <a:gd name="connsiteY26" fmla="*/ 4289151 h 6858000"/>
              <a:gd name="connsiteX27" fmla="*/ 7997608 w 12902313"/>
              <a:gd name="connsiteY27" fmla="*/ 4289151 h 6858000"/>
              <a:gd name="connsiteX28" fmla="*/ 7298218 w 12902313"/>
              <a:gd name="connsiteY28" fmla="*/ 3894104 h 6858000"/>
              <a:gd name="connsiteX29" fmla="*/ 7281425 w 12902313"/>
              <a:gd name="connsiteY29" fmla="*/ 3889531 h 6858000"/>
              <a:gd name="connsiteX30" fmla="*/ 12204000 w 12902313"/>
              <a:gd name="connsiteY30" fmla="*/ 3724080 h 6858000"/>
              <a:gd name="connsiteX31" fmla="*/ 12204000 w 12902313"/>
              <a:gd name="connsiteY31" fmla="*/ 3962853 h 6858000"/>
              <a:gd name="connsiteX32" fmla="*/ 12204000 w 12902313"/>
              <a:gd name="connsiteY32" fmla="*/ 3724080 h 6858000"/>
              <a:gd name="connsiteX33" fmla="*/ 12204000 w 12902313"/>
              <a:gd name="connsiteY33" fmla="*/ 2611736 h 6858000"/>
              <a:gd name="connsiteX34" fmla="*/ 12204000 w 12902313"/>
              <a:gd name="connsiteY34" fmla="*/ 3481835 h 6858000"/>
              <a:gd name="connsiteX35" fmla="*/ 12204000 w 12902313"/>
              <a:gd name="connsiteY35" fmla="*/ 2611736 h 6858000"/>
              <a:gd name="connsiteX36" fmla="*/ 10020610 w 12902313"/>
              <a:gd name="connsiteY36" fmla="*/ 2606016 h 6858000"/>
              <a:gd name="connsiteX37" fmla="*/ 10147050 w 12902313"/>
              <a:gd name="connsiteY37" fmla="*/ 2639361 h 6858000"/>
              <a:gd name="connsiteX38" fmla="*/ 11789852 w 12902313"/>
              <a:gd name="connsiteY38" fmla="*/ 3573023 h 6858000"/>
              <a:gd name="connsiteX39" fmla="*/ 12043612 w 12902313"/>
              <a:gd name="connsiteY39" fmla="*/ 3573023 h 6858000"/>
              <a:gd name="connsiteX40" fmla="*/ 12204000 w 12902313"/>
              <a:gd name="connsiteY40" fmla="*/ 3481835 h 6858000"/>
              <a:gd name="connsiteX41" fmla="*/ 12204000 w 12902313"/>
              <a:gd name="connsiteY41" fmla="*/ 3724080 h 6858000"/>
              <a:gd name="connsiteX42" fmla="*/ 12047148 w 12902313"/>
              <a:gd name="connsiteY42" fmla="*/ 3813181 h 6858000"/>
              <a:gd name="connsiteX43" fmla="*/ 11789852 w 12902313"/>
              <a:gd name="connsiteY43" fmla="*/ 3812312 h 6858000"/>
              <a:gd name="connsiteX44" fmla="*/ 9894170 w 12902313"/>
              <a:gd name="connsiteY44" fmla="*/ 2735072 h 6858000"/>
              <a:gd name="connsiteX45" fmla="*/ 9872709 w 12902313"/>
              <a:gd name="connsiteY45" fmla="*/ 2660481 h 6858000"/>
              <a:gd name="connsiteX46" fmla="*/ 9894170 w 12902313"/>
              <a:gd name="connsiteY46" fmla="*/ 2639361 h 6858000"/>
              <a:gd name="connsiteX47" fmla="*/ 10020610 w 12902313"/>
              <a:gd name="connsiteY47" fmla="*/ 2606016 h 6858000"/>
              <a:gd name="connsiteX48" fmla="*/ 0 w 12902313"/>
              <a:gd name="connsiteY48" fmla="*/ 0 h 6858000"/>
              <a:gd name="connsiteX49" fmla="*/ 12204000 w 12902313"/>
              <a:gd name="connsiteY49" fmla="*/ 0 h 6858000"/>
              <a:gd name="connsiteX50" fmla="*/ 12204000 w 12902313"/>
              <a:gd name="connsiteY50" fmla="*/ 2611736 h 6858000"/>
              <a:gd name="connsiteX51" fmla="*/ 10144395 w 12902313"/>
              <a:gd name="connsiteY51" fmla="*/ 1442037 h 6858000"/>
              <a:gd name="connsiteX52" fmla="*/ 10017955 w 12902313"/>
              <a:gd name="connsiteY52" fmla="*/ 1408700 h 6858000"/>
              <a:gd name="connsiteX53" fmla="*/ 9891515 w 12902313"/>
              <a:gd name="connsiteY53" fmla="*/ 1442037 h 6858000"/>
              <a:gd name="connsiteX54" fmla="*/ 7171790 w 12902313"/>
              <a:gd name="connsiteY54" fmla="*/ 2989150 h 6858000"/>
              <a:gd name="connsiteX55" fmla="*/ 7146758 w 12902313"/>
              <a:gd name="connsiteY55" fmla="*/ 3079375 h 6858000"/>
              <a:gd name="connsiteX56" fmla="*/ 7171790 w 12902313"/>
              <a:gd name="connsiteY56" fmla="*/ 3104007 h 6858000"/>
              <a:gd name="connsiteX57" fmla="*/ 7997608 w 12902313"/>
              <a:gd name="connsiteY57" fmla="*/ 3573023 h 6858000"/>
              <a:gd name="connsiteX58" fmla="*/ 8250487 w 12902313"/>
              <a:gd name="connsiteY58" fmla="*/ 3573023 h 6858000"/>
              <a:gd name="connsiteX59" fmla="*/ 8629795 w 12902313"/>
              <a:gd name="connsiteY59" fmla="*/ 3358097 h 6858000"/>
              <a:gd name="connsiteX60" fmla="*/ 8882675 w 12902313"/>
              <a:gd name="connsiteY60" fmla="*/ 3358097 h 6858000"/>
              <a:gd name="connsiteX61" fmla="*/ 10104610 w 12902313"/>
              <a:gd name="connsiteY61" fmla="*/ 4054208 h 6858000"/>
              <a:gd name="connsiteX62" fmla="*/ 10357478 w 12902313"/>
              <a:gd name="connsiteY62" fmla="*/ 4054208 h 6858000"/>
              <a:gd name="connsiteX63" fmla="*/ 11056867 w 12902313"/>
              <a:gd name="connsiteY63" fmla="*/ 3657422 h 6858000"/>
              <a:gd name="connsiteX64" fmla="*/ 11090462 w 12902313"/>
              <a:gd name="connsiteY64" fmla="*/ 3657422 h 6858000"/>
              <a:gd name="connsiteX65" fmla="*/ 11789852 w 12902313"/>
              <a:gd name="connsiteY65" fmla="*/ 4054208 h 6858000"/>
              <a:gd name="connsiteX66" fmla="*/ 12043612 w 12902313"/>
              <a:gd name="connsiteY66" fmla="*/ 4054208 h 6858000"/>
              <a:gd name="connsiteX67" fmla="*/ 12204000 w 12902313"/>
              <a:gd name="connsiteY67" fmla="*/ 3962853 h 6858000"/>
              <a:gd name="connsiteX68" fmla="*/ 12204000 w 12902313"/>
              <a:gd name="connsiteY68" fmla="*/ 4199775 h 6858000"/>
              <a:gd name="connsiteX69" fmla="*/ 12043600 w 12902313"/>
              <a:gd name="connsiteY69" fmla="*/ 4290890 h 6858000"/>
              <a:gd name="connsiteX70" fmla="*/ 11789840 w 12902313"/>
              <a:gd name="connsiteY70" fmla="*/ 4290890 h 6858000"/>
              <a:gd name="connsiteX71" fmla="*/ 11090462 w 12902313"/>
              <a:gd name="connsiteY71" fmla="*/ 3894103 h 6858000"/>
              <a:gd name="connsiteX72" fmla="*/ 11056866 w 12902313"/>
              <a:gd name="connsiteY72" fmla="*/ 3894103 h 6858000"/>
              <a:gd name="connsiteX73" fmla="*/ 10357477 w 12902313"/>
              <a:gd name="connsiteY73" fmla="*/ 4290890 h 6858000"/>
              <a:gd name="connsiteX74" fmla="*/ 10104609 w 12902313"/>
              <a:gd name="connsiteY74" fmla="*/ 4290890 h 6858000"/>
              <a:gd name="connsiteX75" fmla="*/ 8882674 w 12902313"/>
              <a:gd name="connsiteY75" fmla="*/ 3594777 h 6858000"/>
              <a:gd name="connsiteX76" fmla="*/ 8629795 w 12902313"/>
              <a:gd name="connsiteY76" fmla="*/ 3594777 h 6858000"/>
              <a:gd name="connsiteX77" fmla="*/ 8250487 w 12902313"/>
              <a:gd name="connsiteY77" fmla="*/ 3809704 h 6858000"/>
              <a:gd name="connsiteX78" fmla="*/ 7997607 w 12902313"/>
              <a:gd name="connsiteY78" fmla="*/ 3809704 h 6858000"/>
              <a:gd name="connsiteX79" fmla="*/ 7298230 w 12902313"/>
              <a:gd name="connsiteY79" fmla="*/ 3415525 h 6858000"/>
              <a:gd name="connsiteX80" fmla="*/ 7281427 w 12902313"/>
              <a:gd name="connsiteY80" fmla="*/ 3410953 h 6858000"/>
              <a:gd name="connsiteX81" fmla="*/ 7264623 w 12902313"/>
              <a:gd name="connsiteY81" fmla="*/ 3415525 h 6858000"/>
              <a:gd name="connsiteX82" fmla="*/ 7176207 w 12902313"/>
              <a:gd name="connsiteY82" fmla="*/ 3467727 h 6858000"/>
              <a:gd name="connsiteX83" fmla="*/ 7145196 w 12902313"/>
              <a:gd name="connsiteY83" fmla="*/ 3556143 h 6858000"/>
              <a:gd name="connsiteX84" fmla="*/ 7171790 w 12902313"/>
              <a:gd name="connsiteY84" fmla="*/ 3584335 h 6858000"/>
              <a:gd name="connsiteX85" fmla="*/ 7997607 w 12902313"/>
              <a:gd name="connsiteY85" fmla="*/ 4053339 h 6858000"/>
              <a:gd name="connsiteX86" fmla="*/ 8250487 w 12902313"/>
              <a:gd name="connsiteY86" fmla="*/ 4053339 h 6858000"/>
              <a:gd name="connsiteX87" fmla="*/ 8629795 w 12902313"/>
              <a:gd name="connsiteY87" fmla="*/ 3838412 h 6858000"/>
              <a:gd name="connsiteX88" fmla="*/ 8882674 w 12902313"/>
              <a:gd name="connsiteY88" fmla="*/ 3838412 h 6858000"/>
              <a:gd name="connsiteX89" fmla="*/ 10104609 w 12902313"/>
              <a:gd name="connsiteY89" fmla="*/ 4534525 h 6858000"/>
              <a:gd name="connsiteX90" fmla="*/ 10357477 w 12902313"/>
              <a:gd name="connsiteY90" fmla="*/ 4534525 h 6858000"/>
              <a:gd name="connsiteX91" fmla="*/ 11056866 w 12902313"/>
              <a:gd name="connsiteY91" fmla="*/ 4136869 h 6858000"/>
              <a:gd name="connsiteX92" fmla="*/ 11090462 w 12902313"/>
              <a:gd name="connsiteY92" fmla="*/ 4136869 h 6858000"/>
              <a:gd name="connsiteX93" fmla="*/ 11789840 w 12902313"/>
              <a:gd name="connsiteY93" fmla="*/ 4534525 h 6858000"/>
              <a:gd name="connsiteX94" fmla="*/ 12043600 w 12902313"/>
              <a:gd name="connsiteY94" fmla="*/ 4534525 h 6858000"/>
              <a:gd name="connsiteX95" fmla="*/ 12204000 w 12902313"/>
              <a:gd name="connsiteY95" fmla="*/ 4443332 h 6858000"/>
              <a:gd name="connsiteX96" fmla="*/ 12204000 w 12902313"/>
              <a:gd name="connsiteY96" fmla="*/ 6858000 h 6858000"/>
              <a:gd name="connsiteX97" fmla="*/ 0 w 12902313"/>
              <a:gd name="connsiteY97" fmla="*/ 6858000 h 6858000"/>
              <a:gd name="connsiteX98" fmla="*/ 0 w 12902313"/>
              <a:gd name="connsiteY98" fmla="*/ 0 h 6858000"/>
              <a:gd name="connsiteX0" fmla="*/ 12204000 w 12938491"/>
              <a:gd name="connsiteY0" fmla="*/ 4199775 h 6858000"/>
              <a:gd name="connsiteX1" fmla="*/ 12868536 w 12938491"/>
              <a:gd name="connsiteY1" fmla="*/ 3949793 h 6858000"/>
              <a:gd name="connsiteX2" fmla="*/ 12893016 w 12938491"/>
              <a:gd name="connsiteY2" fmla="*/ 3973874 h 6858000"/>
              <a:gd name="connsiteX3" fmla="*/ 12204000 w 12938491"/>
              <a:gd name="connsiteY3" fmla="*/ 4443332 h 6858000"/>
              <a:gd name="connsiteX4" fmla="*/ 12204000 w 12938491"/>
              <a:gd name="connsiteY4" fmla="*/ 4199775 h 6858000"/>
              <a:gd name="connsiteX5" fmla="*/ 7281425 w 12938491"/>
              <a:gd name="connsiteY5" fmla="*/ 3889531 h 6858000"/>
              <a:gd name="connsiteX6" fmla="*/ 7264623 w 12938491"/>
              <a:gd name="connsiteY6" fmla="*/ 3894104 h 6858000"/>
              <a:gd name="connsiteX7" fmla="*/ 7176207 w 12938491"/>
              <a:gd name="connsiteY7" fmla="*/ 3946305 h 6858000"/>
              <a:gd name="connsiteX8" fmla="*/ 7151727 w 12938491"/>
              <a:gd name="connsiteY8" fmla="*/ 4037952 h 6858000"/>
              <a:gd name="connsiteX9" fmla="*/ 7176207 w 12938491"/>
              <a:gd name="connsiteY9" fmla="*/ 4062044 h 6858000"/>
              <a:gd name="connsiteX10" fmla="*/ 8002024 w 12938491"/>
              <a:gd name="connsiteY10" fmla="*/ 4531048 h 6858000"/>
              <a:gd name="connsiteX11" fmla="*/ 8254904 w 12938491"/>
              <a:gd name="connsiteY11" fmla="*/ 4531048 h 6858000"/>
              <a:gd name="connsiteX12" fmla="*/ 8634212 w 12938491"/>
              <a:gd name="connsiteY12" fmla="*/ 4315252 h 6858000"/>
              <a:gd name="connsiteX13" fmla="*/ 8887091 w 12938491"/>
              <a:gd name="connsiteY13" fmla="*/ 4315252 h 6858000"/>
              <a:gd name="connsiteX14" fmla="*/ 10109026 w 12938491"/>
              <a:gd name="connsiteY14" fmla="*/ 5011364 h 6858000"/>
              <a:gd name="connsiteX15" fmla="*/ 10361894 w 12938491"/>
              <a:gd name="connsiteY15" fmla="*/ 5011364 h 6858000"/>
              <a:gd name="connsiteX16" fmla="*/ 11183295 w 12938491"/>
              <a:gd name="connsiteY16" fmla="*/ 4541490 h 6858000"/>
              <a:gd name="connsiteX17" fmla="*/ 11208339 w 12938491"/>
              <a:gd name="connsiteY17" fmla="*/ 4451277 h 6858000"/>
              <a:gd name="connsiteX18" fmla="*/ 11183295 w 12938491"/>
              <a:gd name="connsiteY18" fmla="*/ 4426633 h 6858000"/>
              <a:gd name="connsiteX19" fmla="*/ 11094879 w 12938491"/>
              <a:gd name="connsiteY19" fmla="*/ 4373550 h 6858000"/>
              <a:gd name="connsiteX20" fmla="*/ 11061284 w 12938491"/>
              <a:gd name="connsiteY20" fmla="*/ 4373550 h 6858000"/>
              <a:gd name="connsiteX21" fmla="*/ 10361894 w 12938491"/>
              <a:gd name="connsiteY21" fmla="*/ 4771206 h 6858000"/>
              <a:gd name="connsiteX22" fmla="*/ 10104598 w 12938491"/>
              <a:gd name="connsiteY22" fmla="*/ 4770336 h 6858000"/>
              <a:gd name="connsiteX23" fmla="*/ 8882675 w 12938491"/>
              <a:gd name="connsiteY23" fmla="*/ 4074225 h 6858000"/>
              <a:gd name="connsiteX24" fmla="*/ 8629795 w 12938491"/>
              <a:gd name="connsiteY24" fmla="*/ 4074225 h 6858000"/>
              <a:gd name="connsiteX25" fmla="*/ 8250487 w 12938491"/>
              <a:gd name="connsiteY25" fmla="*/ 4289151 h 6858000"/>
              <a:gd name="connsiteX26" fmla="*/ 7997608 w 12938491"/>
              <a:gd name="connsiteY26" fmla="*/ 4289151 h 6858000"/>
              <a:gd name="connsiteX27" fmla="*/ 7298218 w 12938491"/>
              <a:gd name="connsiteY27" fmla="*/ 3894104 h 6858000"/>
              <a:gd name="connsiteX28" fmla="*/ 7281425 w 12938491"/>
              <a:gd name="connsiteY28" fmla="*/ 3889531 h 6858000"/>
              <a:gd name="connsiteX29" fmla="*/ 12204000 w 12938491"/>
              <a:gd name="connsiteY29" fmla="*/ 3724080 h 6858000"/>
              <a:gd name="connsiteX30" fmla="*/ 12204000 w 12938491"/>
              <a:gd name="connsiteY30" fmla="*/ 3962853 h 6858000"/>
              <a:gd name="connsiteX31" fmla="*/ 12204000 w 12938491"/>
              <a:gd name="connsiteY31" fmla="*/ 3724080 h 6858000"/>
              <a:gd name="connsiteX32" fmla="*/ 12204000 w 12938491"/>
              <a:gd name="connsiteY32" fmla="*/ 2611736 h 6858000"/>
              <a:gd name="connsiteX33" fmla="*/ 12204000 w 12938491"/>
              <a:gd name="connsiteY33" fmla="*/ 3481835 h 6858000"/>
              <a:gd name="connsiteX34" fmla="*/ 12204000 w 12938491"/>
              <a:gd name="connsiteY34" fmla="*/ 2611736 h 6858000"/>
              <a:gd name="connsiteX35" fmla="*/ 10020610 w 12938491"/>
              <a:gd name="connsiteY35" fmla="*/ 2606016 h 6858000"/>
              <a:gd name="connsiteX36" fmla="*/ 10147050 w 12938491"/>
              <a:gd name="connsiteY36" fmla="*/ 2639361 h 6858000"/>
              <a:gd name="connsiteX37" fmla="*/ 11789852 w 12938491"/>
              <a:gd name="connsiteY37" fmla="*/ 3573023 h 6858000"/>
              <a:gd name="connsiteX38" fmla="*/ 12043612 w 12938491"/>
              <a:gd name="connsiteY38" fmla="*/ 3573023 h 6858000"/>
              <a:gd name="connsiteX39" fmla="*/ 12204000 w 12938491"/>
              <a:gd name="connsiteY39" fmla="*/ 3481835 h 6858000"/>
              <a:gd name="connsiteX40" fmla="*/ 12204000 w 12938491"/>
              <a:gd name="connsiteY40" fmla="*/ 3724080 h 6858000"/>
              <a:gd name="connsiteX41" fmla="*/ 12047148 w 12938491"/>
              <a:gd name="connsiteY41" fmla="*/ 3813181 h 6858000"/>
              <a:gd name="connsiteX42" fmla="*/ 11789852 w 12938491"/>
              <a:gd name="connsiteY42" fmla="*/ 3812312 h 6858000"/>
              <a:gd name="connsiteX43" fmla="*/ 9894170 w 12938491"/>
              <a:gd name="connsiteY43" fmla="*/ 2735072 h 6858000"/>
              <a:gd name="connsiteX44" fmla="*/ 9872709 w 12938491"/>
              <a:gd name="connsiteY44" fmla="*/ 2660481 h 6858000"/>
              <a:gd name="connsiteX45" fmla="*/ 9894170 w 12938491"/>
              <a:gd name="connsiteY45" fmla="*/ 2639361 h 6858000"/>
              <a:gd name="connsiteX46" fmla="*/ 10020610 w 12938491"/>
              <a:gd name="connsiteY46" fmla="*/ 2606016 h 6858000"/>
              <a:gd name="connsiteX47" fmla="*/ 0 w 12938491"/>
              <a:gd name="connsiteY47" fmla="*/ 0 h 6858000"/>
              <a:gd name="connsiteX48" fmla="*/ 12204000 w 12938491"/>
              <a:gd name="connsiteY48" fmla="*/ 0 h 6858000"/>
              <a:gd name="connsiteX49" fmla="*/ 12204000 w 12938491"/>
              <a:gd name="connsiteY49" fmla="*/ 2611736 h 6858000"/>
              <a:gd name="connsiteX50" fmla="*/ 10144395 w 12938491"/>
              <a:gd name="connsiteY50" fmla="*/ 1442037 h 6858000"/>
              <a:gd name="connsiteX51" fmla="*/ 10017955 w 12938491"/>
              <a:gd name="connsiteY51" fmla="*/ 1408700 h 6858000"/>
              <a:gd name="connsiteX52" fmla="*/ 9891515 w 12938491"/>
              <a:gd name="connsiteY52" fmla="*/ 1442037 h 6858000"/>
              <a:gd name="connsiteX53" fmla="*/ 7171790 w 12938491"/>
              <a:gd name="connsiteY53" fmla="*/ 2989150 h 6858000"/>
              <a:gd name="connsiteX54" fmla="*/ 7146758 w 12938491"/>
              <a:gd name="connsiteY54" fmla="*/ 3079375 h 6858000"/>
              <a:gd name="connsiteX55" fmla="*/ 7171790 w 12938491"/>
              <a:gd name="connsiteY55" fmla="*/ 3104007 h 6858000"/>
              <a:gd name="connsiteX56" fmla="*/ 7997608 w 12938491"/>
              <a:gd name="connsiteY56" fmla="*/ 3573023 h 6858000"/>
              <a:gd name="connsiteX57" fmla="*/ 8250487 w 12938491"/>
              <a:gd name="connsiteY57" fmla="*/ 3573023 h 6858000"/>
              <a:gd name="connsiteX58" fmla="*/ 8629795 w 12938491"/>
              <a:gd name="connsiteY58" fmla="*/ 3358097 h 6858000"/>
              <a:gd name="connsiteX59" fmla="*/ 8882675 w 12938491"/>
              <a:gd name="connsiteY59" fmla="*/ 3358097 h 6858000"/>
              <a:gd name="connsiteX60" fmla="*/ 10104610 w 12938491"/>
              <a:gd name="connsiteY60" fmla="*/ 4054208 h 6858000"/>
              <a:gd name="connsiteX61" fmla="*/ 10357478 w 12938491"/>
              <a:gd name="connsiteY61" fmla="*/ 4054208 h 6858000"/>
              <a:gd name="connsiteX62" fmla="*/ 11056867 w 12938491"/>
              <a:gd name="connsiteY62" fmla="*/ 3657422 h 6858000"/>
              <a:gd name="connsiteX63" fmla="*/ 11090462 w 12938491"/>
              <a:gd name="connsiteY63" fmla="*/ 3657422 h 6858000"/>
              <a:gd name="connsiteX64" fmla="*/ 11789852 w 12938491"/>
              <a:gd name="connsiteY64" fmla="*/ 4054208 h 6858000"/>
              <a:gd name="connsiteX65" fmla="*/ 12043612 w 12938491"/>
              <a:gd name="connsiteY65" fmla="*/ 4054208 h 6858000"/>
              <a:gd name="connsiteX66" fmla="*/ 12204000 w 12938491"/>
              <a:gd name="connsiteY66" fmla="*/ 3962853 h 6858000"/>
              <a:gd name="connsiteX67" fmla="*/ 12204000 w 12938491"/>
              <a:gd name="connsiteY67" fmla="*/ 4199775 h 6858000"/>
              <a:gd name="connsiteX68" fmla="*/ 12043600 w 12938491"/>
              <a:gd name="connsiteY68" fmla="*/ 4290890 h 6858000"/>
              <a:gd name="connsiteX69" fmla="*/ 11789840 w 12938491"/>
              <a:gd name="connsiteY69" fmla="*/ 4290890 h 6858000"/>
              <a:gd name="connsiteX70" fmla="*/ 11090462 w 12938491"/>
              <a:gd name="connsiteY70" fmla="*/ 3894103 h 6858000"/>
              <a:gd name="connsiteX71" fmla="*/ 11056866 w 12938491"/>
              <a:gd name="connsiteY71" fmla="*/ 3894103 h 6858000"/>
              <a:gd name="connsiteX72" fmla="*/ 10357477 w 12938491"/>
              <a:gd name="connsiteY72" fmla="*/ 4290890 h 6858000"/>
              <a:gd name="connsiteX73" fmla="*/ 10104609 w 12938491"/>
              <a:gd name="connsiteY73" fmla="*/ 4290890 h 6858000"/>
              <a:gd name="connsiteX74" fmla="*/ 8882674 w 12938491"/>
              <a:gd name="connsiteY74" fmla="*/ 3594777 h 6858000"/>
              <a:gd name="connsiteX75" fmla="*/ 8629795 w 12938491"/>
              <a:gd name="connsiteY75" fmla="*/ 3594777 h 6858000"/>
              <a:gd name="connsiteX76" fmla="*/ 8250487 w 12938491"/>
              <a:gd name="connsiteY76" fmla="*/ 3809704 h 6858000"/>
              <a:gd name="connsiteX77" fmla="*/ 7997607 w 12938491"/>
              <a:gd name="connsiteY77" fmla="*/ 3809704 h 6858000"/>
              <a:gd name="connsiteX78" fmla="*/ 7298230 w 12938491"/>
              <a:gd name="connsiteY78" fmla="*/ 3415525 h 6858000"/>
              <a:gd name="connsiteX79" fmla="*/ 7281427 w 12938491"/>
              <a:gd name="connsiteY79" fmla="*/ 3410953 h 6858000"/>
              <a:gd name="connsiteX80" fmla="*/ 7264623 w 12938491"/>
              <a:gd name="connsiteY80" fmla="*/ 3415525 h 6858000"/>
              <a:gd name="connsiteX81" fmla="*/ 7176207 w 12938491"/>
              <a:gd name="connsiteY81" fmla="*/ 3467727 h 6858000"/>
              <a:gd name="connsiteX82" fmla="*/ 7145196 w 12938491"/>
              <a:gd name="connsiteY82" fmla="*/ 3556143 h 6858000"/>
              <a:gd name="connsiteX83" fmla="*/ 7171790 w 12938491"/>
              <a:gd name="connsiteY83" fmla="*/ 3584335 h 6858000"/>
              <a:gd name="connsiteX84" fmla="*/ 7997607 w 12938491"/>
              <a:gd name="connsiteY84" fmla="*/ 4053339 h 6858000"/>
              <a:gd name="connsiteX85" fmla="*/ 8250487 w 12938491"/>
              <a:gd name="connsiteY85" fmla="*/ 4053339 h 6858000"/>
              <a:gd name="connsiteX86" fmla="*/ 8629795 w 12938491"/>
              <a:gd name="connsiteY86" fmla="*/ 3838412 h 6858000"/>
              <a:gd name="connsiteX87" fmla="*/ 8882674 w 12938491"/>
              <a:gd name="connsiteY87" fmla="*/ 3838412 h 6858000"/>
              <a:gd name="connsiteX88" fmla="*/ 10104609 w 12938491"/>
              <a:gd name="connsiteY88" fmla="*/ 4534525 h 6858000"/>
              <a:gd name="connsiteX89" fmla="*/ 10357477 w 12938491"/>
              <a:gd name="connsiteY89" fmla="*/ 4534525 h 6858000"/>
              <a:gd name="connsiteX90" fmla="*/ 11056866 w 12938491"/>
              <a:gd name="connsiteY90" fmla="*/ 4136869 h 6858000"/>
              <a:gd name="connsiteX91" fmla="*/ 11090462 w 12938491"/>
              <a:gd name="connsiteY91" fmla="*/ 4136869 h 6858000"/>
              <a:gd name="connsiteX92" fmla="*/ 11789840 w 12938491"/>
              <a:gd name="connsiteY92" fmla="*/ 4534525 h 6858000"/>
              <a:gd name="connsiteX93" fmla="*/ 12043600 w 12938491"/>
              <a:gd name="connsiteY93" fmla="*/ 4534525 h 6858000"/>
              <a:gd name="connsiteX94" fmla="*/ 12204000 w 12938491"/>
              <a:gd name="connsiteY94" fmla="*/ 4443332 h 6858000"/>
              <a:gd name="connsiteX95" fmla="*/ 12204000 w 12938491"/>
              <a:gd name="connsiteY95" fmla="*/ 6858000 h 6858000"/>
              <a:gd name="connsiteX96" fmla="*/ 0 w 12938491"/>
              <a:gd name="connsiteY96" fmla="*/ 6858000 h 6858000"/>
              <a:gd name="connsiteX97" fmla="*/ 0 w 12938491"/>
              <a:gd name="connsiteY97" fmla="*/ 0 h 6858000"/>
              <a:gd name="connsiteX0" fmla="*/ 12204000 w 12868536"/>
              <a:gd name="connsiteY0" fmla="*/ 4199775 h 6858000"/>
              <a:gd name="connsiteX1" fmla="*/ 12868536 w 12868536"/>
              <a:gd name="connsiteY1" fmla="*/ 3949793 h 6858000"/>
              <a:gd name="connsiteX2" fmla="*/ 12204000 w 12868536"/>
              <a:gd name="connsiteY2" fmla="*/ 4443332 h 6858000"/>
              <a:gd name="connsiteX3" fmla="*/ 12204000 w 12868536"/>
              <a:gd name="connsiteY3" fmla="*/ 4199775 h 6858000"/>
              <a:gd name="connsiteX4" fmla="*/ 7281425 w 12868536"/>
              <a:gd name="connsiteY4" fmla="*/ 3889531 h 6858000"/>
              <a:gd name="connsiteX5" fmla="*/ 7264623 w 12868536"/>
              <a:gd name="connsiteY5" fmla="*/ 3894104 h 6858000"/>
              <a:gd name="connsiteX6" fmla="*/ 7176207 w 12868536"/>
              <a:gd name="connsiteY6" fmla="*/ 3946305 h 6858000"/>
              <a:gd name="connsiteX7" fmla="*/ 7151727 w 12868536"/>
              <a:gd name="connsiteY7" fmla="*/ 4037952 h 6858000"/>
              <a:gd name="connsiteX8" fmla="*/ 7176207 w 12868536"/>
              <a:gd name="connsiteY8" fmla="*/ 4062044 h 6858000"/>
              <a:gd name="connsiteX9" fmla="*/ 8002024 w 12868536"/>
              <a:gd name="connsiteY9" fmla="*/ 4531048 h 6858000"/>
              <a:gd name="connsiteX10" fmla="*/ 8254904 w 12868536"/>
              <a:gd name="connsiteY10" fmla="*/ 4531048 h 6858000"/>
              <a:gd name="connsiteX11" fmla="*/ 8634212 w 12868536"/>
              <a:gd name="connsiteY11" fmla="*/ 4315252 h 6858000"/>
              <a:gd name="connsiteX12" fmla="*/ 8887091 w 12868536"/>
              <a:gd name="connsiteY12" fmla="*/ 4315252 h 6858000"/>
              <a:gd name="connsiteX13" fmla="*/ 10109026 w 12868536"/>
              <a:gd name="connsiteY13" fmla="*/ 5011364 h 6858000"/>
              <a:gd name="connsiteX14" fmla="*/ 10361894 w 12868536"/>
              <a:gd name="connsiteY14" fmla="*/ 5011364 h 6858000"/>
              <a:gd name="connsiteX15" fmla="*/ 11183295 w 12868536"/>
              <a:gd name="connsiteY15" fmla="*/ 4541490 h 6858000"/>
              <a:gd name="connsiteX16" fmla="*/ 11208339 w 12868536"/>
              <a:gd name="connsiteY16" fmla="*/ 4451277 h 6858000"/>
              <a:gd name="connsiteX17" fmla="*/ 11183295 w 12868536"/>
              <a:gd name="connsiteY17" fmla="*/ 4426633 h 6858000"/>
              <a:gd name="connsiteX18" fmla="*/ 11094879 w 12868536"/>
              <a:gd name="connsiteY18" fmla="*/ 4373550 h 6858000"/>
              <a:gd name="connsiteX19" fmla="*/ 11061284 w 12868536"/>
              <a:gd name="connsiteY19" fmla="*/ 4373550 h 6858000"/>
              <a:gd name="connsiteX20" fmla="*/ 10361894 w 12868536"/>
              <a:gd name="connsiteY20" fmla="*/ 4771206 h 6858000"/>
              <a:gd name="connsiteX21" fmla="*/ 10104598 w 12868536"/>
              <a:gd name="connsiteY21" fmla="*/ 4770336 h 6858000"/>
              <a:gd name="connsiteX22" fmla="*/ 8882675 w 12868536"/>
              <a:gd name="connsiteY22" fmla="*/ 4074225 h 6858000"/>
              <a:gd name="connsiteX23" fmla="*/ 8629795 w 12868536"/>
              <a:gd name="connsiteY23" fmla="*/ 4074225 h 6858000"/>
              <a:gd name="connsiteX24" fmla="*/ 8250487 w 12868536"/>
              <a:gd name="connsiteY24" fmla="*/ 4289151 h 6858000"/>
              <a:gd name="connsiteX25" fmla="*/ 7997608 w 12868536"/>
              <a:gd name="connsiteY25" fmla="*/ 4289151 h 6858000"/>
              <a:gd name="connsiteX26" fmla="*/ 7298218 w 12868536"/>
              <a:gd name="connsiteY26" fmla="*/ 3894104 h 6858000"/>
              <a:gd name="connsiteX27" fmla="*/ 7281425 w 12868536"/>
              <a:gd name="connsiteY27" fmla="*/ 3889531 h 6858000"/>
              <a:gd name="connsiteX28" fmla="*/ 12204000 w 12868536"/>
              <a:gd name="connsiteY28" fmla="*/ 3724080 h 6858000"/>
              <a:gd name="connsiteX29" fmla="*/ 12204000 w 12868536"/>
              <a:gd name="connsiteY29" fmla="*/ 3962853 h 6858000"/>
              <a:gd name="connsiteX30" fmla="*/ 12204000 w 12868536"/>
              <a:gd name="connsiteY30" fmla="*/ 3724080 h 6858000"/>
              <a:gd name="connsiteX31" fmla="*/ 12204000 w 12868536"/>
              <a:gd name="connsiteY31" fmla="*/ 2611736 h 6858000"/>
              <a:gd name="connsiteX32" fmla="*/ 12204000 w 12868536"/>
              <a:gd name="connsiteY32" fmla="*/ 3481835 h 6858000"/>
              <a:gd name="connsiteX33" fmla="*/ 12204000 w 12868536"/>
              <a:gd name="connsiteY33" fmla="*/ 2611736 h 6858000"/>
              <a:gd name="connsiteX34" fmla="*/ 10020610 w 12868536"/>
              <a:gd name="connsiteY34" fmla="*/ 2606016 h 6858000"/>
              <a:gd name="connsiteX35" fmla="*/ 10147050 w 12868536"/>
              <a:gd name="connsiteY35" fmla="*/ 2639361 h 6858000"/>
              <a:gd name="connsiteX36" fmla="*/ 11789852 w 12868536"/>
              <a:gd name="connsiteY36" fmla="*/ 3573023 h 6858000"/>
              <a:gd name="connsiteX37" fmla="*/ 12043612 w 12868536"/>
              <a:gd name="connsiteY37" fmla="*/ 3573023 h 6858000"/>
              <a:gd name="connsiteX38" fmla="*/ 12204000 w 12868536"/>
              <a:gd name="connsiteY38" fmla="*/ 3481835 h 6858000"/>
              <a:gd name="connsiteX39" fmla="*/ 12204000 w 12868536"/>
              <a:gd name="connsiteY39" fmla="*/ 3724080 h 6858000"/>
              <a:gd name="connsiteX40" fmla="*/ 12047148 w 12868536"/>
              <a:gd name="connsiteY40" fmla="*/ 3813181 h 6858000"/>
              <a:gd name="connsiteX41" fmla="*/ 11789852 w 12868536"/>
              <a:gd name="connsiteY41" fmla="*/ 3812312 h 6858000"/>
              <a:gd name="connsiteX42" fmla="*/ 9894170 w 12868536"/>
              <a:gd name="connsiteY42" fmla="*/ 2735072 h 6858000"/>
              <a:gd name="connsiteX43" fmla="*/ 9872709 w 12868536"/>
              <a:gd name="connsiteY43" fmla="*/ 2660481 h 6858000"/>
              <a:gd name="connsiteX44" fmla="*/ 9894170 w 12868536"/>
              <a:gd name="connsiteY44" fmla="*/ 2639361 h 6858000"/>
              <a:gd name="connsiteX45" fmla="*/ 10020610 w 12868536"/>
              <a:gd name="connsiteY45" fmla="*/ 2606016 h 6858000"/>
              <a:gd name="connsiteX46" fmla="*/ 0 w 12868536"/>
              <a:gd name="connsiteY46" fmla="*/ 0 h 6858000"/>
              <a:gd name="connsiteX47" fmla="*/ 12204000 w 12868536"/>
              <a:gd name="connsiteY47" fmla="*/ 0 h 6858000"/>
              <a:gd name="connsiteX48" fmla="*/ 12204000 w 12868536"/>
              <a:gd name="connsiteY48" fmla="*/ 2611736 h 6858000"/>
              <a:gd name="connsiteX49" fmla="*/ 10144395 w 12868536"/>
              <a:gd name="connsiteY49" fmla="*/ 1442037 h 6858000"/>
              <a:gd name="connsiteX50" fmla="*/ 10017955 w 12868536"/>
              <a:gd name="connsiteY50" fmla="*/ 1408700 h 6858000"/>
              <a:gd name="connsiteX51" fmla="*/ 9891515 w 12868536"/>
              <a:gd name="connsiteY51" fmla="*/ 1442037 h 6858000"/>
              <a:gd name="connsiteX52" fmla="*/ 7171790 w 12868536"/>
              <a:gd name="connsiteY52" fmla="*/ 2989150 h 6858000"/>
              <a:gd name="connsiteX53" fmla="*/ 7146758 w 12868536"/>
              <a:gd name="connsiteY53" fmla="*/ 3079375 h 6858000"/>
              <a:gd name="connsiteX54" fmla="*/ 7171790 w 12868536"/>
              <a:gd name="connsiteY54" fmla="*/ 3104007 h 6858000"/>
              <a:gd name="connsiteX55" fmla="*/ 7997608 w 12868536"/>
              <a:gd name="connsiteY55" fmla="*/ 3573023 h 6858000"/>
              <a:gd name="connsiteX56" fmla="*/ 8250487 w 12868536"/>
              <a:gd name="connsiteY56" fmla="*/ 3573023 h 6858000"/>
              <a:gd name="connsiteX57" fmla="*/ 8629795 w 12868536"/>
              <a:gd name="connsiteY57" fmla="*/ 3358097 h 6858000"/>
              <a:gd name="connsiteX58" fmla="*/ 8882675 w 12868536"/>
              <a:gd name="connsiteY58" fmla="*/ 3358097 h 6858000"/>
              <a:gd name="connsiteX59" fmla="*/ 10104610 w 12868536"/>
              <a:gd name="connsiteY59" fmla="*/ 4054208 h 6858000"/>
              <a:gd name="connsiteX60" fmla="*/ 10357478 w 12868536"/>
              <a:gd name="connsiteY60" fmla="*/ 4054208 h 6858000"/>
              <a:gd name="connsiteX61" fmla="*/ 11056867 w 12868536"/>
              <a:gd name="connsiteY61" fmla="*/ 3657422 h 6858000"/>
              <a:gd name="connsiteX62" fmla="*/ 11090462 w 12868536"/>
              <a:gd name="connsiteY62" fmla="*/ 3657422 h 6858000"/>
              <a:gd name="connsiteX63" fmla="*/ 11789852 w 12868536"/>
              <a:gd name="connsiteY63" fmla="*/ 4054208 h 6858000"/>
              <a:gd name="connsiteX64" fmla="*/ 12043612 w 12868536"/>
              <a:gd name="connsiteY64" fmla="*/ 4054208 h 6858000"/>
              <a:gd name="connsiteX65" fmla="*/ 12204000 w 12868536"/>
              <a:gd name="connsiteY65" fmla="*/ 3962853 h 6858000"/>
              <a:gd name="connsiteX66" fmla="*/ 12204000 w 12868536"/>
              <a:gd name="connsiteY66" fmla="*/ 4199775 h 6858000"/>
              <a:gd name="connsiteX67" fmla="*/ 12043600 w 12868536"/>
              <a:gd name="connsiteY67" fmla="*/ 4290890 h 6858000"/>
              <a:gd name="connsiteX68" fmla="*/ 11789840 w 12868536"/>
              <a:gd name="connsiteY68" fmla="*/ 4290890 h 6858000"/>
              <a:gd name="connsiteX69" fmla="*/ 11090462 w 12868536"/>
              <a:gd name="connsiteY69" fmla="*/ 3894103 h 6858000"/>
              <a:gd name="connsiteX70" fmla="*/ 11056866 w 12868536"/>
              <a:gd name="connsiteY70" fmla="*/ 3894103 h 6858000"/>
              <a:gd name="connsiteX71" fmla="*/ 10357477 w 12868536"/>
              <a:gd name="connsiteY71" fmla="*/ 4290890 h 6858000"/>
              <a:gd name="connsiteX72" fmla="*/ 10104609 w 12868536"/>
              <a:gd name="connsiteY72" fmla="*/ 4290890 h 6858000"/>
              <a:gd name="connsiteX73" fmla="*/ 8882674 w 12868536"/>
              <a:gd name="connsiteY73" fmla="*/ 3594777 h 6858000"/>
              <a:gd name="connsiteX74" fmla="*/ 8629795 w 12868536"/>
              <a:gd name="connsiteY74" fmla="*/ 3594777 h 6858000"/>
              <a:gd name="connsiteX75" fmla="*/ 8250487 w 12868536"/>
              <a:gd name="connsiteY75" fmla="*/ 3809704 h 6858000"/>
              <a:gd name="connsiteX76" fmla="*/ 7997607 w 12868536"/>
              <a:gd name="connsiteY76" fmla="*/ 3809704 h 6858000"/>
              <a:gd name="connsiteX77" fmla="*/ 7298230 w 12868536"/>
              <a:gd name="connsiteY77" fmla="*/ 3415525 h 6858000"/>
              <a:gd name="connsiteX78" fmla="*/ 7281427 w 12868536"/>
              <a:gd name="connsiteY78" fmla="*/ 3410953 h 6858000"/>
              <a:gd name="connsiteX79" fmla="*/ 7264623 w 12868536"/>
              <a:gd name="connsiteY79" fmla="*/ 3415525 h 6858000"/>
              <a:gd name="connsiteX80" fmla="*/ 7176207 w 12868536"/>
              <a:gd name="connsiteY80" fmla="*/ 3467727 h 6858000"/>
              <a:gd name="connsiteX81" fmla="*/ 7145196 w 12868536"/>
              <a:gd name="connsiteY81" fmla="*/ 3556143 h 6858000"/>
              <a:gd name="connsiteX82" fmla="*/ 7171790 w 12868536"/>
              <a:gd name="connsiteY82" fmla="*/ 3584335 h 6858000"/>
              <a:gd name="connsiteX83" fmla="*/ 7997607 w 12868536"/>
              <a:gd name="connsiteY83" fmla="*/ 4053339 h 6858000"/>
              <a:gd name="connsiteX84" fmla="*/ 8250487 w 12868536"/>
              <a:gd name="connsiteY84" fmla="*/ 4053339 h 6858000"/>
              <a:gd name="connsiteX85" fmla="*/ 8629795 w 12868536"/>
              <a:gd name="connsiteY85" fmla="*/ 3838412 h 6858000"/>
              <a:gd name="connsiteX86" fmla="*/ 8882674 w 12868536"/>
              <a:gd name="connsiteY86" fmla="*/ 3838412 h 6858000"/>
              <a:gd name="connsiteX87" fmla="*/ 10104609 w 12868536"/>
              <a:gd name="connsiteY87" fmla="*/ 4534525 h 6858000"/>
              <a:gd name="connsiteX88" fmla="*/ 10357477 w 12868536"/>
              <a:gd name="connsiteY88" fmla="*/ 4534525 h 6858000"/>
              <a:gd name="connsiteX89" fmla="*/ 11056866 w 12868536"/>
              <a:gd name="connsiteY89" fmla="*/ 4136869 h 6858000"/>
              <a:gd name="connsiteX90" fmla="*/ 11090462 w 12868536"/>
              <a:gd name="connsiteY90" fmla="*/ 4136869 h 6858000"/>
              <a:gd name="connsiteX91" fmla="*/ 11789840 w 12868536"/>
              <a:gd name="connsiteY91" fmla="*/ 4534525 h 6858000"/>
              <a:gd name="connsiteX92" fmla="*/ 12043600 w 12868536"/>
              <a:gd name="connsiteY92" fmla="*/ 4534525 h 6858000"/>
              <a:gd name="connsiteX93" fmla="*/ 12204000 w 12868536"/>
              <a:gd name="connsiteY93" fmla="*/ 4443332 h 6858000"/>
              <a:gd name="connsiteX94" fmla="*/ 12204000 w 12868536"/>
              <a:gd name="connsiteY94" fmla="*/ 6858000 h 6858000"/>
              <a:gd name="connsiteX95" fmla="*/ 0 w 12868536"/>
              <a:gd name="connsiteY95" fmla="*/ 6858000 h 6858000"/>
              <a:gd name="connsiteX96" fmla="*/ 0 w 12868536"/>
              <a:gd name="connsiteY96" fmla="*/ 0 h 6858000"/>
              <a:gd name="connsiteX0" fmla="*/ 12204000 w 12204000"/>
              <a:gd name="connsiteY0" fmla="*/ 4199775 h 6858000"/>
              <a:gd name="connsiteX1" fmla="*/ 12204000 w 12204000"/>
              <a:gd name="connsiteY1" fmla="*/ 4443332 h 6858000"/>
              <a:gd name="connsiteX2" fmla="*/ 12204000 w 12204000"/>
              <a:gd name="connsiteY2" fmla="*/ 4199775 h 6858000"/>
              <a:gd name="connsiteX3" fmla="*/ 7281425 w 12204000"/>
              <a:gd name="connsiteY3" fmla="*/ 3889531 h 6858000"/>
              <a:gd name="connsiteX4" fmla="*/ 7264623 w 12204000"/>
              <a:gd name="connsiteY4" fmla="*/ 3894104 h 6858000"/>
              <a:gd name="connsiteX5" fmla="*/ 7176207 w 12204000"/>
              <a:gd name="connsiteY5" fmla="*/ 3946305 h 6858000"/>
              <a:gd name="connsiteX6" fmla="*/ 7151727 w 12204000"/>
              <a:gd name="connsiteY6" fmla="*/ 4037952 h 6858000"/>
              <a:gd name="connsiteX7" fmla="*/ 7176207 w 12204000"/>
              <a:gd name="connsiteY7" fmla="*/ 4062044 h 6858000"/>
              <a:gd name="connsiteX8" fmla="*/ 8002024 w 12204000"/>
              <a:gd name="connsiteY8" fmla="*/ 4531048 h 6858000"/>
              <a:gd name="connsiteX9" fmla="*/ 8254904 w 12204000"/>
              <a:gd name="connsiteY9" fmla="*/ 4531048 h 6858000"/>
              <a:gd name="connsiteX10" fmla="*/ 8634212 w 12204000"/>
              <a:gd name="connsiteY10" fmla="*/ 4315252 h 6858000"/>
              <a:gd name="connsiteX11" fmla="*/ 8887091 w 12204000"/>
              <a:gd name="connsiteY11" fmla="*/ 4315252 h 6858000"/>
              <a:gd name="connsiteX12" fmla="*/ 10109026 w 12204000"/>
              <a:gd name="connsiteY12" fmla="*/ 5011364 h 6858000"/>
              <a:gd name="connsiteX13" fmla="*/ 10361894 w 12204000"/>
              <a:gd name="connsiteY13" fmla="*/ 5011364 h 6858000"/>
              <a:gd name="connsiteX14" fmla="*/ 11183295 w 12204000"/>
              <a:gd name="connsiteY14" fmla="*/ 4541490 h 6858000"/>
              <a:gd name="connsiteX15" fmla="*/ 11208339 w 12204000"/>
              <a:gd name="connsiteY15" fmla="*/ 4451277 h 6858000"/>
              <a:gd name="connsiteX16" fmla="*/ 11183295 w 12204000"/>
              <a:gd name="connsiteY16" fmla="*/ 4426633 h 6858000"/>
              <a:gd name="connsiteX17" fmla="*/ 11094879 w 12204000"/>
              <a:gd name="connsiteY17" fmla="*/ 4373550 h 6858000"/>
              <a:gd name="connsiteX18" fmla="*/ 11061284 w 12204000"/>
              <a:gd name="connsiteY18" fmla="*/ 4373550 h 6858000"/>
              <a:gd name="connsiteX19" fmla="*/ 10361894 w 12204000"/>
              <a:gd name="connsiteY19" fmla="*/ 4771206 h 6858000"/>
              <a:gd name="connsiteX20" fmla="*/ 10104598 w 12204000"/>
              <a:gd name="connsiteY20" fmla="*/ 4770336 h 6858000"/>
              <a:gd name="connsiteX21" fmla="*/ 8882675 w 12204000"/>
              <a:gd name="connsiteY21" fmla="*/ 4074225 h 6858000"/>
              <a:gd name="connsiteX22" fmla="*/ 8629795 w 12204000"/>
              <a:gd name="connsiteY22" fmla="*/ 4074225 h 6858000"/>
              <a:gd name="connsiteX23" fmla="*/ 8250487 w 12204000"/>
              <a:gd name="connsiteY23" fmla="*/ 4289151 h 6858000"/>
              <a:gd name="connsiteX24" fmla="*/ 7997608 w 12204000"/>
              <a:gd name="connsiteY24" fmla="*/ 4289151 h 6858000"/>
              <a:gd name="connsiteX25" fmla="*/ 7298218 w 12204000"/>
              <a:gd name="connsiteY25" fmla="*/ 3894104 h 6858000"/>
              <a:gd name="connsiteX26" fmla="*/ 7281425 w 12204000"/>
              <a:gd name="connsiteY26" fmla="*/ 3889531 h 6858000"/>
              <a:gd name="connsiteX27" fmla="*/ 12204000 w 12204000"/>
              <a:gd name="connsiteY27" fmla="*/ 3724080 h 6858000"/>
              <a:gd name="connsiteX28" fmla="*/ 12204000 w 12204000"/>
              <a:gd name="connsiteY28" fmla="*/ 3962853 h 6858000"/>
              <a:gd name="connsiteX29" fmla="*/ 12204000 w 12204000"/>
              <a:gd name="connsiteY29" fmla="*/ 3724080 h 6858000"/>
              <a:gd name="connsiteX30" fmla="*/ 12204000 w 12204000"/>
              <a:gd name="connsiteY30" fmla="*/ 2611736 h 6858000"/>
              <a:gd name="connsiteX31" fmla="*/ 12204000 w 12204000"/>
              <a:gd name="connsiteY31" fmla="*/ 3481835 h 6858000"/>
              <a:gd name="connsiteX32" fmla="*/ 12204000 w 12204000"/>
              <a:gd name="connsiteY32" fmla="*/ 2611736 h 6858000"/>
              <a:gd name="connsiteX33" fmla="*/ 10020610 w 12204000"/>
              <a:gd name="connsiteY33" fmla="*/ 2606016 h 6858000"/>
              <a:gd name="connsiteX34" fmla="*/ 10147050 w 12204000"/>
              <a:gd name="connsiteY34" fmla="*/ 2639361 h 6858000"/>
              <a:gd name="connsiteX35" fmla="*/ 11789852 w 12204000"/>
              <a:gd name="connsiteY35" fmla="*/ 3573023 h 6858000"/>
              <a:gd name="connsiteX36" fmla="*/ 12043612 w 12204000"/>
              <a:gd name="connsiteY36" fmla="*/ 3573023 h 6858000"/>
              <a:gd name="connsiteX37" fmla="*/ 12204000 w 12204000"/>
              <a:gd name="connsiteY37" fmla="*/ 3481835 h 6858000"/>
              <a:gd name="connsiteX38" fmla="*/ 12204000 w 12204000"/>
              <a:gd name="connsiteY38" fmla="*/ 3724080 h 6858000"/>
              <a:gd name="connsiteX39" fmla="*/ 12047148 w 12204000"/>
              <a:gd name="connsiteY39" fmla="*/ 3813181 h 6858000"/>
              <a:gd name="connsiteX40" fmla="*/ 11789852 w 12204000"/>
              <a:gd name="connsiteY40" fmla="*/ 3812312 h 6858000"/>
              <a:gd name="connsiteX41" fmla="*/ 9894170 w 12204000"/>
              <a:gd name="connsiteY41" fmla="*/ 2735072 h 6858000"/>
              <a:gd name="connsiteX42" fmla="*/ 9872709 w 12204000"/>
              <a:gd name="connsiteY42" fmla="*/ 2660481 h 6858000"/>
              <a:gd name="connsiteX43" fmla="*/ 9894170 w 12204000"/>
              <a:gd name="connsiteY43" fmla="*/ 2639361 h 6858000"/>
              <a:gd name="connsiteX44" fmla="*/ 10020610 w 12204000"/>
              <a:gd name="connsiteY44" fmla="*/ 2606016 h 6858000"/>
              <a:gd name="connsiteX45" fmla="*/ 0 w 12204000"/>
              <a:gd name="connsiteY45" fmla="*/ 0 h 6858000"/>
              <a:gd name="connsiteX46" fmla="*/ 12204000 w 12204000"/>
              <a:gd name="connsiteY46" fmla="*/ 0 h 6858000"/>
              <a:gd name="connsiteX47" fmla="*/ 12204000 w 12204000"/>
              <a:gd name="connsiteY47" fmla="*/ 2611736 h 6858000"/>
              <a:gd name="connsiteX48" fmla="*/ 10144395 w 12204000"/>
              <a:gd name="connsiteY48" fmla="*/ 1442037 h 6858000"/>
              <a:gd name="connsiteX49" fmla="*/ 10017955 w 12204000"/>
              <a:gd name="connsiteY49" fmla="*/ 1408700 h 6858000"/>
              <a:gd name="connsiteX50" fmla="*/ 9891515 w 12204000"/>
              <a:gd name="connsiteY50" fmla="*/ 1442037 h 6858000"/>
              <a:gd name="connsiteX51" fmla="*/ 7171790 w 12204000"/>
              <a:gd name="connsiteY51" fmla="*/ 2989150 h 6858000"/>
              <a:gd name="connsiteX52" fmla="*/ 7146758 w 12204000"/>
              <a:gd name="connsiteY52" fmla="*/ 3079375 h 6858000"/>
              <a:gd name="connsiteX53" fmla="*/ 7171790 w 12204000"/>
              <a:gd name="connsiteY53" fmla="*/ 3104007 h 6858000"/>
              <a:gd name="connsiteX54" fmla="*/ 7997608 w 12204000"/>
              <a:gd name="connsiteY54" fmla="*/ 3573023 h 6858000"/>
              <a:gd name="connsiteX55" fmla="*/ 8250487 w 12204000"/>
              <a:gd name="connsiteY55" fmla="*/ 3573023 h 6858000"/>
              <a:gd name="connsiteX56" fmla="*/ 8629795 w 12204000"/>
              <a:gd name="connsiteY56" fmla="*/ 3358097 h 6858000"/>
              <a:gd name="connsiteX57" fmla="*/ 8882675 w 12204000"/>
              <a:gd name="connsiteY57" fmla="*/ 3358097 h 6858000"/>
              <a:gd name="connsiteX58" fmla="*/ 10104610 w 12204000"/>
              <a:gd name="connsiteY58" fmla="*/ 4054208 h 6858000"/>
              <a:gd name="connsiteX59" fmla="*/ 10357478 w 12204000"/>
              <a:gd name="connsiteY59" fmla="*/ 4054208 h 6858000"/>
              <a:gd name="connsiteX60" fmla="*/ 11056867 w 12204000"/>
              <a:gd name="connsiteY60" fmla="*/ 3657422 h 6858000"/>
              <a:gd name="connsiteX61" fmla="*/ 11090462 w 12204000"/>
              <a:gd name="connsiteY61" fmla="*/ 3657422 h 6858000"/>
              <a:gd name="connsiteX62" fmla="*/ 11789852 w 12204000"/>
              <a:gd name="connsiteY62" fmla="*/ 4054208 h 6858000"/>
              <a:gd name="connsiteX63" fmla="*/ 12043612 w 12204000"/>
              <a:gd name="connsiteY63" fmla="*/ 4054208 h 6858000"/>
              <a:gd name="connsiteX64" fmla="*/ 12204000 w 12204000"/>
              <a:gd name="connsiteY64" fmla="*/ 3962853 h 6858000"/>
              <a:gd name="connsiteX65" fmla="*/ 12204000 w 12204000"/>
              <a:gd name="connsiteY65" fmla="*/ 4199775 h 6858000"/>
              <a:gd name="connsiteX66" fmla="*/ 12043600 w 12204000"/>
              <a:gd name="connsiteY66" fmla="*/ 4290890 h 6858000"/>
              <a:gd name="connsiteX67" fmla="*/ 11789840 w 12204000"/>
              <a:gd name="connsiteY67" fmla="*/ 4290890 h 6858000"/>
              <a:gd name="connsiteX68" fmla="*/ 11090462 w 12204000"/>
              <a:gd name="connsiteY68" fmla="*/ 3894103 h 6858000"/>
              <a:gd name="connsiteX69" fmla="*/ 11056866 w 12204000"/>
              <a:gd name="connsiteY69" fmla="*/ 3894103 h 6858000"/>
              <a:gd name="connsiteX70" fmla="*/ 10357477 w 12204000"/>
              <a:gd name="connsiteY70" fmla="*/ 4290890 h 6858000"/>
              <a:gd name="connsiteX71" fmla="*/ 10104609 w 12204000"/>
              <a:gd name="connsiteY71" fmla="*/ 4290890 h 6858000"/>
              <a:gd name="connsiteX72" fmla="*/ 8882674 w 12204000"/>
              <a:gd name="connsiteY72" fmla="*/ 3594777 h 6858000"/>
              <a:gd name="connsiteX73" fmla="*/ 8629795 w 12204000"/>
              <a:gd name="connsiteY73" fmla="*/ 3594777 h 6858000"/>
              <a:gd name="connsiteX74" fmla="*/ 8250487 w 12204000"/>
              <a:gd name="connsiteY74" fmla="*/ 3809704 h 6858000"/>
              <a:gd name="connsiteX75" fmla="*/ 7997607 w 12204000"/>
              <a:gd name="connsiteY75" fmla="*/ 3809704 h 6858000"/>
              <a:gd name="connsiteX76" fmla="*/ 7298230 w 12204000"/>
              <a:gd name="connsiteY76" fmla="*/ 3415525 h 6858000"/>
              <a:gd name="connsiteX77" fmla="*/ 7281427 w 12204000"/>
              <a:gd name="connsiteY77" fmla="*/ 3410953 h 6858000"/>
              <a:gd name="connsiteX78" fmla="*/ 7264623 w 12204000"/>
              <a:gd name="connsiteY78" fmla="*/ 3415525 h 6858000"/>
              <a:gd name="connsiteX79" fmla="*/ 7176207 w 12204000"/>
              <a:gd name="connsiteY79" fmla="*/ 3467727 h 6858000"/>
              <a:gd name="connsiteX80" fmla="*/ 7145196 w 12204000"/>
              <a:gd name="connsiteY80" fmla="*/ 3556143 h 6858000"/>
              <a:gd name="connsiteX81" fmla="*/ 7171790 w 12204000"/>
              <a:gd name="connsiteY81" fmla="*/ 3584335 h 6858000"/>
              <a:gd name="connsiteX82" fmla="*/ 7997607 w 12204000"/>
              <a:gd name="connsiteY82" fmla="*/ 4053339 h 6858000"/>
              <a:gd name="connsiteX83" fmla="*/ 8250487 w 12204000"/>
              <a:gd name="connsiteY83" fmla="*/ 4053339 h 6858000"/>
              <a:gd name="connsiteX84" fmla="*/ 8629795 w 12204000"/>
              <a:gd name="connsiteY84" fmla="*/ 3838412 h 6858000"/>
              <a:gd name="connsiteX85" fmla="*/ 8882674 w 12204000"/>
              <a:gd name="connsiteY85" fmla="*/ 3838412 h 6858000"/>
              <a:gd name="connsiteX86" fmla="*/ 10104609 w 12204000"/>
              <a:gd name="connsiteY86" fmla="*/ 4534525 h 6858000"/>
              <a:gd name="connsiteX87" fmla="*/ 10357477 w 12204000"/>
              <a:gd name="connsiteY87" fmla="*/ 4534525 h 6858000"/>
              <a:gd name="connsiteX88" fmla="*/ 11056866 w 12204000"/>
              <a:gd name="connsiteY88" fmla="*/ 4136869 h 6858000"/>
              <a:gd name="connsiteX89" fmla="*/ 11090462 w 12204000"/>
              <a:gd name="connsiteY89" fmla="*/ 4136869 h 6858000"/>
              <a:gd name="connsiteX90" fmla="*/ 11789840 w 12204000"/>
              <a:gd name="connsiteY90" fmla="*/ 4534525 h 6858000"/>
              <a:gd name="connsiteX91" fmla="*/ 12043600 w 12204000"/>
              <a:gd name="connsiteY91" fmla="*/ 4534525 h 6858000"/>
              <a:gd name="connsiteX92" fmla="*/ 12204000 w 12204000"/>
              <a:gd name="connsiteY92" fmla="*/ 4443332 h 6858000"/>
              <a:gd name="connsiteX93" fmla="*/ 12204000 w 12204000"/>
              <a:gd name="connsiteY93" fmla="*/ 6858000 h 6858000"/>
              <a:gd name="connsiteX94" fmla="*/ 0 w 12204000"/>
              <a:gd name="connsiteY94" fmla="*/ 6858000 h 6858000"/>
              <a:gd name="connsiteX95" fmla="*/ 0 w 12204000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2204000" h="6858000">
                <a:moveTo>
                  <a:pt x="12204000" y="4199775"/>
                </a:moveTo>
                <a:lnTo>
                  <a:pt x="12204000" y="4443332"/>
                </a:lnTo>
                <a:lnTo>
                  <a:pt x="12204000" y="4199775"/>
                </a:lnTo>
                <a:close/>
                <a:moveTo>
                  <a:pt x="7281425" y="3889531"/>
                </a:moveTo>
                <a:cubicBezTo>
                  <a:pt x="7275612" y="3889531"/>
                  <a:pt x="7269797" y="3891055"/>
                  <a:pt x="7264623" y="3894104"/>
                </a:cubicBezTo>
                <a:lnTo>
                  <a:pt x="7176207" y="3946305"/>
                </a:lnTo>
                <a:cubicBezTo>
                  <a:pt x="7143739" y="3964970"/>
                  <a:pt x="7132779" y="4005989"/>
                  <a:pt x="7151727" y="4037952"/>
                </a:cubicBezTo>
                <a:cubicBezTo>
                  <a:pt x="7157647" y="4047924"/>
                  <a:pt x="7166081" y="4056217"/>
                  <a:pt x="7176207" y="4062044"/>
                </a:cubicBezTo>
                <a:lnTo>
                  <a:pt x="8002024" y="4531048"/>
                </a:lnTo>
                <a:cubicBezTo>
                  <a:pt x="8080268" y="4575497"/>
                  <a:pt x="8176660" y="4575497"/>
                  <a:pt x="8254904" y="4531048"/>
                </a:cubicBezTo>
                <a:lnTo>
                  <a:pt x="8634212" y="4315252"/>
                </a:lnTo>
                <a:cubicBezTo>
                  <a:pt x="8712455" y="4270792"/>
                  <a:pt x="8808848" y="4270792"/>
                  <a:pt x="8887091" y="4315252"/>
                </a:cubicBezTo>
                <a:lnTo>
                  <a:pt x="10109026" y="5011364"/>
                </a:lnTo>
                <a:cubicBezTo>
                  <a:pt x="10187258" y="5055824"/>
                  <a:pt x="10283662" y="5055824"/>
                  <a:pt x="10361894" y="5011364"/>
                </a:cubicBezTo>
                <a:lnTo>
                  <a:pt x="11183295" y="4541490"/>
                </a:lnTo>
                <a:cubicBezTo>
                  <a:pt x="11215528" y="4523377"/>
                  <a:pt x="11226734" y="4482993"/>
                  <a:pt x="11208339" y="4451277"/>
                </a:cubicBezTo>
                <a:cubicBezTo>
                  <a:pt x="11202383" y="4440999"/>
                  <a:pt x="11193726" y="4432494"/>
                  <a:pt x="11183295" y="4426633"/>
                </a:cubicBezTo>
                <a:lnTo>
                  <a:pt x="11094879" y="4373550"/>
                </a:lnTo>
                <a:cubicBezTo>
                  <a:pt x="11084530" y="4367454"/>
                  <a:pt x="11071632" y="4367454"/>
                  <a:pt x="11061284" y="4373550"/>
                </a:cubicBezTo>
                <a:lnTo>
                  <a:pt x="10361894" y="4771206"/>
                </a:lnTo>
                <a:cubicBezTo>
                  <a:pt x="10282382" y="4817088"/>
                  <a:pt x="10183793" y="4816747"/>
                  <a:pt x="10104598" y="4770336"/>
                </a:cubicBezTo>
                <a:lnTo>
                  <a:pt x="8882675" y="4074225"/>
                </a:lnTo>
                <a:cubicBezTo>
                  <a:pt x="8804431" y="4029764"/>
                  <a:pt x="8708039" y="4029764"/>
                  <a:pt x="8629795" y="4074225"/>
                </a:cubicBezTo>
                <a:lnTo>
                  <a:pt x="8250487" y="4289151"/>
                </a:lnTo>
                <a:cubicBezTo>
                  <a:pt x="8172443" y="4334329"/>
                  <a:pt x="8075640" y="4334329"/>
                  <a:pt x="7997608" y="4289151"/>
                </a:cubicBezTo>
                <a:lnTo>
                  <a:pt x="7298218" y="3894104"/>
                </a:lnTo>
                <a:cubicBezTo>
                  <a:pt x="7293050" y="3891055"/>
                  <a:pt x="7287238" y="3889531"/>
                  <a:pt x="7281425" y="3889531"/>
                </a:cubicBezTo>
                <a:close/>
                <a:moveTo>
                  <a:pt x="12204000" y="3724080"/>
                </a:moveTo>
                <a:lnTo>
                  <a:pt x="12204000" y="3962853"/>
                </a:lnTo>
                <a:lnTo>
                  <a:pt x="12204000" y="3724080"/>
                </a:lnTo>
                <a:close/>
                <a:moveTo>
                  <a:pt x="12204000" y="2611736"/>
                </a:moveTo>
                <a:lnTo>
                  <a:pt x="12204000" y="3481835"/>
                </a:lnTo>
                <a:lnTo>
                  <a:pt x="12204000" y="2611736"/>
                </a:lnTo>
                <a:close/>
                <a:moveTo>
                  <a:pt x="10020610" y="2606016"/>
                </a:moveTo>
                <a:cubicBezTo>
                  <a:pt x="10064269" y="2606016"/>
                  <a:pt x="10107928" y="2617131"/>
                  <a:pt x="10147050" y="2639361"/>
                </a:cubicBezTo>
                <a:lnTo>
                  <a:pt x="11789852" y="3573023"/>
                </a:lnTo>
                <a:cubicBezTo>
                  <a:pt x="11868412" y="3617448"/>
                  <a:pt x="11965052" y="3617448"/>
                  <a:pt x="12043612" y="3573023"/>
                </a:cubicBezTo>
                <a:lnTo>
                  <a:pt x="12204000" y="3481835"/>
                </a:lnTo>
                <a:lnTo>
                  <a:pt x="12204000" y="3724080"/>
                </a:lnTo>
                <a:lnTo>
                  <a:pt x="12047148" y="3813181"/>
                </a:lnTo>
                <a:cubicBezTo>
                  <a:pt x="11967530" y="3858687"/>
                  <a:pt x="11869152" y="3858358"/>
                  <a:pt x="11789852" y="3812312"/>
                </a:cubicBezTo>
                <a:lnTo>
                  <a:pt x="9894170" y="2735072"/>
                </a:lnTo>
                <a:cubicBezTo>
                  <a:pt x="9867318" y="2720307"/>
                  <a:pt x="9857709" y="2686911"/>
                  <a:pt x="9872709" y="2660481"/>
                </a:cubicBezTo>
                <a:cubicBezTo>
                  <a:pt x="9877736" y="2651613"/>
                  <a:pt x="9885172" y="2644307"/>
                  <a:pt x="9894170" y="2639361"/>
                </a:cubicBezTo>
                <a:cubicBezTo>
                  <a:pt x="9933292" y="2617131"/>
                  <a:pt x="9976951" y="2606016"/>
                  <a:pt x="10020610" y="2606016"/>
                </a:cubicBezTo>
                <a:close/>
                <a:moveTo>
                  <a:pt x="0" y="0"/>
                </a:moveTo>
                <a:lnTo>
                  <a:pt x="12204000" y="0"/>
                </a:lnTo>
                <a:lnTo>
                  <a:pt x="12204000" y="2611736"/>
                </a:lnTo>
                <a:lnTo>
                  <a:pt x="10144395" y="1442037"/>
                </a:lnTo>
                <a:cubicBezTo>
                  <a:pt x="10105273" y="1419812"/>
                  <a:pt x="10061614" y="1408700"/>
                  <a:pt x="10017955" y="1408700"/>
                </a:cubicBezTo>
                <a:cubicBezTo>
                  <a:pt x="9974296" y="1408700"/>
                  <a:pt x="9930637" y="1419812"/>
                  <a:pt x="9891515" y="1442037"/>
                </a:cubicBezTo>
                <a:lnTo>
                  <a:pt x="7171790" y="2989150"/>
                </a:lnTo>
                <a:cubicBezTo>
                  <a:pt x="7139557" y="3007263"/>
                  <a:pt x="7128351" y="3047647"/>
                  <a:pt x="7146758" y="3079375"/>
                </a:cubicBezTo>
                <a:cubicBezTo>
                  <a:pt x="7152714" y="3089641"/>
                  <a:pt x="7161359" y="3098146"/>
                  <a:pt x="7171790" y="3104007"/>
                </a:cubicBezTo>
                <a:lnTo>
                  <a:pt x="7997608" y="3573023"/>
                </a:lnTo>
                <a:cubicBezTo>
                  <a:pt x="8075851" y="3617472"/>
                  <a:pt x="8172244" y="3617472"/>
                  <a:pt x="8250487" y="3573023"/>
                </a:cubicBezTo>
                <a:lnTo>
                  <a:pt x="8629795" y="3358097"/>
                </a:lnTo>
                <a:cubicBezTo>
                  <a:pt x="8707839" y="3312908"/>
                  <a:pt x="8804642" y="3312908"/>
                  <a:pt x="8882675" y="3358097"/>
                </a:cubicBezTo>
                <a:lnTo>
                  <a:pt x="10104610" y="4054208"/>
                </a:lnTo>
                <a:cubicBezTo>
                  <a:pt x="10182853" y="4098657"/>
                  <a:pt x="10279246" y="4098657"/>
                  <a:pt x="10357478" y="4054208"/>
                </a:cubicBezTo>
                <a:lnTo>
                  <a:pt x="11056867" y="3657422"/>
                </a:lnTo>
                <a:cubicBezTo>
                  <a:pt x="11067216" y="3651325"/>
                  <a:pt x="11080125" y="3651325"/>
                  <a:pt x="11090462" y="3657422"/>
                </a:cubicBezTo>
                <a:lnTo>
                  <a:pt x="11789852" y="4054208"/>
                </a:lnTo>
                <a:cubicBezTo>
                  <a:pt x="11868412" y="4098634"/>
                  <a:pt x="11965052" y="4098634"/>
                  <a:pt x="12043612" y="4054208"/>
                </a:cubicBezTo>
                <a:lnTo>
                  <a:pt x="12204000" y="3962853"/>
                </a:lnTo>
                <a:lnTo>
                  <a:pt x="12204000" y="4199775"/>
                </a:lnTo>
                <a:lnTo>
                  <a:pt x="12043600" y="4290890"/>
                </a:lnTo>
                <a:cubicBezTo>
                  <a:pt x="11965239" y="4336043"/>
                  <a:pt x="11868212" y="4336043"/>
                  <a:pt x="11789840" y="4290890"/>
                </a:cubicBezTo>
                <a:lnTo>
                  <a:pt x="11090462" y="3894103"/>
                </a:lnTo>
                <a:cubicBezTo>
                  <a:pt x="11080113" y="3888006"/>
                  <a:pt x="11067204" y="3888006"/>
                  <a:pt x="11056866" y="3894103"/>
                </a:cubicBezTo>
                <a:lnTo>
                  <a:pt x="10357477" y="4290890"/>
                </a:lnTo>
                <a:cubicBezTo>
                  <a:pt x="10279445" y="4336078"/>
                  <a:pt x="10182642" y="4336078"/>
                  <a:pt x="10104609" y="4290890"/>
                </a:cubicBezTo>
                <a:lnTo>
                  <a:pt x="8882674" y="3594777"/>
                </a:lnTo>
                <a:cubicBezTo>
                  <a:pt x="8804431" y="3550317"/>
                  <a:pt x="8708038" y="3550317"/>
                  <a:pt x="8629795" y="3594777"/>
                </a:cubicBezTo>
                <a:lnTo>
                  <a:pt x="8250487" y="3809704"/>
                </a:lnTo>
                <a:cubicBezTo>
                  <a:pt x="8172243" y="3854153"/>
                  <a:pt x="8075851" y="3854153"/>
                  <a:pt x="7997607" y="3809704"/>
                </a:cubicBezTo>
                <a:lnTo>
                  <a:pt x="7298230" y="3415525"/>
                </a:lnTo>
                <a:cubicBezTo>
                  <a:pt x="7293056" y="3412477"/>
                  <a:pt x="7287241" y="3410953"/>
                  <a:pt x="7281427" y="3410953"/>
                </a:cubicBezTo>
                <a:cubicBezTo>
                  <a:pt x="7275612" y="3410953"/>
                  <a:pt x="7269797" y="3412477"/>
                  <a:pt x="7264623" y="3415525"/>
                </a:cubicBezTo>
                <a:lnTo>
                  <a:pt x="7176207" y="3467727"/>
                </a:lnTo>
                <a:cubicBezTo>
                  <a:pt x="7142835" y="3483714"/>
                  <a:pt x="7128962" y="3523300"/>
                  <a:pt x="7145196" y="3556143"/>
                </a:cubicBezTo>
                <a:cubicBezTo>
                  <a:pt x="7151022" y="3567925"/>
                  <a:pt x="7160278" y="3577733"/>
                  <a:pt x="7171790" y="3584335"/>
                </a:cubicBezTo>
                <a:lnTo>
                  <a:pt x="7997607" y="4053339"/>
                </a:lnTo>
                <a:cubicBezTo>
                  <a:pt x="8075851" y="4097788"/>
                  <a:pt x="8172243" y="4097788"/>
                  <a:pt x="8250487" y="4053339"/>
                </a:cubicBezTo>
                <a:lnTo>
                  <a:pt x="8629795" y="3838412"/>
                </a:lnTo>
                <a:cubicBezTo>
                  <a:pt x="8708038" y="3793952"/>
                  <a:pt x="8804431" y="3793952"/>
                  <a:pt x="8882674" y="3838412"/>
                </a:cubicBezTo>
                <a:lnTo>
                  <a:pt x="10104609" y="4534525"/>
                </a:lnTo>
                <a:cubicBezTo>
                  <a:pt x="10182841" y="4578985"/>
                  <a:pt x="10279233" y="4578985"/>
                  <a:pt x="10357477" y="4534525"/>
                </a:cubicBezTo>
                <a:lnTo>
                  <a:pt x="11056866" y="4136869"/>
                </a:lnTo>
                <a:cubicBezTo>
                  <a:pt x="11067204" y="4130784"/>
                  <a:pt x="11080113" y="4130784"/>
                  <a:pt x="11090462" y="4136869"/>
                </a:cubicBezTo>
                <a:lnTo>
                  <a:pt x="11789840" y="4534525"/>
                </a:lnTo>
                <a:cubicBezTo>
                  <a:pt x="11868400" y="4578962"/>
                  <a:pt x="11965039" y="4578962"/>
                  <a:pt x="12043600" y="4534525"/>
                </a:cubicBezTo>
                <a:lnTo>
                  <a:pt x="12204000" y="4443332"/>
                </a:lnTo>
                <a:lnTo>
                  <a:pt x="1220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7522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5988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rgbClr val="FFFFFF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5988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rgbClr val="FFFFFF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75464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16A0243-FEB4-487C-B5F4-5C9E4544F571}" type="datetime1">
              <a:rPr lang="fi-FI" smtClean="0"/>
              <a:t>14.10.2025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A211295C-73B3-4B6F-B6B7-CFCEA3FFE820}"/>
              </a:ext>
            </a:extLst>
          </p:cNvPr>
          <p:cNvSpPr/>
          <p:nvPr/>
        </p:nvSpPr>
        <p:spPr bwMode="grayWhite">
          <a:xfrm>
            <a:off x="-2" y="0"/>
            <a:ext cx="12204000" cy="6858000"/>
          </a:xfrm>
          <a:custGeom>
            <a:avLst/>
            <a:gdLst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893581 w 12902436"/>
              <a:gd name="connsiteY44" fmla="*/ 3013794 h 6858000"/>
              <a:gd name="connsiteX45" fmla="*/ 12868549 w 12902436"/>
              <a:gd name="connsiteY45" fmla="*/ 3104007 h 6858000"/>
              <a:gd name="connsiteX46" fmla="*/ 12204000 w 12902436"/>
              <a:gd name="connsiteY46" fmla="*/ 3481835 h 6858000"/>
              <a:gd name="connsiteX47" fmla="*/ 10020610 w 12902436"/>
              <a:gd name="connsiteY47" fmla="*/ 2606016 h 6858000"/>
              <a:gd name="connsiteX48" fmla="*/ 10147050 w 12902436"/>
              <a:gd name="connsiteY48" fmla="*/ 2639361 h 6858000"/>
              <a:gd name="connsiteX49" fmla="*/ 11789852 w 12902436"/>
              <a:gd name="connsiteY49" fmla="*/ 3573023 h 6858000"/>
              <a:gd name="connsiteX50" fmla="*/ 12043612 w 12902436"/>
              <a:gd name="connsiteY50" fmla="*/ 3573023 h 6858000"/>
              <a:gd name="connsiteX51" fmla="*/ 12204000 w 12902436"/>
              <a:gd name="connsiteY51" fmla="*/ 3481835 h 6858000"/>
              <a:gd name="connsiteX52" fmla="*/ 12204000 w 12902436"/>
              <a:gd name="connsiteY52" fmla="*/ 3724080 h 6858000"/>
              <a:gd name="connsiteX53" fmla="*/ 12047148 w 12902436"/>
              <a:gd name="connsiteY53" fmla="*/ 3813181 h 6858000"/>
              <a:gd name="connsiteX54" fmla="*/ 11789852 w 12902436"/>
              <a:gd name="connsiteY54" fmla="*/ 3812312 h 6858000"/>
              <a:gd name="connsiteX55" fmla="*/ 9894170 w 12902436"/>
              <a:gd name="connsiteY55" fmla="*/ 2735072 h 6858000"/>
              <a:gd name="connsiteX56" fmla="*/ 9872709 w 12902436"/>
              <a:gd name="connsiteY56" fmla="*/ 2660481 h 6858000"/>
              <a:gd name="connsiteX57" fmla="*/ 9894170 w 12902436"/>
              <a:gd name="connsiteY57" fmla="*/ 2639361 h 6858000"/>
              <a:gd name="connsiteX58" fmla="*/ 10020610 w 12902436"/>
              <a:gd name="connsiteY58" fmla="*/ 2606016 h 6858000"/>
              <a:gd name="connsiteX59" fmla="*/ 0 w 12902436"/>
              <a:gd name="connsiteY59" fmla="*/ 0 h 6858000"/>
              <a:gd name="connsiteX60" fmla="*/ 12204000 w 12902436"/>
              <a:gd name="connsiteY60" fmla="*/ 0 h 6858000"/>
              <a:gd name="connsiteX61" fmla="*/ 12204000 w 12902436"/>
              <a:gd name="connsiteY61" fmla="*/ 2611736 h 6858000"/>
              <a:gd name="connsiteX62" fmla="*/ 10144395 w 12902436"/>
              <a:gd name="connsiteY62" fmla="*/ 1442037 h 6858000"/>
              <a:gd name="connsiteX63" fmla="*/ 10017955 w 12902436"/>
              <a:gd name="connsiteY63" fmla="*/ 1408700 h 6858000"/>
              <a:gd name="connsiteX64" fmla="*/ 9891515 w 12902436"/>
              <a:gd name="connsiteY64" fmla="*/ 1442037 h 6858000"/>
              <a:gd name="connsiteX65" fmla="*/ 7171790 w 12902436"/>
              <a:gd name="connsiteY65" fmla="*/ 2989150 h 6858000"/>
              <a:gd name="connsiteX66" fmla="*/ 7146758 w 12902436"/>
              <a:gd name="connsiteY66" fmla="*/ 3079375 h 6858000"/>
              <a:gd name="connsiteX67" fmla="*/ 7171790 w 12902436"/>
              <a:gd name="connsiteY67" fmla="*/ 3104007 h 6858000"/>
              <a:gd name="connsiteX68" fmla="*/ 7997608 w 12902436"/>
              <a:gd name="connsiteY68" fmla="*/ 3573023 h 6858000"/>
              <a:gd name="connsiteX69" fmla="*/ 8250487 w 12902436"/>
              <a:gd name="connsiteY69" fmla="*/ 3573023 h 6858000"/>
              <a:gd name="connsiteX70" fmla="*/ 8629795 w 12902436"/>
              <a:gd name="connsiteY70" fmla="*/ 3358097 h 6858000"/>
              <a:gd name="connsiteX71" fmla="*/ 8882675 w 12902436"/>
              <a:gd name="connsiteY71" fmla="*/ 3358097 h 6858000"/>
              <a:gd name="connsiteX72" fmla="*/ 10104610 w 12902436"/>
              <a:gd name="connsiteY72" fmla="*/ 4054208 h 6858000"/>
              <a:gd name="connsiteX73" fmla="*/ 10357478 w 12902436"/>
              <a:gd name="connsiteY73" fmla="*/ 4054208 h 6858000"/>
              <a:gd name="connsiteX74" fmla="*/ 11056867 w 12902436"/>
              <a:gd name="connsiteY74" fmla="*/ 3657422 h 6858000"/>
              <a:gd name="connsiteX75" fmla="*/ 11090462 w 12902436"/>
              <a:gd name="connsiteY75" fmla="*/ 3657422 h 6858000"/>
              <a:gd name="connsiteX76" fmla="*/ 11789852 w 12902436"/>
              <a:gd name="connsiteY76" fmla="*/ 4054208 h 6858000"/>
              <a:gd name="connsiteX77" fmla="*/ 12043612 w 12902436"/>
              <a:gd name="connsiteY77" fmla="*/ 4054208 h 6858000"/>
              <a:gd name="connsiteX78" fmla="*/ 12204000 w 12902436"/>
              <a:gd name="connsiteY78" fmla="*/ 3962853 h 6858000"/>
              <a:gd name="connsiteX79" fmla="*/ 12204000 w 12902436"/>
              <a:gd name="connsiteY79" fmla="*/ 4199775 h 6858000"/>
              <a:gd name="connsiteX80" fmla="*/ 12043600 w 12902436"/>
              <a:gd name="connsiteY80" fmla="*/ 4290890 h 6858000"/>
              <a:gd name="connsiteX81" fmla="*/ 11789840 w 12902436"/>
              <a:gd name="connsiteY81" fmla="*/ 4290890 h 6858000"/>
              <a:gd name="connsiteX82" fmla="*/ 11090462 w 12902436"/>
              <a:gd name="connsiteY82" fmla="*/ 3894103 h 6858000"/>
              <a:gd name="connsiteX83" fmla="*/ 11056866 w 12902436"/>
              <a:gd name="connsiteY83" fmla="*/ 3894103 h 6858000"/>
              <a:gd name="connsiteX84" fmla="*/ 10357477 w 12902436"/>
              <a:gd name="connsiteY84" fmla="*/ 4290890 h 6858000"/>
              <a:gd name="connsiteX85" fmla="*/ 10104609 w 12902436"/>
              <a:gd name="connsiteY85" fmla="*/ 4290890 h 6858000"/>
              <a:gd name="connsiteX86" fmla="*/ 8882674 w 12902436"/>
              <a:gd name="connsiteY86" fmla="*/ 3594777 h 6858000"/>
              <a:gd name="connsiteX87" fmla="*/ 8629795 w 12902436"/>
              <a:gd name="connsiteY87" fmla="*/ 3594777 h 6858000"/>
              <a:gd name="connsiteX88" fmla="*/ 8250487 w 12902436"/>
              <a:gd name="connsiteY88" fmla="*/ 3809704 h 6858000"/>
              <a:gd name="connsiteX89" fmla="*/ 7997607 w 12902436"/>
              <a:gd name="connsiteY89" fmla="*/ 3809704 h 6858000"/>
              <a:gd name="connsiteX90" fmla="*/ 7298230 w 12902436"/>
              <a:gd name="connsiteY90" fmla="*/ 3415525 h 6858000"/>
              <a:gd name="connsiteX91" fmla="*/ 7281427 w 12902436"/>
              <a:gd name="connsiteY91" fmla="*/ 3410953 h 6858000"/>
              <a:gd name="connsiteX92" fmla="*/ 7264623 w 12902436"/>
              <a:gd name="connsiteY92" fmla="*/ 3415525 h 6858000"/>
              <a:gd name="connsiteX93" fmla="*/ 7176207 w 12902436"/>
              <a:gd name="connsiteY93" fmla="*/ 3467727 h 6858000"/>
              <a:gd name="connsiteX94" fmla="*/ 7145196 w 12902436"/>
              <a:gd name="connsiteY94" fmla="*/ 3556143 h 6858000"/>
              <a:gd name="connsiteX95" fmla="*/ 7171790 w 12902436"/>
              <a:gd name="connsiteY95" fmla="*/ 3584335 h 6858000"/>
              <a:gd name="connsiteX96" fmla="*/ 7997607 w 12902436"/>
              <a:gd name="connsiteY96" fmla="*/ 4053339 h 6858000"/>
              <a:gd name="connsiteX97" fmla="*/ 8250487 w 12902436"/>
              <a:gd name="connsiteY97" fmla="*/ 4053339 h 6858000"/>
              <a:gd name="connsiteX98" fmla="*/ 8629795 w 12902436"/>
              <a:gd name="connsiteY98" fmla="*/ 3838412 h 6858000"/>
              <a:gd name="connsiteX99" fmla="*/ 8882674 w 12902436"/>
              <a:gd name="connsiteY99" fmla="*/ 3838412 h 6858000"/>
              <a:gd name="connsiteX100" fmla="*/ 10104609 w 12902436"/>
              <a:gd name="connsiteY100" fmla="*/ 4534525 h 6858000"/>
              <a:gd name="connsiteX101" fmla="*/ 10357477 w 12902436"/>
              <a:gd name="connsiteY101" fmla="*/ 4534525 h 6858000"/>
              <a:gd name="connsiteX102" fmla="*/ 11056866 w 12902436"/>
              <a:gd name="connsiteY102" fmla="*/ 4136869 h 6858000"/>
              <a:gd name="connsiteX103" fmla="*/ 11090462 w 12902436"/>
              <a:gd name="connsiteY103" fmla="*/ 4136869 h 6858000"/>
              <a:gd name="connsiteX104" fmla="*/ 11789840 w 12902436"/>
              <a:gd name="connsiteY104" fmla="*/ 4534525 h 6858000"/>
              <a:gd name="connsiteX105" fmla="*/ 12043600 w 12902436"/>
              <a:gd name="connsiteY105" fmla="*/ 4534525 h 6858000"/>
              <a:gd name="connsiteX106" fmla="*/ 12204000 w 12902436"/>
              <a:gd name="connsiteY106" fmla="*/ 4443332 h 6858000"/>
              <a:gd name="connsiteX107" fmla="*/ 12204000 w 12902436"/>
              <a:gd name="connsiteY107" fmla="*/ 6858000 h 6858000"/>
              <a:gd name="connsiteX108" fmla="*/ 0 w 12902436"/>
              <a:gd name="connsiteY108" fmla="*/ 6858000 h 6858000"/>
              <a:gd name="connsiteX0" fmla="*/ 12761647 w 12938992"/>
              <a:gd name="connsiteY0" fmla="*/ 3890190 h 6858000"/>
              <a:gd name="connsiteX1" fmla="*/ 12780120 w 12938992"/>
              <a:gd name="connsiteY1" fmla="*/ 3897580 h 6858000"/>
              <a:gd name="connsiteX2" fmla="*/ 12868536 w 12938992"/>
              <a:gd name="connsiteY2" fmla="*/ 3949793 h 6858000"/>
              <a:gd name="connsiteX3" fmla="*/ 12893016 w 12938992"/>
              <a:gd name="connsiteY3" fmla="*/ 3973874 h 6858000"/>
              <a:gd name="connsiteX4" fmla="*/ 12868536 w 12938992"/>
              <a:gd name="connsiteY4" fmla="*/ 4065520 h 6858000"/>
              <a:gd name="connsiteX5" fmla="*/ 12204000 w 12938992"/>
              <a:gd name="connsiteY5" fmla="*/ 4443332 h 6858000"/>
              <a:gd name="connsiteX6" fmla="*/ 12204000 w 12938992"/>
              <a:gd name="connsiteY6" fmla="*/ 4199775 h 6858000"/>
              <a:gd name="connsiteX7" fmla="*/ 12742108 w 12938992"/>
              <a:gd name="connsiteY7" fmla="*/ 3894103 h 6858000"/>
              <a:gd name="connsiteX8" fmla="*/ 12761647 w 12938992"/>
              <a:gd name="connsiteY8" fmla="*/ 3890190 h 6858000"/>
              <a:gd name="connsiteX9" fmla="*/ 7281425 w 12938992"/>
              <a:gd name="connsiteY9" fmla="*/ 3889531 h 6858000"/>
              <a:gd name="connsiteX10" fmla="*/ 7264623 w 12938992"/>
              <a:gd name="connsiteY10" fmla="*/ 3894104 h 6858000"/>
              <a:gd name="connsiteX11" fmla="*/ 7176207 w 12938992"/>
              <a:gd name="connsiteY11" fmla="*/ 3946305 h 6858000"/>
              <a:gd name="connsiteX12" fmla="*/ 7151727 w 12938992"/>
              <a:gd name="connsiteY12" fmla="*/ 4037952 h 6858000"/>
              <a:gd name="connsiteX13" fmla="*/ 7176207 w 12938992"/>
              <a:gd name="connsiteY13" fmla="*/ 4062044 h 6858000"/>
              <a:gd name="connsiteX14" fmla="*/ 8002024 w 12938992"/>
              <a:gd name="connsiteY14" fmla="*/ 4531048 h 6858000"/>
              <a:gd name="connsiteX15" fmla="*/ 8254904 w 12938992"/>
              <a:gd name="connsiteY15" fmla="*/ 4531048 h 6858000"/>
              <a:gd name="connsiteX16" fmla="*/ 8634212 w 12938992"/>
              <a:gd name="connsiteY16" fmla="*/ 4315252 h 6858000"/>
              <a:gd name="connsiteX17" fmla="*/ 8887091 w 12938992"/>
              <a:gd name="connsiteY17" fmla="*/ 4315252 h 6858000"/>
              <a:gd name="connsiteX18" fmla="*/ 10109026 w 12938992"/>
              <a:gd name="connsiteY18" fmla="*/ 5011364 h 6858000"/>
              <a:gd name="connsiteX19" fmla="*/ 10361894 w 12938992"/>
              <a:gd name="connsiteY19" fmla="*/ 5011364 h 6858000"/>
              <a:gd name="connsiteX20" fmla="*/ 11183295 w 12938992"/>
              <a:gd name="connsiteY20" fmla="*/ 4541490 h 6858000"/>
              <a:gd name="connsiteX21" fmla="*/ 11208339 w 12938992"/>
              <a:gd name="connsiteY21" fmla="*/ 4451277 h 6858000"/>
              <a:gd name="connsiteX22" fmla="*/ 11183295 w 12938992"/>
              <a:gd name="connsiteY22" fmla="*/ 4426633 h 6858000"/>
              <a:gd name="connsiteX23" fmla="*/ 11094879 w 12938992"/>
              <a:gd name="connsiteY23" fmla="*/ 4373550 h 6858000"/>
              <a:gd name="connsiteX24" fmla="*/ 11061284 w 12938992"/>
              <a:gd name="connsiteY24" fmla="*/ 4373550 h 6858000"/>
              <a:gd name="connsiteX25" fmla="*/ 10361894 w 12938992"/>
              <a:gd name="connsiteY25" fmla="*/ 4771206 h 6858000"/>
              <a:gd name="connsiteX26" fmla="*/ 10104598 w 12938992"/>
              <a:gd name="connsiteY26" fmla="*/ 4770336 h 6858000"/>
              <a:gd name="connsiteX27" fmla="*/ 8882675 w 12938992"/>
              <a:gd name="connsiteY27" fmla="*/ 4074225 h 6858000"/>
              <a:gd name="connsiteX28" fmla="*/ 8629795 w 12938992"/>
              <a:gd name="connsiteY28" fmla="*/ 4074225 h 6858000"/>
              <a:gd name="connsiteX29" fmla="*/ 8250487 w 12938992"/>
              <a:gd name="connsiteY29" fmla="*/ 4289151 h 6858000"/>
              <a:gd name="connsiteX30" fmla="*/ 7997608 w 12938992"/>
              <a:gd name="connsiteY30" fmla="*/ 4289151 h 6858000"/>
              <a:gd name="connsiteX31" fmla="*/ 7298218 w 12938992"/>
              <a:gd name="connsiteY31" fmla="*/ 3894104 h 6858000"/>
              <a:gd name="connsiteX32" fmla="*/ 7281425 w 12938992"/>
              <a:gd name="connsiteY32" fmla="*/ 3889531 h 6858000"/>
              <a:gd name="connsiteX33" fmla="*/ 12762888 w 12938992"/>
              <a:gd name="connsiteY33" fmla="*/ 3412096 h 6858000"/>
              <a:gd name="connsiteX34" fmla="*/ 12780132 w 12938992"/>
              <a:gd name="connsiteY34" fmla="*/ 3416395 h 6858000"/>
              <a:gd name="connsiteX35" fmla="*/ 12868549 w 12938992"/>
              <a:gd name="connsiteY35" fmla="*/ 3469465 h 6858000"/>
              <a:gd name="connsiteX36" fmla="*/ 12893581 w 12938992"/>
              <a:gd name="connsiteY36" fmla="*/ 3494110 h 6858000"/>
              <a:gd name="connsiteX37" fmla="*/ 12868549 w 12938992"/>
              <a:gd name="connsiteY37" fmla="*/ 3584335 h 6858000"/>
              <a:gd name="connsiteX38" fmla="*/ 12204000 w 12938992"/>
              <a:gd name="connsiteY38" fmla="*/ 3962853 h 6858000"/>
              <a:gd name="connsiteX39" fmla="*/ 12204000 w 12938992"/>
              <a:gd name="connsiteY39" fmla="*/ 3724080 h 6858000"/>
              <a:gd name="connsiteX40" fmla="*/ 12745645 w 12938992"/>
              <a:gd name="connsiteY40" fmla="*/ 3416395 h 6858000"/>
              <a:gd name="connsiteX41" fmla="*/ 12762888 w 12938992"/>
              <a:gd name="connsiteY41" fmla="*/ 3412096 h 6858000"/>
              <a:gd name="connsiteX42" fmla="*/ 12204000 w 12938992"/>
              <a:gd name="connsiteY42" fmla="*/ 2611736 h 6858000"/>
              <a:gd name="connsiteX43" fmla="*/ 12868549 w 12938992"/>
              <a:gd name="connsiteY43" fmla="*/ 2989150 h 6858000"/>
              <a:gd name="connsiteX44" fmla="*/ 12893581 w 12938992"/>
              <a:gd name="connsiteY44" fmla="*/ 3013794 h 6858000"/>
              <a:gd name="connsiteX45" fmla="*/ 12204000 w 12938992"/>
              <a:gd name="connsiteY45" fmla="*/ 3481835 h 6858000"/>
              <a:gd name="connsiteX46" fmla="*/ 12204000 w 12938992"/>
              <a:gd name="connsiteY46" fmla="*/ 2611736 h 6858000"/>
              <a:gd name="connsiteX47" fmla="*/ 10020610 w 12938992"/>
              <a:gd name="connsiteY47" fmla="*/ 2606016 h 6858000"/>
              <a:gd name="connsiteX48" fmla="*/ 10147050 w 12938992"/>
              <a:gd name="connsiteY48" fmla="*/ 2639361 h 6858000"/>
              <a:gd name="connsiteX49" fmla="*/ 11789852 w 12938992"/>
              <a:gd name="connsiteY49" fmla="*/ 3573023 h 6858000"/>
              <a:gd name="connsiteX50" fmla="*/ 12043612 w 12938992"/>
              <a:gd name="connsiteY50" fmla="*/ 3573023 h 6858000"/>
              <a:gd name="connsiteX51" fmla="*/ 12204000 w 12938992"/>
              <a:gd name="connsiteY51" fmla="*/ 3481835 h 6858000"/>
              <a:gd name="connsiteX52" fmla="*/ 12204000 w 12938992"/>
              <a:gd name="connsiteY52" fmla="*/ 3724080 h 6858000"/>
              <a:gd name="connsiteX53" fmla="*/ 12047148 w 12938992"/>
              <a:gd name="connsiteY53" fmla="*/ 3813181 h 6858000"/>
              <a:gd name="connsiteX54" fmla="*/ 11789852 w 12938992"/>
              <a:gd name="connsiteY54" fmla="*/ 3812312 h 6858000"/>
              <a:gd name="connsiteX55" fmla="*/ 9894170 w 12938992"/>
              <a:gd name="connsiteY55" fmla="*/ 2735072 h 6858000"/>
              <a:gd name="connsiteX56" fmla="*/ 9872709 w 12938992"/>
              <a:gd name="connsiteY56" fmla="*/ 2660481 h 6858000"/>
              <a:gd name="connsiteX57" fmla="*/ 9894170 w 12938992"/>
              <a:gd name="connsiteY57" fmla="*/ 2639361 h 6858000"/>
              <a:gd name="connsiteX58" fmla="*/ 10020610 w 12938992"/>
              <a:gd name="connsiteY58" fmla="*/ 2606016 h 6858000"/>
              <a:gd name="connsiteX59" fmla="*/ 0 w 12938992"/>
              <a:gd name="connsiteY59" fmla="*/ 0 h 6858000"/>
              <a:gd name="connsiteX60" fmla="*/ 12204000 w 12938992"/>
              <a:gd name="connsiteY60" fmla="*/ 0 h 6858000"/>
              <a:gd name="connsiteX61" fmla="*/ 12204000 w 12938992"/>
              <a:gd name="connsiteY61" fmla="*/ 2611736 h 6858000"/>
              <a:gd name="connsiteX62" fmla="*/ 10144395 w 12938992"/>
              <a:gd name="connsiteY62" fmla="*/ 1442037 h 6858000"/>
              <a:gd name="connsiteX63" fmla="*/ 10017955 w 12938992"/>
              <a:gd name="connsiteY63" fmla="*/ 1408700 h 6858000"/>
              <a:gd name="connsiteX64" fmla="*/ 9891515 w 12938992"/>
              <a:gd name="connsiteY64" fmla="*/ 1442037 h 6858000"/>
              <a:gd name="connsiteX65" fmla="*/ 7171790 w 12938992"/>
              <a:gd name="connsiteY65" fmla="*/ 2989150 h 6858000"/>
              <a:gd name="connsiteX66" fmla="*/ 7146758 w 12938992"/>
              <a:gd name="connsiteY66" fmla="*/ 3079375 h 6858000"/>
              <a:gd name="connsiteX67" fmla="*/ 7171790 w 12938992"/>
              <a:gd name="connsiteY67" fmla="*/ 3104007 h 6858000"/>
              <a:gd name="connsiteX68" fmla="*/ 7997608 w 12938992"/>
              <a:gd name="connsiteY68" fmla="*/ 3573023 h 6858000"/>
              <a:gd name="connsiteX69" fmla="*/ 8250487 w 12938992"/>
              <a:gd name="connsiteY69" fmla="*/ 3573023 h 6858000"/>
              <a:gd name="connsiteX70" fmla="*/ 8629795 w 12938992"/>
              <a:gd name="connsiteY70" fmla="*/ 3358097 h 6858000"/>
              <a:gd name="connsiteX71" fmla="*/ 8882675 w 12938992"/>
              <a:gd name="connsiteY71" fmla="*/ 3358097 h 6858000"/>
              <a:gd name="connsiteX72" fmla="*/ 10104610 w 12938992"/>
              <a:gd name="connsiteY72" fmla="*/ 4054208 h 6858000"/>
              <a:gd name="connsiteX73" fmla="*/ 10357478 w 12938992"/>
              <a:gd name="connsiteY73" fmla="*/ 4054208 h 6858000"/>
              <a:gd name="connsiteX74" fmla="*/ 11056867 w 12938992"/>
              <a:gd name="connsiteY74" fmla="*/ 3657422 h 6858000"/>
              <a:gd name="connsiteX75" fmla="*/ 11090462 w 12938992"/>
              <a:gd name="connsiteY75" fmla="*/ 3657422 h 6858000"/>
              <a:gd name="connsiteX76" fmla="*/ 11789852 w 12938992"/>
              <a:gd name="connsiteY76" fmla="*/ 4054208 h 6858000"/>
              <a:gd name="connsiteX77" fmla="*/ 12043612 w 12938992"/>
              <a:gd name="connsiteY77" fmla="*/ 4054208 h 6858000"/>
              <a:gd name="connsiteX78" fmla="*/ 12204000 w 12938992"/>
              <a:gd name="connsiteY78" fmla="*/ 3962853 h 6858000"/>
              <a:gd name="connsiteX79" fmla="*/ 12204000 w 12938992"/>
              <a:gd name="connsiteY79" fmla="*/ 4199775 h 6858000"/>
              <a:gd name="connsiteX80" fmla="*/ 12043600 w 12938992"/>
              <a:gd name="connsiteY80" fmla="*/ 4290890 h 6858000"/>
              <a:gd name="connsiteX81" fmla="*/ 11789840 w 12938992"/>
              <a:gd name="connsiteY81" fmla="*/ 4290890 h 6858000"/>
              <a:gd name="connsiteX82" fmla="*/ 11090462 w 12938992"/>
              <a:gd name="connsiteY82" fmla="*/ 3894103 h 6858000"/>
              <a:gd name="connsiteX83" fmla="*/ 11056866 w 12938992"/>
              <a:gd name="connsiteY83" fmla="*/ 3894103 h 6858000"/>
              <a:gd name="connsiteX84" fmla="*/ 10357477 w 12938992"/>
              <a:gd name="connsiteY84" fmla="*/ 4290890 h 6858000"/>
              <a:gd name="connsiteX85" fmla="*/ 10104609 w 12938992"/>
              <a:gd name="connsiteY85" fmla="*/ 4290890 h 6858000"/>
              <a:gd name="connsiteX86" fmla="*/ 8882674 w 12938992"/>
              <a:gd name="connsiteY86" fmla="*/ 3594777 h 6858000"/>
              <a:gd name="connsiteX87" fmla="*/ 8629795 w 12938992"/>
              <a:gd name="connsiteY87" fmla="*/ 3594777 h 6858000"/>
              <a:gd name="connsiteX88" fmla="*/ 8250487 w 12938992"/>
              <a:gd name="connsiteY88" fmla="*/ 3809704 h 6858000"/>
              <a:gd name="connsiteX89" fmla="*/ 7997607 w 12938992"/>
              <a:gd name="connsiteY89" fmla="*/ 3809704 h 6858000"/>
              <a:gd name="connsiteX90" fmla="*/ 7298230 w 12938992"/>
              <a:gd name="connsiteY90" fmla="*/ 3415525 h 6858000"/>
              <a:gd name="connsiteX91" fmla="*/ 7281427 w 12938992"/>
              <a:gd name="connsiteY91" fmla="*/ 3410953 h 6858000"/>
              <a:gd name="connsiteX92" fmla="*/ 7264623 w 12938992"/>
              <a:gd name="connsiteY92" fmla="*/ 3415525 h 6858000"/>
              <a:gd name="connsiteX93" fmla="*/ 7176207 w 12938992"/>
              <a:gd name="connsiteY93" fmla="*/ 3467727 h 6858000"/>
              <a:gd name="connsiteX94" fmla="*/ 7145196 w 12938992"/>
              <a:gd name="connsiteY94" fmla="*/ 3556143 h 6858000"/>
              <a:gd name="connsiteX95" fmla="*/ 7171790 w 12938992"/>
              <a:gd name="connsiteY95" fmla="*/ 3584335 h 6858000"/>
              <a:gd name="connsiteX96" fmla="*/ 7997607 w 12938992"/>
              <a:gd name="connsiteY96" fmla="*/ 4053339 h 6858000"/>
              <a:gd name="connsiteX97" fmla="*/ 8250487 w 12938992"/>
              <a:gd name="connsiteY97" fmla="*/ 4053339 h 6858000"/>
              <a:gd name="connsiteX98" fmla="*/ 8629795 w 12938992"/>
              <a:gd name="connsiteY98" fmla="*/ 3838412 h 6858000"/>
              <a:gd name="connsiteX99" fmla="*/ 8882674 w 12938992"/>
              <a:gd name="connsiteY99" fmla="*/ 3838412 h 6858000"/>
              <a:gd name="connsiteX100" fmla="*/ 10104609 w 12938992"/>
              <a:gd name="connsiteY100" fmla="*/ 4534525 h 6858000"/>
              <a:gd name="connsiteX101" fmla="*/ 10357477 w 12938992"/>
              <a:gd name="connsiteY101" fmla="*/ 4534525 h 6858000"/>
              <a:gd name="connsiteX102" fmla="*/ 11056866 w 12938992"/>
              <a:gd name="connsiteY102" fmla="*/ 4136869 h 6858000"/>
              <a:gd name="connsiteX103" fmla="*/ 11090462 w 12938992"/>
              <a:gd name="connsiteY103" fmla="*/ 4136869 h 6858000"/>
              <a:gd name="connsiteX104" fmla="*/ 11789840 w 12938992"/>
              <a:gd name="connsiteY104" fmla="*/ 4534525 h 6858000"/>
              <a:gd name="connsiteX105" fmla="*/ 12043600 w 12938992"/>
              <a:gd name="connsiteY105" fmla="*/ 4534525 h 6858000"/>
              <a:gd name="connsiteX106" fmla="*/ 12204000 w 12938992"/>
              <a:gd name="connsiteY106" fmla="*/ 4443332 h 6858000"/>
              <a:gd name="connsiteX107" fmla="*/ 12204000 w 12938992"/>
              <a:gd name="connsiteY107" fmla="*/ 6858000 h 6858000"/>
              <a:gd name="connsiteX108" fmla="*/ 0 w 12938992"/>
              <a:gd name="connsiteY108" fmla="*/ 6858000 h 6858000"/>
              <a:gd name="connsiteX109" fmla="*/ 0 w 12938992"/>
              <a:gd name="connsiteY109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204000 w 12902436"/>
              <a:gd name="connsiteY44" fmla="*/ 3481835 h 6858000"/>
              <a:gd name="connsiteX45" fmla="*/ 12204000 w 12902436"/>
              <a:gd name="connsiteY45" fmla="*/ 2611736 h 6858000"/>
              <a:gd name="connsiteX46" fmla="*/ 10020610 w 12902436"/>
              <a:gd name="connsiteY46" fmla="*/ 2606016 h 6858000"/>
              <a:gd name="connsiteX47" fmla="*/ 10147050 w 12902436"/>
              <a:gd name="connsiteY47" fmla="*/ 2639361 h 6858000"/>
              <a:gd name="connsiteX48" fmla="*/ 11789852 w 12902436"/>
              <a:gd name="connsiteY48" fmla="*/ 3573023 h 6858000"/>
              <a:gd name="connsiteX49" fmla="*/ 12043612 w 12902436"/>
              <a:gd name="connsiteY49" fmla="*/ 3573023 h 6858000"/>
              <a:gd name="connsiteX50" fmla="*/ 12204000 w 12902436"/>
              <a:gd name="connsiteY50" fmla="*/ 3481835 h 6858000"/>
              <a:gd name="connsiteX51" fmla="*/ 12204000 w 12902436"/>
              <a:gd name="connsiteY51" fmla="*/ 3724080 h 6858000"/>
              <a:gd name="connsiteX52" fmla="*/ 12047148 w 12902436"/>
              <a:gd name="connsiteY52" fmla="*/ 3813181 h 6858000"/>
              <a:gd name="connsiteX53" fmla="*/ 11789852 w 12902436"/>
              <a:gd name="connsiteY53" fmla="*/ 3812312 h 6858000"/>
              <a:gd name="connsiteX54" fmla="*/ 9894170 w 12902436"/>
              <a:gd name="connsiteY54" fmla="*/ 2735072 h 6858000"/>
              <a:gd name="connsiteX55" fmla="*/ 9872709 w 12902436"/>
              <a:gd name="connsiteY55" fmla="*/ 2660481 h 6858000"/>
              <a:gd name="connsiteX56" fmla="*/ 9894170 w 12902436"/>
              <a:gd name="connsiteY56" fmla="*/ 2639361 h 6858000"/>
              <a:gd name="connsiteX57" fmla="*/ 10020610 w 12902436"/>
              <a:gd name="connsiteY57" fmla="*/ 2606016 h 6858000"/>
              <a:gd name="connsiteX58" fmla="*/ 0 w 12902436"/>
              <a:gd name="connsiteY58" fmla="*/ 0 h 6858000"/>
              <a:gd name="connsiteX59" fmla="*/ 12204000 w 12902436"/>
              <a:gd name="connsiteY59" fmla="*/ 0 h 6858000"/>
              <a:gd name="connsiteX60" fmla="*/ 12204000 w 12902436"/>
              <a:gd name="connsiteY60" fmla="*/ 2611736 h 6858000"/>
              <a:gd name="connsiteX61" fmla="*/ 10144395 w 12902436"/>
              <a:gd name="connsiteY61" fmla="*/ 1442037 h 6858000"/>
              <a:gd name="connsiteX62" fmla="*/ 10017955 w 12902436"/>
              <a:gd name="connsiteY62" fmla="*/ 1408700 h 6858000"/>
              <a:gd name="connsiteX63" fmla="*/ 9891515 w 12902436"/>
              <a:gd name="connsiteY63" fmla="*/ 1442037 h 6858000"/>
              <a:gd name="connsiteX64" fmla="*/ 7171790 w 12902436"/>
              <a:gd name="connsiteY64" fmla="*/ 2989150 h 6858000"/>
              <a:gd name="connsiteX65" fmla="*/ 7146758 w 12902436"/>
              <a:gd name="connsiteY65" fmla="*/ 3079375 h 6858000"/>
              <a:gd name="connsiteX66" fmla="*/ 7171790 w 12902436"/>
              <a:gd name="connsiteY66" fmla="*/ 3104007 h 6858000"/>
              <a:gd name="connsiteX67" fmla="*/ 7997608 w 12902436"/>
              <a:gd name="connsiteY67" fmla="*/ 3573023 h 6858000"/>
              <a:gd name="connsiteX68" fmla="*/ 8250487 w 12902436"/>
              <a:gd name="connsiteY68" fmla="*/ 3573023 h 6858000"/>
              <a:gd name="connsiteX69" fmla="*/ 8629795 w 12902436"/>
              <a:gd name="connsiteY69" fmla="*/ 3358097 h 6858000"/>
              <a:gd name="connsiteX70" fmla="*/ 8882675 w 12902436"/>
              <a:gd name="connsiteY70" fmla="*/ 3358097 h 6858000"/>
              <a:gd name="connsiteX71" fmla="*/ 10104610 w 12902436"/>
              <a:gd name="connsiteY71" fmla="*/ 4054208 h 6858000"/>
              <a:gd name="connsiteX72" fmla="*/ 10357478 w 12902436"/>
              <a:gd name="connsiteY72" fmla="*/ 4054208 h 6858000"/>
              <a:gd name="connsiteX73" fmla="*/ 11056867 w 12902436"/>
              <a:gd name="connsiteY73" fmla="*/ 3657422 h 6858000"/>
              <a:gd name="connsiteX74" fmla="*/ 11090462 w 12902436"/>
              <a:gd name="connsiteY74" fmla="*/ 3657422 h 6858000"/>
              <a:gd name="connsiteX75" fmla="*/ 11789852 w 12902436"/>
              <a:gd name="connsiteY75" fmla="*/ 4054208 h 6858000"/>
              <a:gd name="connsiteX76" fmla="*/ 12043612 w 12902436"/>
              <a:gd name="connsiteY76" fmla="*/ 4054208 h 6858000"/>
              <a:gd name="connsiteX77" fmla="*/ 12204000 w 12902436"/>
              <a:gd name="connsiteY77" fmla="*/ 3962853 h 6858000"/>
              <a:gd name="connsiteX78" fmla="*/ 12204000 w 12902436"/>
              <a:gd name="connsiteY78" fmla="*/ 4199775 h 6858000"/>
              <a:gd name="connsiteX79" fmla="*/ 12043600 w 12902436"/>
              <a:gd name="connsiteY79" fmla="*/ 4290890 h 6858000"/>
              <a:gd name="connsiteX80" fmla="*/ 11789840 w 12902436"/>
              <a:gd name="connsiteY80" fmla="*/ 4290890 h 6858000"/>
              <a:gd name="connsiteX81" fmla="*/ 11090462 w 12902436"/>
              <a:gd name="connsiteY81" fmla="*/ 3894103 h 6858000"/>
              <a:gd name="connsiteX82" fmla="*/ 11056866 w 12902436"/>
              <a:gd name="connsiteY82" fmla="*/ 3894103 h 6858000"/>
              <a:gd name="connsiteX83" fmla="*/ 10357477 w 12902436"/>
              <a:gd name="connsiteY83" fmla="*/ 4290890 h 6858000"/>
              <a:gd name="connsiteX84" fmla="*/ 10104609 w 12902436"/>
              <a:gd name="connsiteY84" fmla="*/ 4290890 h 6858000"/>
              <a:gd name="connsiteX85" fmla="*/ 8882674 w 12902436"/>
              <a:gd name="connsiteY85" fmla="*/ 3594777 h 6858000"/>
              <a:gd name="connsiteX86" fmla="*/ 8629795 w 12902436"/>
              <a:gd name="connsiteY86" fmla="*/ 3594777 h 6858000"/>
              <a:gd name="connsiteX87" fmla="*/ 8250487 w 12902436"/>
              <a:gd name="connsiteY87" fmla="*/ 3809704 h 6858000"/>
              <a:gd name="connsiteX88" fmla="*/ 7997607 w 12902436"/>
              <a:gd name="connsiteY88" fmla="*/ 3809704 h 6858000"/>
              <a:gd name="connsiteX89" fmla="*/ 7298230 w 12902436"/>
              <a:gd name="connsiteY89" fmla="*/ 3415525 h 6858000"/>
              <a:gd name="connsiteX90" fmla="*/ 7281427 w 12902436"/>
              <a:gd name="connsiteY90" fmla="*/ 3410953 h 6858000"/>
              <a:gd name="connsiteX91" fmla="*/ 7264623 w 12902436"/>
              <a:gd name="connsiteY91" fmla="*/ 3415525 h 6858000"/>
              <a:gd name="connsiteX92" fmla="*/ 7176207 w 12902436"/>
              <a:gd name="connsiteY92" fmla="*/ 3467727 h 6858000"/>
              <a:gd name="connsiteX93" fmla="*/ 7145196 w 12902436"/>
              <a:gd name="connsiteY93" fmla="*/ 3556143 h 6858000"/>
              <a:gd name="connsiteX94" fmla="*/ 7171790 w 12902436"/>
              <a:gd name="connsiteY94" fmla="*/ 3584335 h 6858000"/>
              <a:gd name="connsiteX95" fmla="*/ 7997607 w 12902436"/>
              <a:gd name="connsiteY95" fmla="*/ 4053339 h 6858000"/>
              <a:gd name="connsiteX96" fmla="*/ 8250487 w 12902436"/>
              <a:gd name="connsiteY96" fmla="*/ 4053339 h 6858000"/>
              <a:gd name="connsiteX97" fmla="*/ 8629795 w 12902436"/>
              <a:gd name="connsiteY97" fmla="*/ 3838412 h 6858000"/>
              <a:gd name="connsiteX98" fmla="*/ 8882674 w 12902436"/>
              <a:gd name="connsiteY98" fmla="*/ 3838412 h 6858000"/>
              <a:gd name="connsiteX99" fmla="*/ 10104609 w 12902436"/>
              <a:gd name="connsiteY99" fmla="*/ 4534525 h 6858000"/>
              <a:gd name="connsiteX100" fmla="*/ 10357477 w 12902436"/>
              <a:gd name="connsiteY100" fmla="*/ 4534525 h 6858000"/>
              <a:gd name="connsiteX101" fmla="*/ 11056866 w 12902436"/>
              <a:gd name="connsiteY101" fmla="*/ 4136869 h 6858000"/>
              <a:gd name="connsiteX102" fmla="*/ 11090462 w 12902436"/>
              <a:gd name="connsiteY102" fmla="*/ 4136869 h 6858000"/>
              <a:gd name="connsiteX103" fmla="*/ 11789840 w 12902436"/>
              <a:gd name="connsiteY103" fmla="*/ 4534525 h 6858000"/>
              <a:gd name="connsiteX104" fmla="*/ 12043600 w 12902436"/>
              <a:gd name="connsiteY104" fmla="*/ 4534525 h 6858000"/>
              <a:gd name="connsiteX105" fmla="*/ 12204000 w 12902436"/>
              <a:gd name="connsiteY105" fmla="*/ 4443332 h 6858000"/>
              <a:gd name="connsiteX106" fmla="*/ 12204000 w 12902436"/>
              <a:gd name="connsiteY106" fmla="*/ 6858000 h 6858000"/>
              <a:gd name="connsiteX107" fmla="*/ 0 w 12902436"/>
              <a:gd name="connsiteY107" fmla="*/ 6858000 h 6858000"/>
              <a:gd name="connsiteX108" fmla="*/ 0 w 12902436"/>
              <a:gd name="connsiteY108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204000 w 12902436"/>
              <a:gd name="connsiteY43" fmla="*/ 3481835 h 6858000"/>
              <a:gd name="connsiteX44" fmla="*/ 12204000 w 12902436"/>
              <a:gd name="connsiteY44" fmla="*/ 2611736 h 6858000"/>
              <a:gd name="connsiteX45" fmla="*/ 10020610 w 12902436"/>
              <a:gd name="connsiteY45" fmla="*/ 2606016 h 6858000"/>
              <a:gd name="connsiteX46" fmla="*/ 10147050 w 12902436"/>
              <a:gd name="connsiteY46" fmla="*/ 2639361 h 6858000"/>
              <a:gd name="connsiteX47" fmla="*/ 11789852 w 12902436"/>
              <a:gd name="connsiteY47" fmla="*/ 3573023 h 6858000"/>
              <a:gd name="connsiteX48" fmla="*/ 12043612 w 12902436"/>
              <a:gd name="connsiteY48" fmla="*/ 3573023 h 6858000"/>
              <a:gd name="connsiteX49" fmla="*/ 12204000 w 12902436"/>
              <a:gd name="connsiteY49" fmla="*/ 3481835 h 6858000"/>
              <a:gd name="connsiteX50" fmla="*/ 12204000 w 12902436"/>
              <a:gd name="connsiteY50" fmla="*/ 3724080 h 6858000"/>
              <a:gd name="connsiteX51" fmla="*/ 12047148 w 12902436"/>
              <a:gd name="connsiteY51" fmla="*/ 3813181 h 6858000"/>
              <a:gd name="connsiteX52" fmla="*/ 11789852 w 12902436"/>
              <a:gd name="connsiteY52" fmla="*/ 3812312 h 6858000"/>
              <a:gd name="connsiteX53" fmla="*/ 9894170 w 12902436"/>
              <a:gd name="connsiteY53" fmla="*/ 2735072 h 6858000"/>
              <a:gd name="connsiteX54" fmla="*/ 9872709 w 12902436"/>
              <a:gd name="connsiteY54" fmla="*/ 2660481 h 6858000"/>
              <a:gd name="connsiteX55" fmla="*/ 9894170 w 12902436"/>
              <a:gd name="connsiteY55" fmla="*/ 2639361 h 6858000"/>
              <a:gd name="connsiteX56" fmla="*/ 10020610 w 12902436"/>
              <a:gd name="connsiteY56" fmla="*/ 2606016 h 6858000"/>
              <a:gd name="connsiteX57" fmla="*/ 0 w 12902436"/>
              <a:gd name="connsiteY57" fmla="*/ 0 h 6858000"/>
              <a:gd name="connsiteX58" fmla="*/ 12204000 w 12902436"/>
              <a:gd name="connsiteY58" fmla="*/ 0 h 6858000"/>
              <a:gd name="connsiteX59" fmla="*/ 12204000 w 12902436"/>
              <a:gd name="connsiteY59" fmla="*/ 2611736 h 6858000"/>
              <a:gd name="connsiteX60" fmla="*/ 10144395 w 12902436"/>
              <a:gd name="connsiteY60" fmla="*/ 1442037 h 6858000"/>
              <a:gd name="connsiteX61" fmla="*/ 10017955 w 12902436"/>
              <a:gd name="connsiteY61" fmla="*/ 1408700 h 6858000"/>
              <a:gd name="connsiteX62" fmla="*/ 9891515 w 12902436"/>
              <a:gd name="connsiteY62" fmla="*/ 1442037 h 6858000"/>
              <a:gd name="connsiteX63" fmla="*/ 7171790 w 12902436"/>
              <a:gd name="connsiteY63" fmla="*/ 2989150 h 6858000"/>
              <a:gd name="connsiteX64" fmla="*/ 7146758 w 12902436"/>
              <a:gd name="connsiteY64" fmla="*/ 3079375 h 6858000"/>
              <a:gd name="connsiteX65" fmla="*/ 7171790 w 12902436"/>
              <a:gd name="connsiteY65" fmla="*/ 3104007 h 6858000"/>
              <a:gd name="connsiteX66" fmla="*/ 7997608 w 12902436"/>
              <a:gd name="connsiteY66" fmla="*/ 3573023 h 6858000"/>
              <a:gd name="connsiteX67" fmla="*/ 8250487 w 12902436"/>
              <a:gd name="connsiteY67" fmla="*/ 3573023 h 6858000"/>
              <a:gd name="connsiteX68" fmla="*/ 8629795 w 12902436"/>
              <a:gd name="connsiteY68" fmla="*/ 3358097 h 6858000"/>
              <a:gd name="connsiteX69" fmla="*/ 8882675 w 12902436"/>
              <a:gd name="connsiteY69" fmla="*/ 3358097 h 6858000"/>
              <a:gd name="connsiteX70" fmla="*/ 10104610 w 12902436"/>
              <a:gd name="connsiteY70" fmla="*/ 4054208 h 6858000"/>
              <a:gd name="connsiteX71" fmla="*/ 10357478 w 12902436"/>
              <a:gd name="connsiteY71" fmla="*/ 4054208 h 6858000"/>
              <a:gd name="connsiteX72" fmla="*/ 11056867 w 12902436"/>
              <a:gd name="connsiteY72" fmla="*/ 3657422 h 6858000"/>
              <a:gd name="connsiteX73" fmla="*/ 11090462 w 12902436"/>
              <a:gd name="connsiteY73" fmla="*/ 3657422 h 6858000"/>
              <a:gd name="connsiteX74" fmla="*/ 11789852 w 12902436"/>
              <a:gd name="connsiteY74" fmla="*/ 4054208 h 6858000"/>
              <a:gd name="connsiteX75" fmla="*/ 12043612 w 12902436"/>
              <a:gd name="connsiteY75" fmla="*/ 4054208 h 6858000"/>
              <a:gd name="connsiteX76" fmla="*/ 12204000 w 12902436"/>
              <a:gd name="connsiteY76" fmla="*/ 3962853 h 6858000"/>
              <a:gd name="connsiteX77" fmla="*/ 12204000 w 12902436"/>
              <a:gd name="connsiteY77" fmla="*/ 4199775 h 6858000"/>
              <a:gd name="connsiteX78" fmla="*/ 12043600 w 12902436"/>
              <a:gd name="connsiteY78" fmla="*/ 4290890 h 6858000"/>
              <a:gd name="connsiteX79" fmla="*/ 11789840 w 12902436"/>
              <a:gd name="connsiteY79" fmla="*/ 4290890 h 6858000"/>
              <a:gd name="connsiteX80" fmla="*/ 11090462 w 12902436"/>
              <a:gd name="connsiteY80" fmla="*/ 3894103 h 6858000"/>
              <a:gd name="connsiteX81" fmla="*/ 11056866 w 12902436"/>
              <a:gd name="connsiteY81" fmla="*/ 3894103 h 6858000"/>
              <a:gd name="connsiteX82" fmla="*/ 10357477 w 12902436"/>
              <a:gd name="connsiteY82" fmla="*/ 4290890 h 6858000"/>
              <a:gd name="connsiteX83" fmla="*/ 10104609 w 12902436"/>
              <a:gd name="connsiteY83" fmla="*/ 4290890 h 6858000"/>
              <a:gd name="connsiteX84" fmla="*/ 8882674 w 12902436"/>
              <a:gd name="connsiteY84" fmla="*/ 3594777 h 6858000"/>
              <a:gd name="connsiteX85" fmla="*/ 8629795 w 12902436"/>
              <a:gd name="connsiteY85" fmla="*/ 3594777 h 6858000"/>
              <a:gd name="connsiteX86" fmla="*/ 8250487 w 12902436"/>
              <a:gd name="connsiteY86" fmla="*/ 3809704 h 6858000"/>
              <a:gd name="connsiteX87" fmla="*/ 7997607 w 12902436"/>
              <a:gd name="connsiteY87" fmla="*/ 3809704 h 6858000"/>
              <a:gd name="connsiteX88" fmla="*/ 7298230 w 12902436"/>
              <a:gd name="connsiteY88" fmla="*/ 3415525 h 6858000"/>
              <a:gd name="connsiteX89" fmla="*/ 7281427 w 12902436"/>
              <a:gd name="connsiteY89" fmla="*/ 3410953 h 6858000"/>
              <a:gd name="connsiteX90" fmla="*/ 7264623 w 12902436"/>
              <a:gd name="connsiteY90" fmla="*/ 3415525 h 6858000"/>
              <a:gd name="connsiteX91" fmla="*/ 7176207 w 12902436"/>
              <a:gd name="connsiteY91" fmla="*/ 3467727 h 6858000"/>
              <a:gd name="connsiteX92" fmla="*/ 7145196 w 12902436"/>
              <a:gd name="connsiteY92" fmla="*/ 3556143 h 6858000"/>
              <a:gd name="connsiteX93" fmla="*/ 7171790 w 12902436"/>
              <a:gd name="connsiteY93" fmla="*/ 3584335 h 6858000"/>
              <a:gd name="connsiteX94" fmla="*/ 7997607 w 12902436"/>
              <a:gd name="connsiteY94" fmla="*/ 4053339 h 6858000"/>
              <a:gd name="connsiteX95" fmla="*/ 8250487 w 12902436"/>
              <a:gd name="connsiteY95" fmla="*/ 4053339 h 6858000"/>
              <a:gd name="connsiteX96" fmla="*/ 8629795 w 12902436"/>
              <a:gd name="connsiteY96" fmla="*/ 3838412 h 6858000"/>
              <a:gd name="connsiteX97" fmla="*/ 8882674 w 12902436"/>
              <a:gd name="connsiteY97" fmla="*/ 3838412 h 6858000"/>
              <a:gd name="connsiteX98" fmla="*/ 10104609 w 12902436"/>
              <a:gd name="connsiteY98" fmla="*/ 4534525 h 6858000"/>
              <a:gd name="connsiteX99" fmla="*/ 10357477 w 12902436"/>
              <a:gd name="connsiteY99" fmla="*/ 4534525 h 6858000"/>
              <a:gd name="connsiteX100" fmla="*/ 11056866 w 12902436"/>
              <a:gd name="connsiteY100" fmla="*/ 4136869 h 6858000"/>
              <a:gd name="connsiteX101" fmla="*/ 11090462 w 12902436"/>
              <a:gd name="connsiteY101" fmla="*/ 4136869 h 6858000"/>
              <a:gd name="connsiteX102" fmla="*/ 11789840 w 12902436"/>
              <a:gd name="connsiteY102" fmla="*/ 4534525 h 6858000"/>
              <a:gd name="connsiteX103" fmla="*/ 12043600 w 12902436"/>
              <a:gd name="connsiteY103" fmla="*/ 4534525 h 6858000"/>
              <a:gd name="connsiteX104" fmla="*/ 12204000 w 12902436"/>
              <a:gd name="connsiteY104" fmla="*/ 4443332 h 6858000"/>
              <a:gd name="connsiteX105" fmla="*/ 12204000 w 12902436"/>
              <a:gd name="connsiteY105" fmla="*/ 6858000 h 6858000"/>
              <a:gd name="connsiteX106" fmla="*/ 0 w 12902436"/>
              <a:gd name="connsiteY106" fmla="*/ 6858000 h 6858000"/>
              <a:gd name="connsiteX107" fmla="*/ 0 w 12902436"/>
              <a:gd name="connsiteY107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45645 w 12902436"/>
              <a:gd name="connsiteY33" fmla="*/ 3416395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204000 w 12902436"/>
              <a:gd name="connsiteY41" fmla="*/ 2611736 h 6858000"/>
              <a:gd name="connsiteX42" fmla="*/ 12204000 w 12902436"/>
              <a:gd name="connsiteY42" fmla="*/ 3481835 h 6858000"/>
              <a:gd name="connsiteX43" fmla="*/ 12204000 w 12902436"/>
              <a:gd name="connsiteY43" fmla="*/ 2611736 h 6858000"/>
              <a:gd name="connsiteX44" fmla="*/ 10020610 w 12902436"/>
              <a:gd name="connsiteY44" fmla="*/ 2606016 h 6858000"/>
              <a:gd name="connsiteX45" fmla="*/ 10147050 w 12902436"/>
              <a:gd name="connsiteY45" fmla="*/ 2639361 h 6858000"/>
              <a:gd name="connsiteX46" fmla="*/ 11789852 w 12902436"/>
              <a:gd name="connsiteY46" fmla="*/ 3573023 h 6858000"/>
              <a:gd name="connsiteX47" fmla="*/ 12043612 w 12902436"/>
              <a:gd name="connsiteY47" fmla="*/ 3573023 h 6858000"/>
              <a:gd name="connsiteX48" fmla="*/ 12204000 w 12902436"/>
              <a:gd name="connsiteY48" fmla="*/ 3481835 h 6858000"/>
              <a:gd name="connsiteX49" fmla="*/ 12204000 w 12902436"/>
              <a:gd name="connsiteY49" fmla="*/ 3724080 h 6858000"/>
              <a:gd name="connsiteX50" fmla="*/ 12047148 w 12902436"/>
              <a:gd name="connsiteY50" fmla="*/ 3813181 h 6858000"/>
              <a:gd name="connsiteX51" fmla="*/ 11789852 w 12902436"/>
              <a:gd name="connsiteY51" fmla="*/ 3812312 h 6858000"/>
              <a:gd name="connsiteX52" fmla="*/ 9894170 w 12902436"/>
              <a:gd name="connsiteY52" fmla="*/ 2735072 h 6858000"/>
              <a:gd name="connsiteX53" fmla="*/ 9872709 w 12902436"/>
              <a:gd name="connsiteY53" fmla="*/ 2660481 h 6858000"/>
              <a:gd name="connsiteX54" fmla="*/ 9894170 w 12902436"/>
              <a:gd name="connsiteY54" fmla="*/ 2639361 h 6858000"/>
              <a:gd name="connsiteX55" fmla="*/ 10020610 w 12902436"/>
              <a:gd name="connsiteY55" fmla="*/ 2606016 h 6858000"/>
              <a:gd name="connsiteX56" fmla="*/ 0 w 12902436"/>
              <a:gd name="connsiteY56" fmla="*/ 0 h 6858000"/>
              <a:gd name="connsiteX57" fmla="*/ 12204000 w 12902436"/>
              <a:gd name="connsiteY57" fmla="*/ 0 h 6858000"/>
              <a:gd name="connsiteX58" fmla="*/ 12204000 w 12902436"/>
              <a:gd name="connsiteY58" fmla="*/ 2611736 h 6858000"/>
              <a:gd name="connsiteX59" fmla="*/ 10144395 w 12902436"/>
              <a:gd name="connsiteY59" fmla="*/ 1442037 h 6858000"/>
              <a:gd name="connsiteX60" fmla="*/ 10017955 w 12902436"/>
              <a:gd name="connsiteY60" fmla="*/ 1408700 h 6858000"/>
              <a:gd name="connsiteX61" fmla="*/ 9891515 w 12902436"/>
              <a:gd name="connsiteY61" fmla="*/ 1442037 h 6858000"/>
              <a:gd name="connsiteX62" fmla="*/ 7171790 w 12902436"/>
              <a:gd name="connsiteY62" fmla="*/ 2989150 h 6858000"/>
              <a:gd name="connsiteX63" fmla="*/ 7146758 w 12902436"/>
              <a:gd name="connsiteY63" fmla="*/ 3079375 h 6858000"/>
              <a:gd name="connsiteX64" fmla="*/ 7171790 w 12902436"/>
              <a:gd name="connsiteY64" fmla="*/ 3104007 h 6858000"/>
              <a:gd name="connsiteX65" fmla="*/ 7997608 w 12902436"/>
              <a:gd name="connsiteY65" fmla="*/ 3573023 h 6858000"/>
              <a:gd name="connsiteX66" fmla="*/ 8250487 w 12902436"/>
              <a:gd name="connsiteY66" fmla="*/ 3573023 h 6858000"/>
              <a:gd name="connsiteX67" fmla="*/ 8629795 w 12902436"/>
              <a:gd name="connsiteY67" fmla="*/ 3358097 h 6858000"/>
              <a:gd name="connsiteX68" fmla="*/ 8882675 w 12902436"/>
              <a:gd name="connsiteY68" fmla="*/ 3358097 h 6858000"/>
              <a:gd name="connsiteX69" fmla="*/ 10104610 w 12902436"/>
              <a:gd name="connsiteY69" fmla="*/ 4054208 h 6858000"/>
              <a:gd name="connsiteX70" fmla="*/ 10357478 w 12902436"/>
              <a:gd name="connsiteY70" fmla="*/ 4054208 h 6858000"/>
              <a:gd name="connsiteX71" fmla="*/ 11056867 w 12902436"/>
              <a:gd name="connsiteY71" fmla="*/ 3657422 h 6858000"/>
              <a:gd name="connsiteX72" fmla="*/ 11090462 w 12902436"/>
              <a:gd name="connsiteY72" fmla="*/ 3657422 h 6858000"/>
              <a:gd name="connsiteX73" fmla="*/ 11789852 w 12902436"/>
              <a:gd name="connsiteY73" fmla="*/ 4054208 h 6858000"/>
              <a:gd name="connsiteX74" fmla="*/ 12043612 w 12902436"/>
              <a:gd name="connsiteY74" fmla="*/ 4054208 h 6858000"/>
              <a:gd name="connsiteX75" fmla="*/ 12204000 w 12902436"/>
              <a:gd name="connsiteY75" fmla="*/ 3962853 h 6858000"/>
              <a:gd name="connsiteX76" fmla="*/ 12204000 w 12902436"/>
              <a:gd name="connsiteY76" fmla="*/ 4199775 h 6858000"/>
              <a:gd name="connsiteX77" fmla="*/ 12043600 w 12902436"/>
              <a:gd name="connsiteY77" fmla="*/ 4290890 h 6858000"/>
              <a:gd name="connsiteX78" fmla="*/ 11789840 w 12902436"/>
              <a:gd name="connsiteY78" fmla="*/ 4290890 h 6858000"/>
              <a:gd name="connsiteX79" fmla="*/ 11090462 w 12902436"/>
              <a:gd name="connsiteY79" fmla="*/ 3894103 h 6858000"/>
              <a:gd name="connsiteX80" fmla="*/ 11056866 w 12902436"/>
              <a:gd name="connsiteY80" fmla="*/ 3894103 h 6858000"/>
              <a:gd name="connsiteX81" fmla="*/ 10357477 w 12902436"/>
              <a:gd name="connsiteY81" fmla="*/ 4290890 h 6858000"/>
              <a:gd name="connsiteX82" fmla="*/ 10104609 w 12902436"/>
              <a:gd name="connsiteY82" fmla="*/ 4290890 h 6858000"/>
              <a:gd name="connsiteX83" fmla="*/ 8882674 w 12902436"/>
              <a:gd name="connsiteY83" fmla="*/ 3594777 h 6858000"/>
              <a:gd name="connsiteX84" fmla="*/ 8629795 w 12902436"/>
              <a:gd name="connsiteY84" fmla="*/ 3594777 h 6858000"/>
              <a:gd name="connsiteX85" fmla="*/ 8250487 w 12902436"/>
              <a:gd name="connsiteY85" fmla="*/ 3809704 h 6858000"/>
              <a:gd name="connsiteX86" fmla="*/ 7997607 w 12902436"/>
              <a:gd name="connsiteY86" fmla="*/ 3809704 h 6858000"/>
              <a:gd name="connsiteX87" fmla="*/ 7298230 w 12902436"/>
              <a:gd name="connsiteY87" fmla="*/ 3415525 h 6858000"/>
              <a:gd name="connsiteX88" fmla="*/ 7281427 w 12902436"/>
              <a:gd name="connsiteY88" fmla="*/ 3410953 h 6858000"/>
              <a:gd name="connsiteX89" fmla="*/ 7264623 w 12902436"/>
              <a:gd name="connsiteY89" fmla="*/ 3415525 h 6858000"/>
              <a:gd name="connsiteX90" fmla="*/ 7176207 w 12902436"/>
              <a:gd name="connsiteY90" fmla="*/ 3467727 h 6858000"/>
              <a:gd name="connsiteX91" fmla="*/ 7145196 w 12902436"/>
              <a:gd name="connsiteY91" fmla="*/ 3556143 h 6858000"/>
              <a:gd name="connsiteX92" fmla="*/ 7171790 w 12902436"/>
              <a:gd name="connsiteY92" fmla="*/ 3584335 h 6858000"/>
              <a:gd name="connsiteX93" fmla="*/ 7997607 w 12902436"/>
              <a:gd name="connsiteY93" fmla="*/ 4053339 h 6858000"/>
              <a:gd name="connsiteX94" fmla="*/ 8250487 w 12902436"/>
              <a:gd name="connsiteY94" fmla="*/ 4053339 h 6858000"/>
              <a:gd name="connsiteX95" fmla="*/ 8629795 w 12902436"/>
              <a:gd name="connsiteY95" fmla="*/ 3838412 h 6858000"/>
              <a:gd name="connsiteX96" fmla="*/ 8882674 w 12902436"/>
              <a:gd name="connsiteY96" fmla="*/ 3838412 h 6858000"/>
              <a:gd name="connsiteX97" fmla="*/ 10104609 w 12902436"/>
              <a:gd name="connsiteY97" fmla="*/ 4534525 h 6858000"/>
              <a:gd name="connsiteX98" fmla="*/ 10357477 w 12902436"/>
              <a:gd name="connsiteY98" fmla="*/ 4534525 h 6858000"/>
              <a:gd name="connsiteX99" fmla="*/ 11056866 w 12902436"/>
              <a:gd name="connsiteY99" fmla="*/ 4136869 h 6858000"/>
              <a:gd name="connsiteX100" fmla="*/ 11090462 w 12902436"/>
              <a:gd name="connsiteY100" fmla="*/ 4136869 h 6858000"/>
              <a:gd name="connsiteX101" fmla="*/ 11789840 w 12902436"/>
              <a:gd name="connsiteY101" fmla="*/ 4534525 h 6858000"/>
              <a:gd name="connsiteX102" fmla="*/ 12043600 w 12902436"/>
              <a:gd name="connsiteY102" fmla="*/ 4534525 h 6858000"/>
              <a:gd name="connsiteX103" fmla="*/ 12204000 w 12902436"/>
              <a:gd name="connsiteY103" fmla="*/ 4443332 h 6858000"/>
              <a:gd name="connsiteX104" fmla="*/ 12204000 w 12902436"/>
              <a:gd name="connsiteY104" fmla="*/ 6858000 h 6858000"/>
              <a:gd name="connsiteX105" fmla="*/ 0 w 12902436"/>
              <a:gd name="connsiteY105" fmla="*/ 6858000 h 6858000"/>
              <a:gd name="connsiteX106" fmla="*/ 0 w 12902436"/>
              <a:gd name="connsiteY106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204000 w 12902436"/>
              <a:gd name="connsiteY40" fmla="*/ 2611736 h 6858000"/>
              <a:gd name="connsiteX41" fmla="*/ 12204000 w 12902436"/>
              <a:gd name="connsiteY41" fmla="*/ 3481835 h 6858000"/>
              <a:gd name="connsiteX42" fmla="*/ 12204000 w 12902436"/>
              <a:gd name="connsiteY42" fmla="*/ 2611736 h 6858000"/>
              <a:gd name="connsiteX43" fmla="*/ 10020610 w 12902436"/>
              <a:gd name="connsiteY43" fmla="*/ 2606016 h 6858000"/>
              <a:gd name="connsiteX44" fmla="*/ 10147050 w 12902436"/>
              <a:gd name="connsiteY44" fmla="*/ 2639361 h 6858000"/>
              <a:gd name="connsiteX45" fmla="*/ 11789852 w 12902436"/>
              <a:gd name="connsiteY45" fmla="*/ 3573023 h 6858000"/>
              <a:gd name="connsiteX46" fmla="*/ 12043612 w 12902436"/>
              <a:gd name="connsiteY46" fmla="*/ 3573023 h 6858000"/>
              <a:gd name="connsiteX47" fmla="*/ 12204000 w 12902436"/>
              <a:gd name="connsiteY47" fmla="*/ 3481835 h 6858000"/>
              <a:gd name="connsiteX48" fmla="*/ 12204000 w 12902436"/>
              <a:gd name="connsiteY48" fmla="*/ 3724080 h 6858000"/>
              <a:gd name="connsiteX49" fmla="*/ 12047148 w 12902436"/>
              <a:gd name="connsiteY49" fmla="*/ 3813181 h 6858000"/>
              <a:gd name="connsiteX50" fmla="*/ 11789852 w 12902436"/>
              <a:gd name="connsiteY50" fmla="*/ 3812312 h 6858000"/>
              <a:gd name="connsiteX51" fmla="*/ 9894170 w 12902436"/>
              <a:gd name="connsiteY51" fmla="*/ 2735072 h 6858000"/>
              <a:gd name="connsiteX52" fmla="*/ 9872709 w 12902436"/>
              <a:gd name="connsiteY52" fmla="*/ 2660481 h 6858000"/>
              <a:gd name="connsiteX53" fmla="*/ 9894170 w 12902436"/>
              <a:gd name="connsiteY53" fmla="*/ 2639361 h 6858000"/>
              <a:gd name="connsiteX54" fmla="*/ 10020610 w 12902436"/>
              <a:gd name="connsiteY54" fmla="*/ 2606016 h 6858000"/>
              <a:gd name="connsiteX55" fmla="*/ 0 w 12902436"/>
              <a:gd name="connsiteY55" fmla="*/ 0 h 6858000"/>
              <a:gd name="connsiteX56" fmla="*/ 12204000 w 12902436"/>
              <a:gd name="connsiteY56" fmla="*/ 0 h 6858000"/>
              <a:gd name="connsiteX57" fmla="*/ 12204000 w 12902436"/>
              <a:gd name="connsiteY57" fmla="*/ 2611736 h 6858000"/>
              <a:gd name="connsiteX58" fmla="*/ 10144395 w 12902436"/>
              <a:gd name="connsiteY58" fmla="*/ 1442037 h 6858000"/>
              <a:gd name="connsiteX59" fmla="*/ 10017955 w 12902436"/>
              <a:gd name="connsiteY59" fmla="*/ 1408700 h 6858000"/>
              <a:gd name="connsiteX60" fmla="*/ 9891515 w 12902436"/>
              <a:gd name="connsiteY60" fmla="*/ 1442037 h 6858000"/>
              <a:gd name="connsiteX61" fmla="*/ 7171790 w 12902436"/>
              <a:gd name="connsiteY61" fmla="*/ 2989150 h 6858000"/>
              <a:gd name="connsiteX62" fmla="*/ 7146758 w 12902436"/>
              <a:gd name="connsiteY62" fmla="*/ 3079375 h 6858000"/>
              <a:gd name="connsiteX63" fmla="*/ 7171790 w 12902436"/>
              <a:gd name="connsiteY63" fmla="*/ 3104007 h 6858000"/>
              <a:gd name="connsiteX64" fmla="*/ 7997608 w 12902436"/>
              <a:gd name="connsiteY64" fmla="*/ 3573023 h 6858000"/>
              <a:gd name="connsiteX65" fmla="*/ 8250487 w 12902436"/>
              <a:gd name="connsiteY65" fmla="*/ 3573023 h 6858000"/>
              <a:gd name="connsiteX66" fmla="*/ 8629795 w 12902436"/>
              <a:gd name="connsiteY66" fmla="*/ 3358097 h 6858000"/>
              <a:gd name="connsiteX67" fmla="*/ 8882675 w 12902436"/>
              <a:gd name="connsiteY67" fmla="*/ 3358097 h 6858000"/>
              <a:gd name="connsiteX68" fmla="*/ 10104610 w 12902436"/>
              <a:gd name="connsiteY68" fmla="*/ 4054208 h 6858000"/>
              <a:gd name="connsiteX69" fmla="*/ 10357478 w 12902436"/>
              <a:gd name="connsiteY69" fmla="*/ 4054208 h 6858000"/>
              <a:gd name="connsiteX70" fmla="*/ 11056867 w 12902436"/>
              <a:gd name="connsiteY70" fmla="*/ 3657422 h 6858000"/>
              <a:gd name="connsiteX71" fmla="*/ 11090462 w 12902436"/>
              <a:gd name="connsiteY71" fmla="*/ 3657422 h 6858000"/>
              <a:gd name="connsiteX72" fmla="*/ 11789852 w 12902436"/>
              <a:gd name="connsiteY72" fmla="*/ 4054208 h 6858000"/>
              <a:gd name="connsiteX73" fmla="*/ 12043612 w 12902436"/>
              <a:gd name="connsiteY73" fmla="*/ 4054208 h 6858000"/>
              <a:gd name="connsiteX74" fmla="*/ 12204000 w 12902436"/>
              <a:gd name="connsiteY74" fmla="*/ 3962853 h 6858000"/>
              <a:gd name="connsiteX75" fmla="*/ 12204000 w 12902436"/>
              <a:gd name="connsiteY75" fmla="*/ 4199775 h 6858000"/>
              <a:gd name="connsiteX76" fmla="*/ 12043600 w 12902436"/>
              <a:gd name="connsiteY76" fmla="*/ 4290890 h 6858000"/>
              <a:gd name="connsiteX77" fmla="*/ 11789840 w 12902436"/>
              <a:gd name="connsiteY77" fmla="*/ 4290890 h 6858000"/>
              <a:gd name="connsiteX78" fmla="*/ 11090462 w 12902436"/>
              <a:gd name="connsiteY78" fmla="*/ 3894103 h 6858000"/>
              <a:gd name="connsiteX79" fmla="*/ 11056866 w 12902436"/>
              <a:gd name="connsiteY79" fmla="*/ 3894103 h 6858000"/>
              <a:gd name="connsiteX80" fmla="*/ 10357477 w 12902436"/>
              <a:gd name="connsiteY80" fmla="*/ 4290890 h 6858000"/>
              <a:gd name="connsiteX81" fmla="*/ 10104609 w 12902436"/>
              <a:gd name="connsiteY81" fmla="*/ 4290890 h 6858000"/>
              <a:gd name="connsiteX82" fmla="*/ 8882674 w 12902436"/>
              <a:gd name="connsiteY82" fmla="*/ 3594777 h 6858000"/>
              <a:gd name="connsiteX83" fmla="*/ 8629795 w 12902436"/>
              <a:gd name="connsiteY83" fmla="*/ 3594777 h 6858000"/>
              <a:gd name="connsiteX84" fmla="*/ 8250487 w 12902436"/>
              <a:gd name="connsiteY84" fmla="*/ 3809704 h 6858000"/>
              <a:gd name="connsiteX85" fmla="*/ 7997607 w 12902436"/>
              <a:gd name="connsiteY85" fmla="*/ 3809704 h 6858000"/>
              <a:gd name="connsiteX86" fmla="*/ 7298230 w 12902436"/>
              <a:gd name="connsiteY86" fmla="*/ 3415525 h 6858000"/>
              <a:gd name="connsiteX87" fmla="*/ 7281427 w 12902436"/>
              <a:gd name="connsiteY87" fmla="*/ 3410953 h 6858000"/>
              <a:gd name="connsiteX88" fmla="*/ 7264623 w 12902436"/>
              <a:gd name="connsiteY88" fmla="*/ 3415525 h 6858000"/>
              <a:gd name="connsiteX89" fmla="*/ 7176207 w 12902436"/>
              <a:gd name="connsiteY89" fmla="*/ 3467727 h 6858000"/>
              <a:gd name="connsiteX90" fmla="*/ 7145196 w 12902436"/>
              <a:gd name="connsiteY90" fmla="*/ 3556143 h 6858000"/>
              <a:gd name="connsiteX91" fmla="*/ 7171790 w 12902436"/>
              <a:gd name="connsiteY91" fmla="*/ 3584335 h 6858000"/>
              <a:gd name="connsiteX92" fmla="*/ 7997607 w 12902436"/>
              <a:gd name="connsiteY92" fmla="*/ 4053339 h 6858000"/>
              <a:gd name="connsiteX93" fmla="*/ 8250487 w 12902436"/>
              <a:gd name="connsiteY93" fmla="*/ 4053339 h 6858000"/>
              <a:gd name="connsiteX94" fmla="*/ 8629795 w 12902436"/>
              <a:gd name="connsiteY94" fmla="*/ 3838412 h 6858000"/>
              <a:gd name="connsiteX95" fmla="*/ 8882674 w 12902436"/>
              <a:gd name="connsiteY95" fmla="*/ 3838412 h 6858000"/>
              <a:gd name="connsiteX96" fmla="*/ 10104609 w 12902436"/>
              <a:gd name="connsiteY96" fmla="*/ 4534525 h 6858000"/>
              <a:gd name="connsiteX97" fmla="*/ 10357477 w 12902436"/>
              <a:gd name="connsiteY97" fmla="*/ 4534525 h 6858000"/>
              <a:gd name="connsiteX98" fmla="*/ 11056866 w 12902436"/>
              <a:gd name="connsiteY98" fmla="*/ 4136869 h 6858000"/>
              <a:gd name="connsiteX99" fmla="*/ 11090462 w 12902436"/>
              <a:gd name="connsiteY99" fmla="*/ 4136869 h 6858000"/>
              <a:gd name="connsiteX100" fmla="*/ 11789840 w 12902436"/>
              <a:gd name="connsiteY100" fmla="*/ 4534525 h 6858000"/>
              <a:gd name="connsiteX101" fmla="*/ 12043600 w 12902436"/>
              <a:gd name="connsiteY101" fmla="*/ 4534525 h 6858000"/>
              <a:gd name="connsiteX102" fmla="*/ 12204000 w 12902436"/>
              <a:gd name="connsiteY102" fmla="*/ 4443332 h 6858000"/>
              <a:gd name="connsiteX103" fmla="*/ 12204000 w 12902436"/>
              <a:gd name="connsiteY103" fmla="*/ 6858000 h 6858000"/>
              <a:gd name="connsiteX104" fmla="*/ 0 w 12902436"/>
              <a:gd name="connsiteY104" fmla="*/ 6858000 h 6858000"/>
              <a:gd name="connsiteX105" fmla="*/ 0 w 12902436"/>
              <a:gd name="connsiteY105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93581 w 12902436"/>
              <a:gd name="connsiteY35" fmla="*/ 3494110 h 6858000"/>
              <a:gd name="connsiteX36" fmla="*/ 12868549 w 12902436"/>
              <a:gd name="connsiteY36" fmla="*/ 3584335 h 6858000"/>
              <a:gd name="connsiteX37" fmla="*/ 12204000 w 12902436"/>
              <a:gd name="connsiteY37" fmla="*/ 3962853 h 6858000"/>
              <a:gd name="connsiteX38" fmla="*/ 12204000 w 12902436"/>
              <a:gd name="connsiteY38" fmla="*/ 3724080 h 6858000"/>
              <a:gd name="connsiteX39" fmla="*/ 12204000 w 12902436"/>
              <a:gd name="connsiteY39" fmla="*/ 2611736 h 6858000"/>
              <a:gd name="connsiteX40" fmla="*/ 12204000 w 12902436"/>
              <a:gd name="connsiteY40" fmla="*/ 3481835 h 6858000"/>
              <a:gd name="connsiteX41" fmla="*/ 12204000 w 12902436"/>
              <a:gd name="connsiteY41" fmla="*/ 2611736 h 6858000"/>
              <a:gd name="connsiteX42" fmla="*/ 10020610 w 12902436"/>
              <a:gd name="connsiteY42" fmla="*/ 2606016 h 6858000"/>
              <a:gd name="connsiteX43" fmla="*/ 10147050 w 12902436"/>
              <a:gd name="connsiteY43" fmla="*/ 2639361 h 6858000"/>
              <a:gd name="connsiteX44" fmla="*/ 11789852 w 12902436"/>
              <a:gd name="connsiteY44" fmla="*/ 3573023 h 6858000"/>
              <a:gd name="connsiteX45" fmla="*/ 12043612 w 12902436"/>
              <a:gd name="connsiteY45" fmla="*/ 3573023 h 6858000"/>
              <a:gd name="connsiteX46" fmla="*/ 12204000 w 12902436"/>
              <a:gd name="connsiteY46" fmla="*/ 3481835 h 6858000"/>
              <a:gd name="connsiteX47" fmla="*/ 12204000 w 12902436"/>
              <a:gd name="connsiteY47" fmla="*/ 3724080 h 6858000"/>
              <a:gd name="connsiteX48" fmla="*/ 12047148 w 12902436"/>
              <a:gd name="connsiteY48" fmla="*/ 3813181 h 6858000"/>
              <a:gd name="connsiteX49" fmla="*/ 11789852 w 12902436"/>
              <a:gd name="connsiteY49" fmla="*/ 3812312 h 6858000"/>
              <a:gd name="connsiteX50" fmla="*/ 9894170 w 12902436"/>
              <a:gd name="connsiteY50" fmla="*/ 2735072 h 6858000"/>
              <a:gd name="connsiteX51" fmla="*/ 9872709 w 12902436"/>
              <a:gd name="connsiteY51" fmla="*/ 2660481 h 6858000"/>
              <a:gd name="connsiteX52" fmla="*/ 9894170 w 12902436"/>
              <a:gd name="connsiteY52" fmla="*/ 2639361 h 6858000"/>
              <a:gd name="connsiteX53" fmla="*/ 10020610 w 12902436"/>
              <a:gd name="connsiteY53" fmla="*/ 2606016 h 6858000"/>
              <a:gd name="connsiteX54" fmla="*/ 0 w 12902436"/>
              <a:gd name="connsiteY54" fmla="*/ 0 h 6858000"/>
              <a:gd name="connsiteX55" fmla="*/ 12204000 w 12902436"/>
              <a:gd name="connsiteY55" fmla="*/ 0 h 6858000"/>
              <a:gd name="connsiteX56" fmla="*/ 12204000 w 12902436"/>
              <a:gd name="connsiteY56" fmla="*/ 2611736 h 6858000"/>
              <a:gd name="connsiteX57" fmla="*/ 10144395 w 12902436"/>
              <a:gd name="connsiteY57" fmla="*/ 1442037 h 6858000"/>
              <a:gd name="connsiteX58" fmla="*/ 10017955 w 12902436"/>
              <a:gd name="connsiteY58" fmla="*/ 1408700 h 6858000"/>
              <a:gd name="connsiteX59" fmla="*/ 9891515 w 12902436"/>
              <a:gd name="connsiteY59" fmla="*/ 1442037 h 6858000"/>
              <a:gd name="connsiteX60" fmla="*/ 7171790 w 12902436"/>
              <a:gd name="connsiteY60" fmla="*/ 2989150 h 6858000"/>
              <a:gd name="connsiteX61" fmla="*/ 7146758 w 12902436"/>
              <a:gd name="connsiteY61" fmla="*/ 3079375 h 6858000"/>
              <a:gd name="connsiteX62" fmla="*/ 7171790 w 12902436"/>
              <a:gd name="connsiteY62" fmla="*/ 3104007 h 6858000"/>
              <a:gd name="connsiteX63" fmla="*/ 7997608 w 12902436"/>
              <a:gd name="connsiteY63" fmla="*/ 3573023 h 6858000"/>
              <a:gd name="connsiteX64" fmla="*/ 8250487 w 12902436"/>
              <a:gd name="connsiteY64" fmla="*/ 3573023 h 6858000"/>
              <a:gd name="connsiteX65" fmla="*/ 8629795 w 12902436"/>
              <a:gd name="connsiteY65" fmla="*/ 3358097 h 6858000"/>
              <a:gd name="connsiteX66" fmla="*/ 8882675 w 12902436"/>
              <a:gd name="connsiteY66" fmla="*/ 3358097 h 6858000"/>
              <a:gd name="connsiteX67" fmla="*/ 10104610 w 12902436"/>
              <a:gd name="connsiteY67" fmla="*/ 4054208 h 6858000"/>
              <a:gd name="connsiteX68" fmla="*/ 10357478 w 12902436"/>
              <a:gd name="connsiteY68" fmla="*/ 4054208 h 6858000"/>
              <a:gd name="connsiteX69" fmla="*/ 11056867 w 12902436"/>
              <a:gd name="connsiteY69" fmla="*/ 3657422 h 6858000"/>
              <a:gd name="connsiteX70" fmla="*/ 11090462 w 12902436"/>
              <a:gd name="connsiteY70" fmla="*/ 3657422 h 6858000"/>
              <a:gd name="connsiteX71" fmla="*/ 11789852 w 12902436"/>
              <a:gd name="connsiteY71" fmla="*/ 4054208 h 6858000"/>
              <a:gd name="connsiteX72" fmla="*/ 12043612 w 12902436"/>
              <a:gd name="connsiteY72" fmla="*/ 4054208 h 6858000"/>
              <a:gd name="connsiteX73" fmla="*/ 12204000 w 12902436"/>
              <a:gd name="connsiteY73" fmla="*/ 3962853 h 6858000"/>
              <a:gd name="connsiteX74" fmla="*/ 12204000 w 12902436"/>
              <a:gd name="connsiteY74" fmla="*/ 4199775 h 6858000"/>
              <a:gd name="connsiteX75" fmla="*/ 12043600 w 12902436"/>
              <a:gd name="connsiteY75" fmla="*/ 4290890 h 6858000"/>
              <a:gd name="connsiteX76" fmla="*/ 11789840 w 12902436"/>
              <a:gd name="connsiteY76" fmla="*/ 4290890 h 6858000"/>
              <a:gd name="connsiteX77" fmla="*/ 11090462 w 12902436"/>
              <a:gd name="connsiteY77" fmla="*/ 3894103 h 6858000"/>
              <a:gd name="connsiteX78" fmla="*/ 11056866 w 12902436"/>
              <a:gd name="connsiteY78" fmla="*/ 3894103 h 6858000"/>
              <a:gd name="connsiteX79" fmla="*/ 10357477 w 12902436"/>
              <a:gd name="connsiteY79" fmla="*/ 4290890 h 6858000"/>
              <a:gd name="connsiteX80" fmla="*/ 10104609 w 12902436"/>
              <a:gd name="connsiteY80" fmla="*/ 4290890 h 6858000"/>
              <a:gd name="connsiteX81" fmla="*/ 8882674 w 12902436"/>
              <a:gd name="connsiteY81" fmla="*/ 3594777 h 6858000"/>
              <a:gd name="connsiteX82" fmla="*/ 8629795 w 12902436"/>
              <a:gd name="connsiteY82" fmla="*/ 3594777 h 6858000"/>
              <a:gd name="connsiteX83" fmla="*/ 8250487 w 12902436"/>
              <a:gd name="connsiteY83" fmla="*/ 3809704 h 6858000"/>
              <a:gd name="connsiteX84" fmla="*/ 7997607 w 12902436"/>
              <a:gd name="connsiteY84" fmla="*/ 3809704 h 6858000"/>
              <a:gd name="connsiteX85" fmla="*/ 7298230 w 12902436"/>
              <a:gd name="connsiteY85" fmla="*/ 3415525 h 6858000"/>
              <a:gd name="connsiteX86" fmla="*/ 7281427 w 12902436"/>
              <a:gd name="connsiteY86" fmla="*/ 3410953 h 6858000"/>
              <a:gd name="connsiteX87" fmla="*/ 7264623 w 12902436"/>
              <a:gd name="connsiteY87" fmla="*/ 3415525 h 6858000"/>
              <a:gd name="connsiteX88" fmla="*/ 7176207 w 12902436"/>
              <a:gd name="connsiteY88" fmla="*/ 3467727 h 6858000"/>
              <a:gd name="connsiteX89" fmla="*/ 7145196 w 12902436"/>
              <a:gd name="connsiteY89" fmla="*/ 3556143 h 6858000"/>
              <a:gd name="connsiteX90" fmla="*/ 7171790 w 12902436"/>
              <a:gd name="connsiteY90" fmla="*/ 3584335 h 6858000"/>
              <a:gd name="connsiteX91" fmla="*/ 7997607 w 12902436"/>
              <a:gd name="connsiteY91" fmla="*/ 4053339 h 6858000"/>
              <a:gd name="connsiteX92" fmla="*/ 8250487 w 12902436"/>
              <a:gd name="connsiteY92" fmla="*/ 4053339 h 6858000"/>
              <a:gd name="connsiteX93" fmla="*/ 8629795 w 12902436"/>
              <a:gd name="connsiteY93" fmla="*/ 3838412 h 6858000"/>
              <a:gd name="connsiteX94" fmla="*/ 8882674 w 12902436"/>
              <a:gd name="connsiteY94" fmla="*/ 3838412 h 6858000"/>
              <a:gd name="connsiteX95" fmla="*/ 10104609 w 12902436"/>
              <a:gd name="connsiteY95" fmla="*/ 4534525 h 6858000"/>
              <a:gd name="connsiteX96" fmla="*/ 10357477 w 12902436"/>
              <a:gd name="connsiteY96" fmla="*/ 4534525 h 6858000"/>
              <a:gd name="connsiteX97" fmla="*/ 11056866 w 12902436"/>
              <a:gd name="connsiteY97" fmla="*/ 4136869 h 6858000"/>
              <a:gd name="connsiteX98" fmla="*/ 11090462 w 12902436"/>
              <a:gd name="connsiteY98" fmla="*/ 4136869 h 6858000"/>
              <a:gd name="connsiteX99" fmla="*/ 11789840 w 12902436"/>
              <a:gd name="connsiteY99" fmla="*/ 4534525 h 6858000"/>
              <a:gd name="connsiteX100" fmla="*/ 12043600 w 12902436"/>
              <a:gd name="connsiteY100" fmla="*/ 4534525 h 6858000"/>
              <a:gd name="connsiteX101" fmla="*/ 12204000 w 12902436"/>
              <a:gd name="connsiteY101" fmla="*/ 4443332 h 6858000"/>
              <a:gd name="connsiteX102" fmla="*/ 12204000 w 12902436"/>
              <a:gd name="connsiteY102" fmla="*/ 6858000 h 6858000"/>
              <a:gd name="connsiteX103" fmla="*/ 0 w 12902436"/>
              <a:gd name="connsiteY103" fmla="*/ 6858000 h 6858000"/>
              <a:gd name="connsiteX104" fmla="*/ 0 w 12902436"/>
              <a:gd name="connsiteY104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893581 w 12902436"/>
              <a:gd name="connsiteY34" fmla="*/ 3494110 h 6858000"/>
              <a:gd name="connsiteX35" fmla="*/ 12868549 w 12902436"/>
              <a:gd name="connsiteY35" fmla="*/ 3584335 h 6858000"/>
              <a:gd name="connsiteX36" fmla="*/ 12204000 w 12902436"/>
              <a:gd name="connsiteY36" fmla="*/ 3962853 h 6858000"/>
              <a:gd name="connsiteX37" fmla="*/ 12204000 w 12902436"/>
              <a:gd name="connsiteY37" fmla="*/ 3724080 h 6858000"/>
              <a:gd name="connsiteX38" fmla="*/ 12204000 w 12902436"/>
              <a:gd name="connsiteY38" fmla="*/ 2611736 h 6858000"/>
              <a:gd name="connsiteX39" fmla="*/ 12204000 w 12902436"/>
              <a:gd name="connsiteY39" fmla="*/ 3481835 h 6858000"/>
              <a:gd name="connsiteX40" fmla="*/ 12204000 w 12902436"/>
              <a:gd name="connsiteY40" fmla="*/ 2611736 h 6858000"/>
              <a:gd name="connsiteX41" fmla="*/ 10020610 w 12902436"/>
              <a:gd name="connsiteY41" fmla="*/ 2606016 h 6858000"/>
              <a:gd name="connsiteX42" fmla="*/ 10147050 w 12902436"/>
              <a:gd name="connsiteY42" fmla="*/ 2639361 h 6858000"/>
              <a:gd name="connsiteX43" fmla="*/ 11789852 w 12902436"/>
              <a:gd name="connsiteY43" fmla="*/ 3573023 h 6858000"/>
              <a:gd name="connsiteX44" fmla="*/ 12043612 w 12902436"/>
              <a:gd name="connsiteY44" fmla="*/ 3573023 h 6858000"/>
              <a:gd name="connsiteX45" fmla="*/ 12204000 w 12902436"/>
              <a:gd name="connsiteY45" fmla="*/ 3481835 h 6858000"/>
              <a:gd name="connsiteX46" fmla="*/ 12204000 w 12902436"/>
              <a:gd name="connsiteY46" fmla="*/ 3724080 h 6858000"/>
              <a:gd name="connsiteX47" fmla="*/ 12047148 w 12902436"/>
              <a:gd name="connsiteY47" fmla="*/ 3813181 h 6858000"/>
              <a:gd name="connsiteX48" fmla="*/ 11789852 w 12902436"/>
              <a:gd name="connsiteY48" fmla="*/ 3812312 h 6858000"/>
              <a:gd name="connsiteX49" fmla="*/ 9894170 w 12902436"/>
              <a:gd name="connsiteY49" fmla="*/ 2735072 h 6858000"/>
              <a:gd name="connsiteX50" fmla="*/ 9872709 w 12902436"/>
              <a:gd name="connsiteY50" fmla="*/ 2660481 h 6858000"/>
              <a:gd name="connsiteX51" fmla="*/ 9894170 w 12902436"/>
              <a:gd name="connsiteY51" fmla="*/ 2639361 h 6858000"/>
              <a:gd name="connsiteX52" fmla="*/ 10020610 w 12902436"/>
              <a:gd name="connsiteY52" fmla="*/ 2606016 h 6858000"/>
              <a:gd name="connsiteX53" fmla="*/ 0 w 12902436"/>
              <a:gd name="connsiteY53" fmla="*/ 0 h 6858000"/>
              <a:gd name="connsiteX54" fmla="*/ 12204000 w 12902436"/>
              <a:gd name="connsiteY54" fmla="*/ 0 h 6858000"/>
              <a:gd name="connsiteX55" fmla="*/ 12204000 w 12902436"/>
              <a:gd name="connsiteY55" fmla="*/ 2611736 h 6858000"/>
              <a:gd name="connsiteX56" fmla="*/ 10144395 w 12902436"/>
              <a:gd name="connsiteY56" fmla="*/ 1442037 h 6858000"/>
              <a:gd name="connsiteX57" fmla="*/ 10017955 w 12902436"/>
              <a:gd name="connsiteY57" fmla="*/ 1408700 h 6858000"/>
              <a:gd name="connsiteX58" fmla="*/ 9891515 w 12902436"/>
              <a:gd name="connsiteY58" fmla="*/ 1442037 h 6858000"/>
              <a:gd name="connsiteX59" fmla="*/ 7171790 w 12902436"/>
              <a:gd name="connsiteY59" fmla="*/ 2989150 h 6858000"/>
              <a:gd name="connsiteX60" fmla="*/ 7146758 w 12902436"/>
              <a:gd name="connsiteY60" fmla="*/ 3079375 h 6858000"/>
              <a:gd name="connsiteX61" fmla="*/ 7171790 w 12902436"/>
              <a:gd name="connsiteY61" fmla="*/ 3104007 h 6858000"/>
              <a:gd name="connsiteX62" fmla="*/ 7997608 w 12902436"/>
              <a:gd name="connsiteY62" fmla="*/ 3573023 h 6858000"/>
              <a:gd name="connsiteX63" fmla="*/ 8250487 w 12902436"/>
              <a:gd name="connsiteY63" fmla="*/ 3573023 h 6858000"/>
              <a:gd name="connsiteX64" fmla="*/ 8629795 w 12902436"/>
              <a:gd name="connsiteY64" fmla="*/ 3358097 h 6858000"/>
              <a:gd name="connsiteX65" fmla="*/ 8882675 w 12902436"/>
              <a:gd name="connsiteY65" fmla="*/ 3358097 h 6858000"/>
              <a:gd name="connsiteX66" fmla="*/ 10104610 w 12902436"/>
              <a:gd name="connsiteY66" fmla="*/ 4054208 h 6858000"/>
              <a:gd name="connsiteX67" fmla="*/ 10357478 w 12902436"/>
              <a:gd name="connsiteY67" fmla="*/ 4054208 h 6858000"/>
              <a:gd name="connsiteX68" fmla="*/ 11056867 w 12902436"/>
              <a:gd name="connsiteY68" fmla="*/ 3657422 h 6858000"/>
              <a:gd name="connsiteX69" fmla="*/ 11090462 w 12902436"/>
              <a:gd name="connsiteY69" fmla="*/ 3657422 h 6858000"/>
              <a:gd name="connsiteX70" fmla="*/ 11789852 w 12902436"/>
              <a:gd name="connsiteY70" fmla="*/ 4054208 h 6858000"/>
              <a:gd name="connsiteX71" fmla="*/ 12043612 w 12902436"/>
              <a:gd name="connsiteY71" fmla="*/ 4054208 h 6858000"/>
              <a:gd name="connsiteX72" fmla="*/ 12204000 w 12902436"/>
              <a:gd name="connsiteY72" fmla="*/ 3962853 h 6858000"/>
              <a:gd name="connsiteX73" fmla="*/ 12204000 w 12902436"/>
              <a:gd name="connsiteY73" fmla="*/ 4199775 h 6858000"/>
              <a:gd name="connsiteX74" fmla="*/ 12043600 w 12902436"/>
              <a:gd name="connsiteY74" fmla="*/ 4290890 h 6858000"/>
              <a:gd name="connsiteX75" fmla="*/ 11789840 w 12902436"/>
              <a:gd name="connsiteY75" fmla="*/ 4290890 h 6858000"/>
              <a:gd name="connsiteX76" fmla="*/ 11090462 w 12902436"/>
              <a:gd name="connsiteY76" fmla="*/ 3894103 h 6858000"/>
              <a:gd name="connsiteX77" fmla="*/ 11056866 w 12902436"/>
              <a:gd name="connsiteY77" fmla="*/ 3894103 h 6858000"/>
              <a:gd name="connsiteX78" fmla="*/ 10357477 w 12902436"/>
              <a:gd name="connsiteY78" fmla="*/ 4290890 h 6858000"/>
              <a:gd name="connsiteX79" fmla="*/ 10104609 w 12902436"/>
              <a:gd name="connsiteY79" fmla="*/ 4290890 h 6858000"/>
              <a:gd name="connsiteX80" fmla="*/ 8882674 w 12902436"/>
              <a:gd name="connsiteY80" fmla="*/ 3594777 h 6858000"/>
              <a:gd name="connsiteX81" fmla="*/ 8629795 w 12902436"/>
              <a:gd name="connsiteY81" fmla="*/ 3594777 h 6858000"/>
              <a:gd name="connsiteX82" fmla="*/ 8250487 w 12902436"/>
              <a:gd name="connsiteY82" fmla="*/ 3809704 h 6858000"/>
              <a:gd name="connsiteX83" fmla="*/ 7997607 w 12902436"/>
              <a:gd name="connsiteY83" fmla="*/ 3809704 h 6858000"/>
              <a:gd name="connsiteX84" fmla="*/ 7298230 w 12902436"/>
              <a:gd name="connsiteY84" fmla="*/ 3415525 h 6858000"/>
              <a:gd name="connsiteX85" fmla="*/ 7281427 w 12902436"/>
              <a:gd name="connsiteY85" fmla="*/ 3410953 h 6858000"/>
              <a:gd name="connsiteX86" fmla="*/ 7264623 w 12902436"/>
              <a:gd name="connsiteY86" fmla="*/ 3415525 h 6858000"/>
              <a:gd name="connsiteX87" fmla="*/ 7176207 w 12902436"/>
              <a:gd name="connsiteY87" fmla="*/ 3467727 h 6858000"/>
              <a:gd name="connsiteX88" fmla="*/ 7145196 w 12902436"/>
              <a:gd name="connsiteY88" fmla="*/ 3556143 h 6858000"/>
              <a:gd name="connsiteX89" fmla="*/ 7171790 w 12902436"/>
              <a:gd name="connsiteY89" fmla="*/ 3584335 h 6858000"/>
              <a:gd name="connsiteX90" fmla="*/ 7997607 w 12902436"/>
              <a:gd name="connsiteY90" fmla="*/ 4053339 h 6858000"/>
              <a:gd name="connsiteX91" fmla="*/ 8250487 w 12902436"/>
              <a:gd name="connsiteY91" fmla="*/ 4053339 h 6858000"/>
              <a:gd name="connsiteX92" fmla="*/ 8629795 w 12902436"/>
              <a:gd name="connsiteY92" fmla="*/ 3838412 h 6858000"/>
              <a:gd name="connsiteX93" fmla="*/ 8882674 w 12902436"/>
              <a:gd name="connsiteY93" fmla="*/ 3838412 h 6858000"/>
              <a:gd name="connsiteX94" fmla="*/ 10104609 w 12902436"/>
              <a:gd name="connsiteY94" fmla="*/ 4534525 h 6858000"/>
              <a:gd name="connsiteX95" fmla="*/ 10357477 w 12902436"/>
              <a:gd name="connsiteY95" fmla="*/ 4534525 h 6858000"/>
              <a:gd name="connsiteX96" fmla="*/ 11056866 w 12902436"/>
              <a:gd name="connsiteY96" fmla="*/ 4136869 h 6858000"/>
              <a:gd name="connsiteX97" fmla="*/ 11090462 w 12902436"/>
              <a:gd name="connsiteY97" fmla="*/ 4136869 h 6858000"/>
              <a:gd name="connsiteX98" fmla="*/ 11789840 w 12902436"/>
              <a:gd name="connsiteY98" fmla="*/ 4534525 h 6858000"/>
              <a:gd name="connsiteX99" fmla="*/ 12043600 w 12902436"/>
              <a:gd name="connsiteY99" fmla="*/ 4534525 h 6858000"/>
              <a:gd name="connsiteX100" fmla="*/ 12204000 w 12902436"/>
              <a:gd name="connsiteY100" fmla="*/ 4443332 h 6858000"/>
              <a:gd name="connsiteX101" fmla="*/ 12204000 w 12902436"/>
              <a:gd name="connsiteY101" fmla="*/ 6858000 h 6858000"/>
              <a:gd name="connsiteX102" fmla="*/ 0 w 12902436"/>
              <a:gd name="connsiteY102" fmla="*/ 6858000 h 6858000"/>
              <a:gd name="connsiteX103" fmla="*/ 0 w 12902436"/>
              <a:gd name="connsiteY103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868549 w 12902313"/>
              <a:gd name="connsiteY34" fmla="*/ 3584335 h 6858000"/>
              <a:gd name="connsiteX35" fmla="*/ 12204000 w 12902313"/>
              <a:gd name="connsiteY35" fmla="*/ 3962853 h 6858000"/>
              <a:gd name="connsiteX36" fmla="*/ 12204000 w 12902313"/>
              <a:gd name="connsiteY36" fmla="*/ 3724080 h 6858000"/>
              <a:gd name="connsiteX37" fmla="*/ 12204000 w 12902313"/>
              <a:gd name="connsiteY37" fmla="*/ 2611736 h 6858000"/>
              <a:gd name="connsiteX38" fmla="*/ 12204000 w 12902313"/>
              <a:gd name="connsiteY38" fmla="*/ 3481835 h 6858000"/>
              <a:gd name="connsiteX39" fmla="*/ 12204000 w 12902313"/>
              <a:gd name="connsiteY39" fmla="*/ 2611736 h 6858000"/>
              <a:gd name="connsiteX40" fmla="*/ 10020610 w 12902313"/>
              <a:gd name="connsiteY40" fmla="*/ 2606016 h 6858000"/>
              <a:gd name="connsiteX41" fmla="*/ 10147050 w 12902313"/>
              <a:gd name="connsiteY41" fmla="*/ 2639361 h 6858000"/>
              <a:gd name="connsiteX42" fmla="*/ 11789852 w 12902313"/>
              <a:gd name="connsiteY42" fmla="*/ 3573023 h 6858000"/>
              <a:gd name="connsiteX43" fmla="*/ 12043612 w 12902313"/>
              <a:gd name="connsiteY43" fmla="*/ 3573023 h 6858000"/>
              <a:gd name="connsiteX44" fmla="*/ 12204000 w 12902313"/>
              <a:gd name="connsiteY44" fmla="*/ 3481835 h 6858000"/>
              <a:gd name="connsiteX45" fmla="*/ 12204000 w 12902313"/>
              <a:gd name="connsiteY45" fmla="*/ 3724080 h 6858000"/>
              <a:gd name="connsiteX46" fmla="*/ 12047148 w 12902313"/>
              <a:gd name="connsiteY46" fmla="*/ 3813181 h 6858000"/>
              <a:gd name="connsiteX47" fmla="*/ 11789852 w 12902313"/>
              <a:gd name="connsiteY47" fmla="*/ 3812312 h 6858000"/>
              <a:gd name="connsiteX48" fmla="*/ 9894170 w 12902313"/>
              <a:gd name="connsiteY48" fmla="*/ 2735072 h 6858000"/>
              <a:gd name="connsiteX49" fmla="*/ 9872709 w 12902313"/>
              <a:gd name="connsiteY49" fmla="*/ 2660481 h 6858000"/>
              <a:gd name="connsiteX50" fmla="*/ 9894170 w 12902313"/>
              <a:gd name="connsiteY50" fmla="*/ 2639361 h 6858000"/>
              <a:gd name="connsiteX51" fmla="*/ 10020610 w 12902313"/>
              <a:gd name="connsiteY51" fmla="*/ 2606016 h 6858000"/>
              <a:gd name="connsiteX52" fmla="*/ 0 w 12902313"/>
              <a:gd name="connsiteY52" fmla="*/ 0 h 6858000"/>
              <a:gd name="connsiteX53" fmla="*/ 12204000 w 12902313"/>
              <a:gd name="connsiteY53" fmla="*/ 0 h 6858000"/>
              <a:gd name="connsiteX54" fmla="*/ 12204000 w 12902313"/>
              <a:gd name="connsiteY54" fmla="*/ 2611736 h 6858000"/>
              <a:gd name="connsiteX55" fmla="*/ 10144395 w 12902313"/>
              <a:gd name="connsiteY55" fmla="*/ 1442037 h 6858000"/>
              <a:gd name="connsiteX56" fmla="*/ 10017955 w 12902313"/>
              <a:gd name="connsiteY56" fmla="*/ 1408700 h 6858000"/>
              <a:gd name="connsiteX57" fmla="*/ 9891515 w 12902313"/>
              <a:gd name="connsiteY57" fmla="*/ 1442037 h 6858000"/>
              <a:gd name="connsiteX58" fmla="*/ 7171790 w 12902313"/>
              <a:gd name="connsiteY58" fmla="*/ 2989150 h 6858000"/>
              <a:gd name="connsiteX59" fmla="*/ 7146758 w 12902313"/>
              <a:gd name="connsiteY59" fmla="*/ 3079375 h 6858000"/>
              <a:gd name="connsiteX60" fmla="*/ 7171790 w 12902313"/>
              <a:gd name="connsiteY60" fmla="*/ 3104007 h 6858000"/>
              <a:gd name="connsiteX61" fmla="*/ 7997608 w 12902313"/>
              <a:gd name="connsiteY61" fmla="*/ 3573023 h 6858000"/>
              <a:gd name="connsiteX62" fmla="*/ 8250487 w 12902313"/>
              <a:gd name="connsiteY62" fmla="*/ 3573023 h 6858000"/>
              <a:gd name="connsiteX63" fmla="*/ 8629795 w 12902313"/>
              <a:gd name="connsiteY63" fmla="*/ 3358097 h 6858000"/>
              <a:gd name="connsiteX64" fmla="*/ 8882675 w 12902313"/>
              <a:gd name="connsiteY64" fmla="*/ 3358097 h 6858000"/>
              <a:gd name="connsiteX65" fmla="*/ 10104610 w 12902313"/>
              <a:gd name="connsiteY65" fmla="*/ 4054208 h 6858000"/>
              <a:gd name="connsiteX66" fmla="*/ 10357478 w 12902313"/>
              <a:gd name="connsiteY66" fmla="*/ 4054208 h 6858000"/>
              <a:gd name="connsiteX67" fmla="*/ 11056867 w 12902313"/>
              <a:gd name="connsiteY67" fmla="*/ 3657422 h 6858000"/>
              <a:gd name="connsiteX68" fmla="*/ 11090462 w 12902313"/>
              <a:gd name="connsiteY68" fmla="*/ 3657422 h 6858000"/>
              <a:gd name="connsiteX69" fmla="*/ 11789852 w 12902313"/>
              <a:gd name="connsiteY69" fmla="*/ 4054208 h 6858000"/>
              <a:gd name="connsiteX70" fmla="*/ 12043612 w 12902313"/>
              <a:gd name="connsiteY70" fmla="*/ 4054208 h 6858000"/>
              <a:gd name="connsiteX71" fmla="*/ 12204000 w 12902313"/>
              <a:gd name="connsiteY71" fmla="*/ 3962853 h 6858000"/>
              <a:gd name="connsiteX72" fmla="*/ 12204000 w 12902313"/>
              <a:gd name="connsiteY72" fmla="*/ 4199775 h 6858000"/>
              <a:gd name="connsiteX73" fmla="*/ 12043600 w 12902313"/>
              <a:gd name="connsiteY73" fmla="*/ 4290890 h 6858000"/>
              <a:gd name="connsiteX74" fmla="*/ 11789840 w 12902313"/>
              <a:gd name="connsiteY74" fmla="*/ 4290890 h 6858000"/>
              <a:gd name="connsiteX75" fmla="*/ 11090462 w 12902313"/>
              <a:gd name="connsiteY75" fmla="*/ 3894103 h 6858000"/>
              <a:gd name="connsiteX76" fmla="*/ 11056866 w 12902313"/>
              <a:gd name="connsiteY76" fmla="*/ 3894103 h 6858000"/>
              <a:gd name="connsiteX77" fmla="*/ 10357477 w 12902313"/>
              <a:gd name="connsiteY77" fmla="*/ 4290890 h 6858000"/>
              <a:gd name="connsiteX78" fmla="*/ 10104609 w 12902313"/>
              <a:gd name="connsiteY78" fmla="*/ 4290890 h 6858000"/>
              <a:gd name="connsiteX79" fmla="*/ 8882674 w 12902313"/>
              <a:gd name="connsiteY79" fmla="*/ 3594777 h 6858000"/>
              <a:gd name="connsiteX80" fmla="*/ 8629795 w 12902313"/>
              <a:gd name="connsiteY80" fmla="*/ 3594777 h 6858000"/>
              <a:gd name="connsiteX81" fmla="*/ 8250487 w 12902313"/>
              <a:gd name="connsiteY81" fmla="*/ 3809704 h 6858000"/>
              <a:gd name="connsiteX82" fmla="*/ 7997607 w 12902313"/>
              <a:gd name="connsiteY82" fmla="*/ 3809704 h 6858000"/>
              <a:gd name="connsiteX83" fmla="*/ 7298230 w 12902313"/>
              <a:gd name="connsiteY83" fmla="*/ 3415525 h 6858000"/>
              <a:gd name="connsiteX84" fmla="*/ 7281427 w 12902313"/>
              <a:gd name="connsiteY84" fmla="*/ 3410953 h 6858000"/>
              <a:gd name="connsiteX85" fmla="*/ 7264623 w 12902313"/>
              <a:gd name="connsiteY85" fmla="*/ 3415525 h 6858000"/>
              <a:gd name="connsiteX86" fmla="*/ 7176207 w 12902313"/>
              <a:gd name="connsiteY86" fmla="*/ 3467727 h 6858000"/>
              <a:gd name="connsiteX87" fmla="*/ 7145196 w 12902313"/>
              <a:gd name="connsiteY87" fmla="*/ 3556143 h 6858000"/>
              <a:gd name="connsiteX88" fmla="*/ 7171790 w 12902313"/>
              <a:gd name="connsiteY88" fmla="*/ 3584335 h 6858000"/>
              <a:gd name="connsiteX89" fmla="*/ 7997607 w 12902313"/>
              <a:gd name="connsiteY89" fmla="*/ 4053339 h 6858000"/>
              <a:gd name="connsiteX90" fmla="*/ 8250487 w 12902313"/>
              <a:gd name="connsiteY90" fmla="*/ 4053339 h 6858000"/>
              <a:gd name="connsiteX91" fmla="*/ 8629795 w 12902313"/>
              <a:gd name="connsiteY91" fmla="*/ 3838412 h 6858000"/>
              <a:gd name="connsiteX92" fmla="*/ 8882674 w 12902313"/>
              <a:gd name="connsiteY92" fmla="*/ 3838412 h 6858000"/>
              <a:gd name="connsiteX93" fmla="*/ 10104609 w 12902313"/>
              <a:gd name="connsiteY93" fmla="*/ 4534525 h 6858000"/>
              <a:gd name="connsiteX94" fmla="*/ 10357477 w 12902313"/>
              <a:gd name="connsiteY94" fmla="*/ 4534525 h 6858000"/>
              <a:gd name="connsiteX95" fmla="*/ 11056866 w 12902313"/>
              <a:gd name="connsiteY95" fmla="*/ 4136869 h 6858000"/>
              <a:gd name="connsiteX96" fmla="*/ 11090462 w 12902313"/>
              <a:gd name="connsiteY96" fmla="*/ 4136869 h 6858000"/>
              <a:gd name="connsiteX97" fmla="*/ 11789840 w 12902313"/>
              <a:gd name="connsiteY97" fmla="*/ 4534525 h 6858000"/>
              <a:gd name="connsiteX98" fmla="*/ 12043600 w 12902313"/>
              <a:gd name="connsiteY98" fmla="*/ 4534525 h 6858000"/>
              <a:gd name="connsiteX99" fmla="*/ 12204000 w 12902313"/>
              <a:gd name="connsiteY99" fmla="*/ 4443332 h 6858000"/>
              <a:gd name="connsiteX100" fmla="*/ 12204000 w 12902313"/>
              <a:gd name="connsiteY100" fmla="*/ 6858000 h 6858000"/>
              <a:gd name="connsiteX101" fmla="*/ 0 w 12902313"/>
              <a:gd name="connsiteY101" fmla="*/ 6858000 h 6858000"/>
              <a:gd name="connsiteX102" fmla="*/ 0 w 12902313"/>
              <a:gd name="connsiteY102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204000 w 12902313"/>
              <a:gd name="connsiteY34" fmla="*/ 3962853 h 6858000"/>
              <a:gd name="connsiteX35" fmla="*/ 12204000 w 12902313"/>
              <a:gd name="connsiteY35" fmla="*/ 3724080 h 6858000"/>
              <a:gd name="connsiteX36" fmla="*/ 12204000 w 12902313"/>
              <a:gd name="connsiteY36" fmla="*/ 2611736 h 6858000"/>
              <a:gd name="connsiteX37" fmla="*/ 12204000 w 12902313"/>
              <a:gd name="connsiteY37" fmla="*/ 3481835 h 6858000"/>
              <a:gd name="connsiteX38" fmla="*/ 12204000 w 12902313"/>
              <a:gd name="connsiteY38" fmla="*/ 2611736 h 6858000"/>
              <a:gd name="connsiteX39" fmla="*/ 10020610 w 12902313"/>
              <a:gd name="connsiteY39" fmla="*/ 2606016 h 6858000"/>
              <a:gd name="connsiteX40" fmla="*/ 10147050 w 12902313"/>
              <a:gd name="connsiteY40" fmla="*/ 2639361 h 6858000"/>
              <a:gd name="connsiteX41" fmla="*/ 11789852 w 12902313"/>
              <a:gd name="connsiteY41" fmla="*/ 3573023 h 6858000"/>
              <a:gd name="connsiteX42" fmla="*/ 12043612 w 12902313"/>
              <a:gd name="connsiteY42" fmla="*/ 3573023 h 6858000"/>
              <a:gd name="connsiteX43" fmla="*/ 12204000 w 12902313"/>
              <a:gd name="connsiteY43" fmla="*/ 3481835 h 6858000"/>
              <a:gd name="connsiteX44" fmla="*/ 12204000 w 12902313"/>
              <a:gd name="connsiteY44" fmla="*/ 3724080 h 6858000"/>
              <a:gd name="connsiteX45" fmla="*/ 12047148 w 12902313"/>
              <a:gd name="connsiteY45" fmla="*/ 3813181 h 6858000"/>
              <a:gd name="connsiteX46" fmla="*/ 11789852 w 12902313"/>
              <a:gd name="connsiteY46" fmla="*/ 3812312 h 6858000"/>
              <a:gd name="connsiteX47" fmla="*/ 9894170 w 12902313"/>
              <a:gd name="connsiteY47" fmla="*/ 2735072 h 6858000"/>
              <a:gd name="connsiteX48" fmla="*/ 9872709 w 12902313"/>
              <a:gd name="connsiteY48" fmla="*/ 2660481 h 6858000"/>
              <a:gd name="connsiteX49" fmla="*/ 9894170 w 12902313"/>
              <a:gd name="connsiteY49" fmla="*/ 2639361 h 6858000"/>
              <a:gd name="connsiteX50" fmla="*/ 10020610 w 12902313"/>
              <a:gd name="connsiteY50" fmla="*/ 2606016 h 6858000"/>
              <a:gd name="connsiteX51" fmla="*/ 0 w 12902313"/>
              <a:gd name="connsiteY51" fmla="*/ 0 h 6858000"/>
              <a:gd name="connsiteX52" fmla="*/ 12204000 w 12902313"/>
              <a:gd name="connsiteY52" fmla="*/ 0 h 6858000"/>
              <a:gd name="connsiteX53" fmla="*/ 12204000 w 12902313"/>
              <a:gd name="connsiteY53" fmla="*/ 2611736 h 6858000"/>
              <a:gd name="connsiteX54" fmla="*/ 10144395 w 12902313"/>
              <a:gd name="connsiteY54" fmla="*/ 1442037 h 6858000"/>
              <a:gd name="connsiteX55" fmla="*/ 10017955 w 12902313"/>
              <a:gd name="connsiteY55" fmla="*/ 1408700 h 6858000"/>
              <a:gd name="connsiteX56" fmla="*/ 9891515 w 12902313"/>
              <a:gd name="connsiteY56" fmla="*/ 1442037 h 6858000"/>
              <a:gd name="connsiteX57" fmla="*/ 7171790 w 12902313"/>
              <a:gd name="connsiteY57" fmla="*/ 2989150 h 6858000"/>
              <a:gd name="connsiteX58" fmla="*/ 7146758 w 12902313"/>
              <a:gd name="connsiteY58" fmla="*/ 3079375 h 6858000"/>
              <a:gd name="connsiteX59" fmla="*/ 7171790 w 12902313"/>
              <a:gd name="connsiteY59" fmla="*/ 3104007 h 6858000"/>
              <a:gd name="connsiteX60" fmla="*/ 7997608 w 12902313"/>
              <a:gd name="connsiteY60" fmla="*/ 3573023 h 6858000"/>
              <a:gd name="connsiteX61" fmla="*/ 8250487 w 12902313"/>
              <a:gd name="connsiteY61" fmla="*/ 3573023 h 6858000"/>
              <a:gd name="connsiteX62" fmla="*/ 8629795 w 12902313"/>
              <a:gd name="connsiteY62" fmla="*/ 3358097 h 6858000"/>
              <a:gd name="connsiteX63" fmla="*/ 8882675 w 12902313"/>
              <a:gd name="connsiteY63" fmla="*/ 3358097 h 6858000"/>
              <a:gd name="connsiteX64" fmla="*/ 10104610 w 12902313"/>
              <a:gd name="connsiteY64" fmla="*/ 4054208 h 6858000"/>
              <a:gd name="connsiteX65" fmla="*/ 10357478 w 12902313"/>
              <a:gd name="connsiteY65" fmla="*/ 4054208 h 6858000"/>
              <a:gd name="connsiteX66" fmla="*/ 11056867 w 12902313"/>
              <a:gd name="connsiteY66" fmla="*/ 3657422 h 6858000"/>
              <a:gd name="connsiteX67" fmla="*/ 11090462 w 12902313"/>
              <a:gd name="connsiteY67" fmla="*/ 3657422 h 6858000"/>
              <a:gd name="connsiteX68" fmla="*/ 11789852 w 12902313"/>
              <a:gd name="connsiteY68" fmla="*/ 4054208 h 6858000"/>
              <a:gd name="connsiteX69" fmla="*/ 12043612 w 12902313"/>
              <a:gd name="connsiteY69" fmla="*/ 4054208 h 6858000"/>
              <a:gd name="connsiteX70" fmla="*/ 12204000 w 12902313"/>
              <a:gd name="connsiteY70" fmla="*/ 3962853 h 6858000"/>
              <a:gd name="connsiteX71" fmla="*/ 12204000 w 12902313"/>
              <a:gd name="connsiteY71" fmla="*/ 4199775 h 6858000"/>
              <a:gd name="connsiteX72" fmla="*/ 12043600 w 12902313"/>
              <a:gd name="connsiteY72" fmla="*/ 4290890 h 6858000"/>
              <a:gd name="connsiteX73" fmla="*/ 11789840 w 12902313"/>
              <a:gd name="connsiteY73" fmla="*/ 4290890 h 6858000"/>
              <a:gd name="connsiteX74" fmla="*/ 11090462 w 12902313"/>
              <a:gd name="connsiteY74" fmla="*/ 3894103 h 6858000"/>
              <a:gd name="connsiteX75" fmla="*/ 11056866 w 12902313"/>
              <a:gd name="connsiteY75" fmla="*/ 3894103 h 6858000"/>
              <a:gd name="connsiteX76" fmla="*/ 10357477 w 12902313"/>
              <a:gd name="connsiteY76" fmla="*/ 4290890 h 6858000"/>
              <a:gd name="connsiteX77" fmla="*/ 10104609 w 12902313"/>
              <a:gd name="connsiteY77" fmla="*/ 4290890 h 6858000"/>
              <a:gd name="connsiteX78" fmla="*/ 8882674 w 12902313"/>
              <a:gd name="connsiteY78" fmla="*/ 3594777 h 6858000"/>
              <a:gd name="connsiteX79" fmla="*/ 8629795 w 12902313"/>
              <a:gd name="connsiteY79" fmla="*/ 3594777 h 6858000"/>
              <a:gd name="connsiteX80" fmla="*/ 8250487 w 12902313"/>
              <a:gd name="connsiteY80" fmla="*/ 3809704 h 6858000"/>
              <a:gd name="connsiteX81" fmla="*/ 7997607 w 12902313"/>
              <a:gd name="connsiteY81" fmla="*/ 3809704 h 6858000"/>
              <a:gd name="connsiteX82" fmla="*/ 7298230 w 12902313"/>
              <a:gd name="connsiteY82" fmla="*/ 3415525 h 6858000"/>
              <a:gd name="connsiteX83" fmla="*/ 7281427 w 12902313"/>
              <a:gd name="connsiteY83" fmla="*/ 3410953 h 6858000"/>
              <a:gd name="connsiteX84" fmla="*/ 7264623 w 12902313"/>
              <a:gd name="connsiteY84" fmla="*/ 3415525 h 6858000"/>
              <a:gd name="connsiteX85" fmla="*/ 7176207 w 12902313"/>
              <a:gd name="connsiteY85" fmla="*/ 3467727 h 6858000"/>
              <a:gd name="connsiteX86" fmla="*/ 7145196 w 12902313"/>
              <a:gd name="connsiteY86" fmla="*/ 3556143 h 6858000"/>
              <a:gd name="connsiteX87" fmla="*/ 7171790 w 12902313"/>
              <a:gd name="connsiteY87" fmla="*/ 3584335 h 6858000"/>
              <a:gd name="connsiteX88" fmla="*/ 7997607 w 12902313"/>
              <a:gd name="connsiteY88" fmla="*/ 4053339 h 6858000"/>
              <a:gd name="connsiteX89" fmla="*/ 8250487 w 12902313"/>
              <a:gd name="connsiteY89" fmla="*/ 4053339 h 6858000"/>
              <a:gd name="connsiteX90" fmla="*/ 8629795 w 12902313"/>
              <a:gd name="connsiteY90" fmla="*/ 3838412 h 6858000"/>
              <a:gd name="connsiteX91" fmla="*/ 8882674 w 12902313"/>
              <a:gd name="connsiteY91" fmla="*/ 3838412 h 6858000"/>
              <a:gd name="connsiteX92" fmla="*/ 10104609 w 12902313"/>
              <a:gd name="connsiteY92" fmla="*/ 4534525 h 6858000"/>
              <a:gd name="connsiteX93" fmla="*/ 10357477 w 12902313"/>
              <a:gd name="connsiteY93" fmla="*/ 4534525 h 6858000"/>
              <a:gd name="connsiteX94" fmla="*/ 11056866 w 12902313"/>
              <a:gd name="connsiteY94" fmla="*/ 4136869 h 6858000"/>
              <a:gd name="connsiteX95" fmla="*/ 11090462 w 12902313"/>
              <a:gd name="connsiteY95" fmla="*/ 4136869 h 6858000"/>
              <a:gd name="connsiteX96" fmla="*/ 11789840 w 12902313"/>
              <a:gd name="connsiteY96" fmla="*/ 4534525 h 6858000"/>
              <a:gd name="connsiteX97" fmla="*/ 12043600 w 12902313"/>
              <a:gd name="connsiteY97" fmla="*/ 4534525 h 6858000"/>
              <a:gd name="connsiteX98" fmla="*/ 12204000 w 12902313"/>
              <a:gd name="connsiteY98" fmla="*/ 4443332 h 6858000"/>
              <a:gd name="connsiteX99" fmla="*/ 12204000 w 12902313"/>
              <a:gd name="connsiteY99" fmla="*/ 6858000 h 6858000"/>
              <a:gd name="connsiteX100" fmla="*/ 0 w 12902313"/>
              <a:gd name="connsiteY100" fmla="*/ 6858000 h 6858000"/>
              <a:gd name="connsiteX101" fmla="*/ 0 w 12902313"/>
              <a:gd name="connsiteY101" fmla="*/ 0 h 6858000"/>
              <a:gd name="connsiteX0" fmla="*/ 12742108 w 12902313"/>
              <a:gd name="connsiteY0" fmla="*/ 3894103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7281425 w 12902313"/>
              <a:gd name="connsiteY8" fmla="*/ 3889531 h 6858000"/>
              <a:gd name="connsiteX9" fmla="*/ 7264623 w 12902313"/>
              <a:gd name="connsiteY9" fmla="*/ 3894104 h 6858000"/>
              <a:gd name="connsiteX10" fmla="*/ 7176207 w 12902313"/>
              <a:gd name="connsiteY10" fmla="*/ 3946305 h 6858000"/>
              <a:gd name="connsiteX11" fmla="*/ 7151727 w 12902313"/>
              <a:gd name="connsiteY11" fmla="*/ 4037952 h 6858000"/>
              <a:gd name="connsiteX12" fmla="*/ 7176207 w 12902313"/>
              <a:gd name="connsiteY12" fmla="*/ 4062044 h 6858000"/>
              <a:gd name="connsiteX13" fmla="*/ 8002024 w 12902313"/>
              <a:gd name="connsiteY13" fmla="*/ 4531048 h 6858000"/>
              <a:gd name="connsiteX14" fmla="*/ 8254904 w 12902313"/>
              <a:gd name="connsiteY14" fmla="*/ 4531048 h 6858000"/>
              <a:gd name="connsiteX15" fmla="*/ 8634212 w 12902313"/>
              <a:gd name="connsiteY15" fmla="*/ 4315252 h 6858000"/>
              <a:gd name="connsiteX16" fmla="*/ 8887091 w 12902313"/>
              <a:gd name="connsiteY16" fmla="*/ 4315252 h 6858000"/>
              <a:gd name="connsiteX17" fmla="*/ 10109026 w 12902313"/>
              <a:gd name="connsiteY17" fmla="*/ 5011364 h 6858000"/>
              <a:gd name="connsiteX18" fmla="*/ 10361894 w 12902313"/>
              <a:gd name="connsiteY18" fmla="*/ 5011364 h 6858000"/>
              <a:gd name="connsiteX19" fmla="*/ 11183295 w 12902313"/>
              <a:gd name="connsiteY19" fmla="*/ 4541490 h 6858000"/>
              <a:gd name="connsiteX20" fmla="*/ 11208339 w 12902313"/>
              <a:gd name="connsiteY20" fmla="*/ 4451277 h 6858000"/>
              <a:gd name="connsiteX21" fmla="*/ 11183295 w 12902313"/>
              <a:gd name="connsiteY21" fmla="*/ 4426633 h 6858000"/>
              <a:gd name="connsiteX22" fmla="*/ 11094879 w 12902313"/>
              <a:gd name="connsiteY22" fmla="*/ 4373550 h 6858000"/>
              <a:gd name="connsiteX23" fmla="*/ 11061284 w 12902313"/>
              <a:gd name="connsiteY23" fmla="*/ 4373550 h 6858000"/>
              <a:gd name="connsiteX24" fmla="*/ 10361894 w 12902313"/>
              <a:gd name="connsiteY24" fmla="*/ 4771206 h 6858000"/>
              <a:gd name="connsiteX25" fmla="*/ 10104598 w 12902313"/>
              <a:gd name="connsiteY25" fmla="*/ 4770336 h 6858000"/>
              <a:gd name="connsiteX26" fmla="*/ 8882675 w 12902313"/>
              <a:gd name="connsiteY26" fmla="*/ 4074225 h 6858000"/>
              <a:gd name="connsiteX27" fmla="*/ 8629795 w 12902313"/>
              <a:gd name="connsiteY27" fmla="*/ 4074225 h 6858000"/>
              <a:gd name="connsiteX28" fmla="*/ 8250487 w 12902313"/>
              <a:gd name="connsiteY28" fmla="*/ 4289151 h 6858000"/>
              <a:gd name="connsiteX29" fmla="*/ 7997608 w 12902313"/>
              <a:gd name="connsiteY29" fmla="*/ 4289151 h 6858000"/>
              <a:gd name="connsiteX30" fmla="*/ 7298218 w 12902313"/>
              <a:gd name="connsiteY30" fmla="*/ 3894104 h 6858000"/>
              <a:gd name="connsiteX31" fmla="*/ 7281425 w 12902313"/>
              <a:gd name="connsiteY31" fmla="*/ 3889531 h 6858000"/>
              <a:gd name="connsiteX32" fmla="*/ 12204000 w 12902313"/>
              <a:gd name="connsiteY32" fmla="*/ 3724080 h 6858000"/>
              <a:gd name="connsiteX33" fmla="*/ 12204000 w 12902313"/>
              <a:gd name="connsiteY33" fmla="*/ 3962853 h 6858000"/>
              <a:gd name="connsiteX34" fmla="*/ 12204000 w 12902313"/>
              <a:gd name="connsiteY34" fmla="*/ 3724080 h 6858000"/>
              <a:gd name="connsiteX35" fmla="*/ 12204000 w 12902313"/>
              <a:gd name="connsiteY35" fmla="*/ 2611736 h 6858000"/>
              <a:gd name="connsiteX36" fmla="*/ 12204000 w 12902313"/>
              <a:gd name="connsiteY36" fmla="*/ 3481835 h 6858000"/>
              <a:gd name="connsiteX37" fmla="*/ 12204000 w 12902313"/>
              <a:gd name="connsiteY37" fmla="*/ 2611736 h 6858000"/>
              <a:gd name="connsiteX38" fmla="*/ 10020610 w 12902313"/>
              <a:gd name="connsiteY38" fmla="*/ 2606016 h 6858000"/>
              <a:gd name="connsiteX39" fmla="*/ 10147050 w 12902313"/>
              <a:gd name="connsiteY39" fmla="*/ 2639361 h 6858000"/>
              <a:gd name="connsiteX40" fmla="*/ 11789852 w 12902313"/>
              <a:gd name="connsiteY40" fmla="*/ 3573023 h 6858000"/>
              <a:gd name="connsiteX41" fmla="*/ 12043612 w 12902313"/>
              <a:gd name="connsiteY41" fmla="*/ 3573023 h 6858000"/>
              <a:gd name="connsiteX42" fmla="*/ 12204000 w 12902313"/>
              <a:gd name="connsiteY42" fmla="*/ 3481835 h 6858000"/>
              <a:gd name="connsiteX43" fmla="*/ 12204000 w 12902313"/>
              <a:gd name="connsiteY43" fmla="*/ 3724080 h 6858000"/>
              <a:gd name="connsiteX44" fmla="*/ 12047148 w 12902313"/>
              <a:gd name="connsiteY44" fmla="*/ 3813181 h 6858000"/>
              <a:gd name="connsiteX45" fmla="*/ 11789852 w 12902313"/>
              <a:gd name="connsiteY45" fmla="*/ 3812312 h 6858000"/>
              <a:gd name="connsiteX46" fmla="*/ 9894170 w 12902313"/>
              <a:gd name="connsiteY46" fmla="*/ 2735072 h 6858000"/>
              <a:gd name="connsiteX47" fmla="*/ 9872709 w 12902313"/>
              <a:gd name="connsiteY47" fmla="*/ 2660481 h 6858000"/>
              <a:gd name="connsiteX48" fmla="*/ 9894170 w 12902313"/>
              <a:gd name="connsiteY48" fmla="*/ 2639361 h 6858000"/>
              <a:gd name="connsiteX49" fmla="*/ 10020610 w 12902313"/>
              <a:gd name="connsiteY49" fmla="*/ 2606016 h 6858000"/>
              <a:gd name="connsiteX50" fmla="*/ 0 w 12902313"/>
              <a:gd name="connsiteY50" fmla="*/ 0 h 6858000"/>
              <a:gd name="connsiteX51" fmla="*/ 12204000 w 12902313"/>
              <a:gd name="connsiteY51" fmla="*/ 0 h 6858000"/>
              <a:gd name="connsiteX52" fmla="*/ 12204000 w 12902313"/>
              <a:gd name="connsiteY52" fmla="*/ 2611736 h 6858000"/>
              <a:gd name="connsiteX53" fmla="*/ 10144395 w 12902313"/>
              <a:gd name="connsiteY53" fmla="*/ 1442037 h 6858000"/>
              <a:gd name="connsiteX54" fmla="*/ 10017955 w 12902313"/>
              <a:gd name="connsiteY54" fmla="*/ 1408700 h 6858000"/>
              <a:gd name="connsiteX55" fmla="*/ 9891515 w 12902313"/>
              <a:gd name="connsiteY55" fmla="*/ 1442037 h 6858000"/>
              <a:gd name="connsiteX56" fmla="*/ 7171790 w 12902313"/>
              <a:gd name="connsiteY56" fmla="*/ 2989150 h 6858000"/>
              <a:gd name="connsiteX57" fmla="*/ 7146758 w 12902313"/>
              <a:gd name="connsiteY57" fmla="*/ 3079375 h 6858000"/>
              <a:gd name="connsiteX58" fmla="*/ 7171790 w 12902313"/>
              <a:gd name="connsiteY58" fmla="*/ 3104007 h 6858000"/>
              <a:gd name="connsiteX59" fmla="*/ 7997608 w 12902313"/>
              <a:gd name="connsiteY59" fmla="*/ 3573023 h 6858000"/>
              <a:gd name="connsiteX60" fmla="*/ 8250487 w 12902313"/>
              <a:gd name="connsiteY60" fmla="*/ 3573023 h 6858000"/>
              <a:gd name="connsiteX61" fmla="*/ 8629795 w 12902313"/>
              <a:gd name="connsiteY61" fmla="*/ 3358097 h 6858000"/>
              <a:gd name="connsiteX62" fmla="*/ 8882675 w 12902313"/>
              <a:gd name="connsiteY62" fmla="*/ 3358097 h 6858000"/>
              <a:gd name="connsiteX63" fmla="*/ 10104610 w 12902313"/>
              <a:gd name="connsiteY63" fmla="*/ 4054208 h 6858000"/>
              <a:gd name="connsiteX64" fmla="*/ 10357478 w 12902313"/>
              <a:gd name="connsiteY64" fmla="*/ 4054208 h 6858000"/>
              <a:gd name="connsiteX65" fmla="*/ 11056867 w 12902313"/>
              <a:gd name="connsiteY65" fmla="*/ 3657422 h 6858000"/>
              <a:gd name="connsiteX66" fmla="*/ 11090462 w 12902313"/>
              <a:gd name="connsiteY66" fmla="*/ 3657422 h 6858000"/>
              <a:gd name="connsiteX67" fmla="*/ 11789852 w 12902313"/>
              <a:gd name="connsiteY67" fmla="*/ 4054208 h 6858000"/>
              <a:gd name="connsiteX68" fmla="*/ 12043612 w 12902313"/>
              <a:gd name="connsiteY68" fmla="*/ 4054208 h 6858000"/>
              <a:gd name="connsiteX69" fmla="*/ 12204000 w 12902313"/>
              <a:gd name="connsiteY69" fmla="*/ 3962853 h 6858000"/>
              <a:gd name="connsiteX70" fmla="*/ 12204000 w 12902313"/>
              <a:gd name="connsiteY70" fmla="*/ 4199775 h 6858000"/>
              <a:gd name="connsiteX71" fmla="*/ 12043600 w 12902313"/>
              <a:gd name="connsiteY71" fmla="*/ 4290890 h 6858000"/>
              <a:gd name="connsiteX72" fmla="*/ 11789840 w 12902313"/>
              <a:gd name="connsiteY72" fmla="*/ 4290890 h 6858000"/>
              <a:gd name="connsiteX73" fmla="*/ 11090462 w 12902313"/>
              <a:gd name="connsiteY73" fmla="*/ 3894103 h 6858000"/>
              <a:gd name="connsiteX74" fmla="*/ 11056866 w 12902313"/>
              <a:gd name="connsiteY74" fmla="*/ 3894103 h 6858000"/>
              <a:gd name="connsiteX75" fmla="*/ 10357477 w 12902313"/>
              <a:gd name="connsiteY75" fmla="*/ 4290890 h 6858000"/>
              <a:gd name="connsiteX76" fmla="*/ 10104609 w 12902313"/>
              <a:gd name="connsiteY76" fmla="*/ 4290890 h 6858000"/>
              <a:gd name="connsiteX77" fmla="*/ 8882674 w 12902313"/>
              <a:gd name="connsiteY77" fmla="*/ 3594777 h 6858000"/>
              <a:gd name="connsiteX78" fmla="*/ 8629795 w 12902313"/>
              <a:gd name="connsiteY78" fmla="*/ 3594777 h 6858000"/>
              <a:gd name="connsiteX79" fmla="*/ 8250487 w 12902313"/>
              <a:gd name="connsiteY79" fmla="*/ 3809704 h 6858000"/>
              <a:gd name="connsiteX80" fmla="*/ 7997607 w 12902313"/>
              <a:gd name="connsiteY80" fmla="*/ 3809704 h 6858000"/>
              <a:gd name="connsiteX81" fmla="*/ 7298230 w 12902313"/>
              <a:gd name="connsiteY81" fmla="*/ 3415525 h 6858000"/>
              <a:gd name="connsiteX82" fmla="*/ 7281427 w 12902313"/>
              <a:gd name="connsiteY82" fmla="*/ 3410953 h 6858000"/>
              <a:gd name="connsiteX83" fmla="*/ 7264623 w 12902313"/>
              <a:gd name="connsiteY83" fmla="*/ 3415525 h 6858000"/>
              <a:gd name="connsiteX84" fmla="*/ 7176207 w 12902313"/>
              <a:gd name="connsiteY84" fmla="*/ 3467727 h 6858000"/>
              <a:gd name="connsiteX85" fmla="*/ 7145196 w 12902313"/>
              <a:gd name="connsiteY85" fmla="*/ 3556143 h 6858000"/>
              <a:gd name="connsiteX86" fmla="*/ 7171790 w 12902313"/>
              <a:gd name="connsiteY86" fmla="*/ 3584335 h 6858000"/>
              <a:gd name="connsiteX87" fmla="*/ 7997607 w 12902313"/>
              <a:gd name="connsiteY87" fmla="*/ 4053339 h 6858000"/>
              <a:gd name="connsiteX88" fmla="*/ 8250487 w 12902313"/>
              <a:gd name="connsiteY88" fmla="*/ 4053339 h 6858000"/>
              <a:gd name="connsiteX89" fmla="*/ 8629795 w 12902313"/>
              <a:gd name="connsiteY89" fmla="*/ 3838412 h 6858000"/>
              <a:gd name="connsiteX90" fmla="*/ 8882674 w 12902313"/>
              <a:gd name="connsiteY90" fmla="*/ 3838412 h 6858000"/>
              <a:gd name="connsiteX91" fmla="*/ 10104609 w 12902313"/>
              <a:gd name="connsiteY91" fmla="*/ 4534525 h 6858000"/>
              <a:gd name="connsiteX92" fmla="*/ 10357477 w 12902313"/>
              <a:gd name="connsiteY92" fmla="*/ 4534525 h 6858000"/>
              <a:gd name="connsiteX93" fmla="*/ 11056866 w 12902313"/>
              <a:gd name="connsiteY93" fmla="*/ 4136869 h 6858000"/>
              <a:gd name="connsiteX94" fmla="*/ 11090462 w 12902313"/>
              <a:gd name="connsiteY94" fmla="*/ 4136869 h 6858000"/>
              <a:gd name="connsiteX95" fmla="*/ 11789840 w 12902313"/>
              <a:gd name="connsiteY95" fmla="*/ 4534525 h 6858000"/>
              <a:gd name="connsiteX96" fmla="*/ 12043600 w 12902313"/>
              <a:gd name="connsiteY96" fmla="*/ 4534525 h 6858000"/>
              <a:gd name="connsiteX97" fmla="*/ 12204000 w 12902313"/>
              <a:gd name="connsiteY97" fmla="*/ 4443332 h 6858000"/>
              <a:gd name="connsiteX98" fmla="*/ 12204000 w 12902313"/>
              <a:gd name="connsiteY98" fmla="*/ 6858000 h 6858000"/>
              <a:gd name="connsiteX99" fmla="*/ 0 w 12902313"/>
              <a:gd name="connsiteY99" fmla="*/ 6858000 h 6858000"/>
              <a:gd name="connsiteX100" fmla="*/ 0 w 12902313"/>
              <a:gd name="connsiteY100" fmla="*/ 0 h 6858000"/>
              <a:gd name="connsiteX0" fmla="*/ 12204000 w 12902313"/>
              <a:gd name="connsiteY0" fmla="*/ 4199775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7281425 w 12902313"/>
              <a:gd name="connsiteY7" fmla="*/ 3889531 h 6858000"/>
              <a:gd name="connsiteX8" fmla="*/ 7264623 w 12902313"/>
              <a:gd name="connsiteY8" fmla="*/ 3894104 h 6858000"/>
              <a:gd name="connsiteX9" fmla="*/ 7176207 w 12902313"/>
              <a:gd name="connsiteY9" fmla="*/ 3946305 h 6858000"/>
              <a:gd name="connsiteX10" fmla="*/ 7151727 w 12902313"/>
              <a:gd name="connsiteY10" fmla="*/ 4037952 h 6858000"/>
              <a:gd name="connsiteX11" fmla="*/ 7176207 w 12902313"/>
              <a:gd name="connsiteY11" fmla="*/ 4062044 h 6858000"/>
              <a:gd name="connsiteX12" fmla="*/ 8002024 w 12902313"/>
              <a:gd name="connsiteY12" fmla="*/ 4531048 h 6858000"/>
              <a:gd name="connsiteX13" fmla="*/ 8254904 w 12902313"/>
              <a:gd name="connsiteY13" fmla="*/ 4531048 h 6858000"/>
              <a:gd name="connsiteX14" fmla="*/ 8634212 w 12902313"/>
              <a:gd name="connsiteY14" fmla="*/ 4315252 h 6858000"/>
              <a:gd name="connsiteX15" fmla="*/ 8887091 w 12902313"/>
              <a:gd name="connsiteY15" fmla="*/ 4315252 h 6858000"/>
              <a:gd name="connsiteX16" fmla="*/ 10109026 w 12902313"/>
              <a:gd name="connsiteY16" fmla="*/ 5011364 h 6858000"/>
              <a:gd name="connsiteX17" fmla="*/ 10361894 w 12902313"/>
              <a:gd name="connsiteY17" fmla="*/ 5011364 h 6858000"/>
              <a:gd name="connsiteX18" fmla="*/ 11183295 w 12902313"/>
              <a:gd name="connsiteY18" fmla="*/ 4541490 h 6858000"/>
              <a:gd name="connsiteX19" fmla="*/ 11208339 w 12902313"/>
              <a:gd name="connsiteY19" fmla="*/ 4451277 h 6858000"/>
              <a:gd name="connsiteX20" fmla="*/ 11183295 w 12902313"/>
              <a:gd name="connsiteY20" fmla="*/ 4426633 h 6858000"/>
              <a:gd name="connsiteX21" fmla="*/ 11094879 w 12902313"/>
              <a:gd name="connsiteY21" fmla="*/ 4373550 h 6858000"/>
              <a:gd name="connsiteX22" fmla="*/ 11061284 w 12902313"/>
              <a:gd name="connsiteY22" fmla="*/ 4373550 h 6858000"/>
              <a:gd name="connsiteX23" fmla="*/ 10361894 w 12902313"/>
              <a:gd name="connsiteY23" fmla="*/ 4771206 h 6858000"/>
              <a:gd name="connsiteX24" fmla="*/ 10104598 w 12902313"/>
              <a:gd name="connsiteY24" fmla="*/ 4770336 h 6858000"/>
              <a:gd name="connsiteX25" fmla="*/ 8882675 w 12902313"/>
              <a:gd name="connsiteY25" fmla="*/ 4074225 h 6858000"/>
              <a:gd name="connsiteX26" fmla="*/ 8629795 w 12902313"/>
              <a:gd name="connsiteY26" fmla="*/ 4074225 h 6858000"/>
              <a:gd name="connsiteX27" fmla="*/ 8250487 w 12902313"/>
              <a:gd name="connsiteY27" fmla="*/ 4289151 h 6858000"/>
              <a:gd name="connsiteX28" fmla="*/ 7997608 w 12902313"/>
              <a:gd name="connsiteY28" fmla="*/ 4289151 h 6858000"/>
              <a:gd name="connsiteX29" fmla="*/ 7298218 w 12902313"/>
              <a:gd name="connsiteY29" fmla="*/ 3894104 h 6858000"/>
              <a:gd name="connsiteX30" fmla="*/ 7281425 w 12902313"/>
              <a:gd name="connsiteY30" fmla="*/ 3889531 h 6858000"/>
              <a:gd name="connsiteX31" fmla="*/ 12204000 w 12902313"/>
              <a:gd name="connsiteY31" fmla="*/ 3724080 h 6858000"/>
              <a:gd name="connsiteX32" fmla="*/ 12204000 w 12902313"/>
              <a:gd name="connsiteY32" fmla="*/ 3962853 h 6858000"/>
              <a:gd name="connsiteX33" fmla="*/ 12204000 w 12902313"/>
              <a:gd name="connsiteY33" fmla="*/ 3724080 h 6858000"/>
              <a:gd name="connsiteX34" fmla="*/ 12204000 w 12902313"/>
              <a:gd name="connsiteY34" fmla="*/ 2611736 h 6858000"/>
              <a:gd name="connsiteX35" fmla="*/ 12204000 w 12902313"/>
              <a:gd name="connsiteY35" fmla="*/ 3481835 h 6858000"/>
              <a:gd name="connsiteX36" fmla="*/ 12204000 w 12902313"/>
              <a:gd name="connsiteY36" fmla="*/ 2611736 h 6858000"/>
              <a:gd name="connsiteX37" fmla="*/ 10020610 w 12902313"/>
              <a:gd name="connsiteY37" fmla="*/ 2606016 h 6858000"/>
              <a:gd name="connsiteX38" fmla="*/ 10147050 w 12902313"/>
              <a:gd name="connsiteY38" fmla="*/ 2639361 h 6858000"/>
              <a:gd name="connsiteX39" fmla="*/ 11789852 w 12902313"/>
              <a:gd name="connsiteY39" fmla="*/ 3573023 h 6858000"/>
              <a:gd name="connsiteX40" fmla="*/ 12043612 w 12902313"/>
              <a:gd name="connsiteY40" fmla="*/ 3573023 h 6858000"/>
              <a:gd name="connsiteX41" fmla="*/ 12204000 w 12902313"/>
              <a:gd name="connsiteY41" fmla="*/ 3481835 h 6858000"/>
              <a:gd name="connsiteX42" fmla="*/ 12204000 w 12902313"/>
              <a:gd name="connsiteY42" fmla="*/ 3724080 h 6858000"/>
              <a:gd name="connsiteX43" fmla="*/ 12047148 w 12902313"/>
              <a:gd name="connsiteY43" fmla="*/ 3813181 h 6858000"/>
              <a:gd name="connsiteX44" fmla="*/ 11789852 w 12902313"/>
              <a:gd name="connsiteY44" fmla="*/ 3812312 h 6858000"/>
              <a:gd name="connsiteX45" fmla="*/ 9894170 w 12902313"/>
              <a:gd name="connsiteY45" fmla="*/ 2735072 h 6858000"/>
              <a:gd name="connsiteX46" fmla="*/ 9872709 w 12902313"/>
              <a:gd name="connsiteY46" fmla="*/ 2660481 h 6858000"/>
              <a:gd name="connsiteX47" fmla="*/ 9894170 w 12902313"/>
              <a:gd name="connsiteY47" fmla="*/ 2639361 h 6858000"/>
              <a:gd name="connsiteX48" fmla="*/ 10020610 w 12902313"/>
              <a:gd name="connsiteY48" fmla="*/ 2606016 h 6858000"/>
              <a:gd name="connsiteX49" fmla="*/ 0 w 12902313"/>
              <a:gd name="connsiteY49" fmla="*/ 0 h 6858000"/>
              <a:gd name="connsiteX50" fmla="*/ 12204000 w 12902313"/>
              <a:gd name="connsiteY50" fmla="*/ 0 h 6858000"/>
              <a:gd name="connsiteX51" fmla="*/ 12204000 w 12902313"/>
              <a:gd name="connsiteY51" fmla="*/ 2611736 h 6858000"/>
              <a:gd name="connsiteX52" fmla="*/ 10144395 w 12902313"/>
              <a:gd name="connsiteY52" fmla="*/ 1442037 h 6858000"/>
              <a:gd name="connsiteX53" fmla="*/ 10017955 w 12902313"/>
              <a:gd name="connsiteY53" fmla="*/ 1408700 h 6858000"/>
              <a:gd name="connsiteX54" fmla="*/ 9891515 w 12902313"/>
              <a:gd name="connsiteY54" fmla="*/ 1442037 h 6858000"/>
              <a:gd name="connsiteX55" fmla="*/ 7171790 w 12902313"/>
              <a:gd name="connsiteY55" fmla="*/ 2989150 h 6858000"/>
              <a:gd name="connsiteX56" fmla="*/ 7146758 w 12902313"/>
              <a:gd name="connsiteY56" fmla="*/ 3079375 h 6858000"/>
              <a:gd name="connsiteX57" fmla="*/ 7171790 w 12902313"/>
              <a:gd name="connsiteY57" fmla="*/ 3104007 h 6858000"/>
              <a:gd name="connsiteX58" fmla="*/ 7997608 w 12902313"/>
              <a:gd name="connsiteY58" fmla="*/ 3573023 h 6858000"/>
              <a:gd name="connsiteX59" fmla="*/ 8250487 w 12902313"/>
              <a:gd name="connsiteY59" fmla="*/ 3573023 h 6858000"/>
              <a:gd name="connsiteX60" fmla="*/ 8629795 w 12902313"/>
              <a:gd name="connsiteY60" fmla="*/ 3358097 h 6858000"/>
              <a:gd name="connsiteX61" fmla="*/ 8882675 w 12902313"/>
              <a:gd name="connsiteY61" fmla="*/ 3358097 h 6858000"/>
              <a:gd name="connsiteX62" fmla="*/ 10104610 w 12902313"/>
              <a:gd name="connsiteY62" fmla="*/ 4054208 h 6858000"/>
              <a:gd name="connsiteX63" fmla="*/ 10357478 w 12902313"/>
              <a:gd name="connsiteY63" fmla="*/ 4054208 h 6858000"/>
              <a:gd name="connsiteX64" fmla="*/ 11056867 w 12902313"/>
              <a:gd name="connsiteY64" fmla="*/ 3657422 h 6858000"/>
              <a:gd name="connsiteX65" fmla="*/ 11090462 w 12902313"/>
              <a:gd name="connsiteY65" fmla="*/ 3657422 h 6858000"/>
              <a:gd name="connsiteX66" fmla="*/ 11789852 w 12902313"/>
              <a:gd name="connsiteY66" fmla="*/ 4054208 h 6858000"/>
              <a:gd name="connsiteX67" fmla="*/ 12043612 w 12902313"/>
              <a:gd name="connsiteY67" fmla="*/ 4054208 h 6858000"/>
              <a:gd name="connsiteX68" fmla="*/ 12204000 w 12902313"/>
              <a:gd name="connsiteY68" fmla="*/ 3962853 h 6858000"/>
              <a:gd name="connsiteX69" fmla="*/ 12204000 w 12902313"/>
              <a:gd name="connsiteY69" fmla="*/ 4199775 h 6858000"/>
              <a:gd name="connsiteX70" fmla="*/ 12043600 w 12902313"/>
              <a:gd name="connsiteY70" fmla="*/ 4290890 h 6858000"/>
              <a:gd name="connsiteX71" fmla="*/ 11789840 w 12902313"/>
              <a:gd name="connsiteY71" fmla="*/ 4290890 h 6858000"/>
              <a:gd name="connsiteX72" fmla="*/ 11090462 w 12902313"/>
              <a:gd name="connsiteY72" fmla="*/ 3894103 h 6858000"/>
              <a:gd name="connsiteX73" fmla="*/ 11056866 w 12902313"/>
              <a:gd name="connsiteY73" fmla="*/ 3894103 h 6858000"/>
              <a:gd name="connsiteX74" fmla="*/ 10357477 w 12902313"/>
              <a:gd name="connsiteY74" fmla="*/ 4290890 h 6858000"/>
              <a:gd name="connsiteX75" fmla="*/ 10104609 w 12902313"/>
              <a:gd name="connsiteY75" fmla="*/ 4290890 h 6858000"/>
              <a:gd name="connsiteX76" fmla="*/ 8882674 w 12902313"/>
              <a:gd name="connsiteY76" fmla="*/ 3594777 h 6858000"/>
              <a:gd name="connsiteX77" fmla="*/ 8629795 w 12902313"/>
              <a:gd name="connsiteY77" fmla="*/ 3594777 h 6858000"/>
              <a:gd name="connsiteX78" fmla="*/ 8250487 w 12902313"/>
              <a:gd name="connsiteY78" fmla="*/ 3809704 h 6858000"/>
              <a:gd name="connsiteX79" fmla="*/ 7997607 w 12902313"/>
              <a:gd name="connsiteY79" fmla="*/ 3809704 h 6858000"/>
              <a:gd name="connsiteX80" fmla="*/ 7298230 w 12902313"/>
              <a:gd name="connsiteY80" fmla="*/ 3415525 h 6858000"/>
              <a:gd name="connsiteX81" fmla="*/ 7281427 w 12902313"/>
              <a:gd name="connsiteY81" fmla="*/ 3410953 h 6858000"/>
              <a:gd name="connsiteX82" fmla="*/ 7264623 w 12902313"/>
              <a:gd name="connsiteY82" fmla="*/ 3415525 h 6858000"/>
              <a:gd name="connsiteX83" fmla="*/ 7176207 w 12902313"/>
              <a:gd name="connsiteY83" fmla="*/ 3467727 h 6858000"/>
              <a:gd name="connsiteX84" fmla="*/ 7145196 w 12902313"/>
              <a:gd name="connsiteY84" fmla="*/ 3556143 h 6858000"/>
              <a:gd name="connsiteX85" fmla="*/ 7171790 w 12902313"/>
              <a:gd name="connsiteY85" fmla="*/ 3584335 h 6858000"/>
              <a:gd name="connsiteX86" fmla="*/ 7997607 w 12902313"/>
              <a:gd name="connsiteY86" fmla="*/ 4053339 h 6858000"/>
              <a:gd name="connsiteX87" fmla="*/ 8250487 w 12902313"/>
              <a:gd name="connsiteY87" fmla="*/ 4053339 h 6858000"/>
              <a:gd name="connsiteX88" fmla="*/ 8629795 w 12902313"/>
              <a:gd name="connsiteY88" fmla="*/ 3838412 h 6858000"/>
              <a:gd name="connsiteX89" fmla="*/ 8882674 w 12902313"/>
              <a:gd name="connsiteY89" fmla="*/ 3838412 h 6858000"/>
              <a:gd name="connsiteX90" fmla="*/ 10104609 w 12902313"/>
              <a:gd name="connsiteY90" fmla="*/ 4534525 h 6858000"/>
              <a:gd name="connsiteX91" fmla="*/ 10357477 w 12902313"/>
              <a:gd name="connsiteY91" fmla="*/ 4534525 h 6858000"/>
              <a:gd name="connsiteX92" fmla="*/ 11056866 w 12902313"/>
              <a:gd name="connsiteY92" fmla="*/ 4136869 h 6858000"/>
              <a:gd name="connsiteX93" fmla="*/ 11090462 w 12902313"/>
              <a:gd name="connsiteY93" fmla="*/ 4136869 h 6858000"/>
              <a:gd name="connsiteX94" fmla="*/ 11789840 w 12902313"/>
              <a:gd name="connsiteY94" fmla="*/ 4534525 h 6858000"/>
              <a:gd name="connsiteX95" fmla="*/ 12043600 w 12902313"/>
              <a:gd name="connsiteY95" fmla="*/ 4534525 h 6858000"/>
              <a:gd name="connsiteX96" fmla="*/ 12204000 w 12902313"/>
              <a:gd name="connsiteY96" fmla="*/ 4443332 h 6858000"/>
              <a:gd name="connsiteX97" fmla="*/ 12204000 w 12902313"/>
              <a:gd name="connsiteY97" fmla="*/ 6858000 h 6858000"/>
              <a:gd name="connsiteX98" fmla="*/ 0 w 12902313"/>
              <a:gd name="connsiteY98" fmla="*/ 6858000 h 6858000"/>
              <a:gd name="connsiteX99" fmla="*/ 0 w 12902313"/>
              <a:gd name="connsiteY99" fmla="*/ 0 h 6858000"/>
              <a:gd name="connsiteX0" fmla="*/ 12204000 w 12902313"/>
              <a:gd name="connsiteY0" fmla="*/ 4199775 h 6858000"/>
              <a:gd name="connsiteX1" fmla="*/ 12868536 w 12902313"/>
              <a:gd name="connsiteY1" fmla="*/ 3949793 h 6858000"/>
              <a:gd name="connsiteX2" fmla="*/ 12893016 w 12902313"/>
              <a:gd name="connsiteY2" fmla="*/ 3973874 h 6858000"/>
              <a:gd name="connsiteX3" fmla="*/ 12868536 w 12902313"/>
              <a:gd name="connsiteY3" fmla="*/ 4065520 h 6858000"/>
              <a:gd name="connsiteX4" fmla="*/ 12204000 w 12902313"/>
              <a:gd name="connsiteY4" fmla="*/ 4443332 h 6858000"/>
              <a:gd name="connsiteX5" fmla="*/ 12204000 w 12902313"/>
              <a:gd name="connsiteY5" fmla="*/ 4199775 h 6858000"/>
              <a:gd name="connsiteX6" fmla="*/ 7281425 w 12902313"/>
              <a:gd name="connsiteY6" fmla="*/ 3889531 h 6858000"/>
              <a:gd name="connsiteX7" fmla="*/ 7264623 w 12902313"/>
              <a:gd name="connsiteY7" fmla="*/ 3894104 h 6858000"/>
              <a:gd name="connsiteX8" fmla="*/ 7176207 w 12902313"/>
              <a:gd name="connsiteY8" fmla="*/ 3946305 h 6858000"/>
              <a:gd name="connsiteX9" fmla="*/ 7151727 w 12902313"/>
              <a:gd name="connsiteY9" fmla="*/ 4037952 h 6858000"/>
              <a:gd name="connsiteX10" fmla="*/ 7176207 w 12902313"/>
              <a:gd name="connsiteY10" fmla="*/ 4062044 h 6858000"/>
              <a:gd name="connsiteX11" fmla="*/ 8002024 w 12902313"/>
              <a:gd name="connsiteY11" fmla="*/ 4531048 h 6858000"/>
              <a:gd name="connsiteX12" fmla="*/ 8254904 w 12902313"/>
              <a:gd name="connsiteY12" fmla="*/ 4531048 h 6858000"/>
              <a:gd name="connsiteX13" fmla="*/ 8634212 w 12902313"/>
              <a:gd name="connsiteY13" fmla="*/ 4315252 h 6858000"/>
              <a:gd name="connsiteX14" fmla="*/ 8887091 w 12902313"/>
              <a:gd name="connsiteY14" fmla="*/ 4315252 h 6858000"/>
              <a:gd name="connsiteX15" fmla="*/ 10109026 w 12902313"/>
              <a:gd name="connsiteY15" fmla="*/ 5011364 h 6858000"/>
              <a:gd name="connsiteX16" fmla="*/ 10361894 w 12902313"/>
              <a:gd name="connsiteY16" fmla="*/ 5011364 h 6858000"/>
              <a:gd name="connsiteX17" fmla="*/ 11183295 w 12902313"/>
              <a:gd name="connsiteY17" fmla="*/ 4541490 h 6858000"/>
              <a:gd name="connsiteX18" fmla="*/ 11208339 w 12902313"/>
              <a:gd name="connsiteY18" fmla="*/ 4451277 h 6858000"/>
              <a:gd name="connsiteX19" fmla="*/ 11183295 w 12902313"/>
              <a:gd name="connsiteY19" fmla="*/ 4426633 h 6858000"/>
              <a:gd name="connsiteX20" fmla="*/ 11094879 w 12902313"/>
              <a:gd name="connsiteY20" fmla="*/ 4373550 h 6858000"/>
              <a:gd name="connsiteX21" fmla="*/ 11061284 w 12902313"/>
              <a:gd name="connsiteY21" fmla="*/ 4373550 h 6858000"/>
              <a:gd name="connsiteX22" fmla="*/ 10361894 w 12902313"/>
              <a:gd name="connsiteY22" fmla="*/ 4771206 h 6858000"/>
              <a:gd name="connsiteX23" fmla="*/ 10104598 w 12902313"/>
              <a:gd name="connsiteY23" fmla="*/ 4770336 h 6858000"/>
              <a:gd name="connsiteX24" fmla="*/ 8882675 w 12902313"/>
              <a:gd name="connsiteY24" fmla="*/ 4074225 h 6858000"/>
              <a:gd name="connsiteX25" fmla="*/ 8629795 w 12902313"/>
              <a:gd name="connsiteY25" fmla="*/ 4074225 h 6858000"/>
              <a:gd name="connsiteX26" fmla="*/ 8250487 w 12902313"/>
              <a:gd name="connsiteY26" fmla="*/ 4289151 h 6858000"/>
              <a:gd name="connsiteX27" fmla="*/ 7997608 w 12902313"/>
              <a:gd name="connsiteY27" fmla="*/ 4289151 h 6858000"/>
              <a:gd name="connsiteX28" fmla="*/ 7298218 w 12902313"/>
              <a:gd name="connsiteY28" fmla="*/ 3894104 h 6858000"/>
              <a:gd name="connsiteX29" fmla="*/ 7281425 w 12902313"/>
              <a:gd name="connsiteY29" fmla="*/ 3889531 h 6858000"/>
              <a:gd name="connsiteX30" fmla="*/ 12204000 w 12902313"/>
              <a:gd name="connsiteY30" fmla="*/ 3724080 h 6858000"/>
              <a:gd name="connsiteX31" fmla="*/ 12204000 w 12902313"/>
              <a:gd name="connsiteY31" fmla="*/ 3962853 h 6858000"/>
              <a:gd name="connsiteX32" fmla="*/ 12204000 w 12902313"/>
              <a:gd name="connsiteY32" fmla="*/ 3724080 h 6858000"/>
              <a:gd name="connsiteX33" fmla="*/ 12204000 w 12902313"/>
              <a:gd name="connsiteY33" fmla="*/ 2611736 h 6858000"/>
              <a:gd name="connsiteX34" fmla="*/ 12204000 w 12902313"/>
              <a:gd name="connsiteY34" fmla="*/ 3481835 h 6858000"/>
              <a:gd name="connsiteX35" fmla="*/ 12204000 w 12902313"/>
              <a:gd name="connsiteY35" fmla="*/ 2611736 h 6858000"/>
              <a:gd name="connsiteX36" fmla="*/ 10020610 w 12902313"/>
              <a:gd name="connsiteY36" fmla="*/ 2606016 h 6858000"/>
              <a:gd name="connsiteX37" fmla="*/ 10147050 w 12902313"/>
              <a:gd name="connsiteY37" fmla="*/ 2639361 h 6858000"/>
              <a:gd name="connsiteX38" fmla="*/ 11789852 w 12902313"/>
              <a:gd name="connsiteY38" fmla="*/ 3573023 h 6858000"/>
              <a:gd name="connsiteX39" fmla="*/ 12043612 w 12902313"/>
              <a:gd name="connsiteY39" fmla="*/ 3573023 h 6858000"/>
              <a:gd name="connsiteX40" fmla="*/ 12204000 w 12902313"/>
              <a:gd name="connsiteY40" fmla="*/ 3481835 h 6858000"/>
              <a:gd name="connsiteX41" fmla="*/ 12204000 w 12902313"/>
              <a:gd name="connsiteY41" fmla="*/ 3724080 h 6858000"/>
              <a:gd name="connsiteX42" fmla="*/ 12047148 w 12902313"/>
              <a:gd name="connsiteY42" fmla="*/ 3813181 h 6858000"/>
              <a:gd name="connsiteX43" fmla="*/ 11789852 w 12902313"/>
              <a:gd name="connsiteY43" fmla="*/ 3812312 h 6858000"/>
              <a:gd name="connsiteX44" fmla="*/ 9894170 w 12902313"/>
              <a:gd name="connsiteY44" fmla="*/ 2735072 h 6858000"/>
              <a:gd name="connsiteX45" fmla="*/ 9872709 w 12902313"/>
              <a:gd name="connsiteY45" fmla="*/ 2660481 h 6858000"/>
              <a:gd name="connsiteX46" fmla="*/ 9894170 w 12902313"/>
              <a:gd name="connsiteY46" fmla="*/ 2639361 h 6858000"/>
              <a:gd name="connsiteX47" fmla="*/ 10020610 w 12902313"/>
              <a:gd name="connsiteY47" fmla="*/ 2606016 h 6858000"/>
              <a:gd name="connsiteX48" fmla="*/ 0 w 12902313"/>
              <a:gd name="connsiteY48" fmla="*/ 0 h 6858000"/>
              <a:gd name="connsiteX49" fmla="*/ 12204000 w 12902313"/>
              <a:gd name="connsiteY49" fmla="*/ 0 h 6858000"/>
              <a:gd name="connsiteX50" fmla="*/ 12204000 w 12902313"/>
              <a:gd name="connsiteY50" fmla="*/ 2611736 h 6858000"/>
              <a:gd name="connsiteX51" fmla="*/ 10144395 w 12902313"/>
              <a:gd name="connsiteY51" fmla="*/ 1442037 h 6858000"/>
              <a:gd name="connsiteX52" fmla="*/ 10017955 w 12902313"/>
              <a:gd name="connsiteY52" fmla="*/ 1408700 h 6858000"/>
              <a:gd name="connsiteX53" fmla="*/ 9891515 w 12902313"/>
              <a:gd name="connsiteY53" fmla="*/ 1442037 h 6858000"/>
              <a:gd name="connsiteX54" fmla="*/ 7171790 w 12902313"/>
              <a:gd name="connsiteY54" fmla="*/ 2989150 h 6858000"/>
              <a:gd name="connsiteX55" fmla="*/ 7146758 w 12902313"/>
              <a:gd name="connsiteY55" fmla="*/ 3079375 h 6858000"/>
              <a:gd name="connsiteX56" fmla="*/ 7171790 w 12902313"/>
              <a:gd name="connsiteY56" fmla="*/ 3104007 h 6858000"/>
              <a:gd name="connsiteX57" fmla="*/ 7997608 w 12902313"/>
              <a:gd name="connsiteY57" fmla="*/ 3573023 h 6858000"/>
              <a:gd name="connsiteX58" fmla="*/ 8250487 w 12902313"/>
              <a:gd name="connsiteY58" fmla="*/ 3573023 h 6858000"/>
              <a:gd name="connsiteX59" fmla="*/ 8629795 w 12902313"/>
              <a:gd name="connsiteY59" fmla="*/ 3358097 h 6858000"/>
              <a:gd name="connsiteX60" fmla="*/ 8882675 w 12902313"/>
              <a:gd name="connsiteY60" fmla="*/ 3358097 h 6858000"/>
              <a:gd name="connsiteX61" fmla="*/ 10104610 w 12902313"/>
              <a:gd name="connsiteY61" fmla="*/ 4054208 h 6858000"/>
              <a:gd name="connsiteX62" fmla="*/ 10357478 w 12902313"/>
              <a:gd name="connsiteY62" fmla="*/ 4054208 h 6858000"/>
              <a:gd name="connsiteX63" fmla="*/ 11056867 w 12902313"/>
              <a:gd name="connsiteY63" fmla="*/ 3657422 h 6858000"/>
              <a:gd name="connsiteX64" fmla="*/ 11090462 w 12902313"/>
              <a:gd name="connsiteY64" fmla="*/ 3657422 h 6858000"/>
              <a:gd name="connsiteX65" fmla="*/ 11789852 w 12902313"/>
              <a:gd name="connsiteY65" fmla="*/ 4054208 h 6858000"/>
              <a:gd name="connsiteX66" fmla="*/ 12043612 w 12902313"/>
              <a:gd name="connsiteY66" fmla="*/ 4054208 h 6858000"/>
              <a:gd name="connsiteX67" fmla="*/ 12204000 w 12902313"/>
              <a:gd name="connsiteY67" fmla="*/ 3962853 h 6858000"/>
              <a:gd name="connsiteX68" fmla="*/ 12204000 w 12902313"/>
              <a:gd name="connsiteY68" fmla="*/ 4199775 h 6858000"/>
              <a:gd name="connsiteX69" fmla="*/ 12043600 w 12902313"/>
              <a:gd name="connsiteY69" fmla="*/ 4290890 h 6858000"/>
              <a:gd name="connsiteX70" fmla="*/ 11789840 w 12902313"/>
              <a:gd name="connsiteY70" fmla="*/ 4290890 h 6858000"/>
              <a:gd name="connsiteX71" fmla="*/ 11090462 w 12902313"/>
              <a:gd name="connsiteY71" fmla="*/ 3894103 h 6858000"/>
              <a:gd name="connsiteX72" fmla="*/ 11056866 w 12902313"/>
              <a:gd name="connsiteY72" fmla="*/ 3894103 h 6858000"/>
              <a:gd name="connsiteX73" fmla="*/ 10357477 w 12902313"/>
              <a:gd name="connsiteY73" fmla="*/ 4290890 h 6858000"/>
              <a:gd name="connsiteX74" fmla="*/ 10104609 w 12902313"/>
              <a:gd name="connsiteY74" fmla="*/ 4290890 h 6858000"/>
              <a:gd name="connsiteX75" fmla="*/ 8882674 w 12902313"/>
              <a:gd name="connsiteY75" fmla="*/ 3594777 h 6858000"/>
              <a:gd name="connsiteX76" fmla="*/ 8629795 w 12902313"/>
              <a:gd name="connsiteY76" fmla="*/ 3594777 h 6858000"/>
              <a:gd name="connsiteX77" fmla="*/ 8250487 w 12902313"/>
              <a:gd name="connsiteY77" fmla="*/ 3809704 h 6858000"/>
              <a:gd name="connsiteX78" fmla="*/ 7997607 w 12902313"/>
              <a:gd name="connsiteY78" fmla="*/ 3809704 h 6858000"/>
              <a:gd name="connsiteX79" fmla="*/ 7298230 w 12902313"/>
              <a:gd name="connsiteY79" fmla="*/ 3415525 h 6858000"/>
              <a:gd name="connsiteX80" fmla="*/ 7281427 w 12902313"/>
              <a:gd name="connsiteY80" fmla="*/ 3410953 h 6858000"/>
              <a:gd name="connsiteX81" fmla="*/ 7264623 w 12902313"/>
              <a:gd name="connsiteY81" fmla="*/ 3415525 h 6858000"/>
              <a:gd name="connsiteX82" fmla="*/ 7176207 w 12902313"/>
              <a:gd name="connsiteY82" fmla="*/ 3467727 h 6858000"/>
              <a:gd name="connsiteX83" fmla="*/ 7145196 w 12902313"/>
              <a:gd name="connsiteY83" fmla="*/ 3556143 h 6858000"/>
              <a:gd name="connsiteX84" fmla="*/ 7171790 w 12902313"/>
              <a:gd name="connsiteY84" fmla="*/ 3584335 h 6858000"/>
              <a:gd name="connsiteX85" fmla="*/ 7997607 w 12902313"/>
              <a:gd name="connsiteY85" fmla="*/ 4053339 h 6858000"/>
              <a:gd name="connsiteX86" fmla="*/ 8250487 w 12902313"/>
              <a:gd name="connsiteY86" fmla="*/ 4053339 h 6858000"/>
              <a:gd name="connsiteX87" fmla="*/ 8629795 w 12902313"/>
              <a:gd name="connsiteY87" fmla="*/ 3838412 h 6858000"/>
              <a:gd name="connsiteX88" fmla="*/ 8882674 w 12902313"/>
              <a:gd name="connsiteY88" fmla="*/ 3838412 h 6858000"/>
              <a:gd name="connsiteX89" fmla="*/ 10104609 w 12902313"/>
              <a:gd name="connsiteY89" fmla="*/ 4534525 h 6858000"/>
              <a:gd name="connsiteX90" fmla="*/ 10357477 w 12902313"/>
              <a:gd name="connsiteY90" fmla="*/ 4534525 h 6858000"/>
              <a:gd name="connsiteX91" fmla="*/ 11056866 w 12902313"/>
              <a:gd name="connsiteY91" fmla="*/ 4136869 h 6858000"/>
              <a:gd name="connsiteX92" fmla="*/ 11090462 w 12902313"/>
              <a:gd name="connsiteY92" fmla="*/ 4136869 h 6858000"/>
              <a:gd name="connsiteX93" fmla="*/ 11789840 w 12902313"/>
              <a:gd name="connsiteY93" fmla="*/ 4534525 h 6858000"/>
              <a:gd name="connsiteX94" fmla="*/ 12043600 w 12902313"/>
              <a:gd name="connsiteY94" fmla="*/ 4534525 h 6858000"/>
              <a:gd name="connsiteX95" fmla="*/ 12204000 w 12902313"/>
              <a:gd name="connsiteY95" fmla="*/ 4443332 h 6858000"/>
              <a:gd name="connsiteX96" fmla="*/ 12204000 w 12902313"/>
              <a:gd name="connsiteY96" fmla="*/ 6858000 h 6858000"/>
              <a:gd name="connsiteX97" fmla="*/ 0 w 12902313"/>
              <a:gd name="connsiteY97" fmla="*/ 6858000 h 6858000"/>
              <a:gd name="connsiteX98" fmla="*/ 0 w 12902313"/>
              <a:gd name="connsiteY98" fmla="*/ 0 h 6858000"/>
              <a:gd name="connsiteX0" fmla="*/ 12204000 w 12938491"/>
              <a:gd name="connsiteY0" fmla="*/ 4199775 h 6858000"/>
              <a:gd name="connsiteX1" fmla="*/ 12868536 w 12938491"/>
              <a:gd name="connsiteY1" fmla="*/ 3949793 h 6858000"/>
              <a:gd name="connsiteX2" fmla="*/ 12893016 w 12938491"/>
              <a:gd name="connsiteY2" fmla="*/ 3973874 h 6858000"/>
              <a:gd name="connsiteX3" fmla="*/ 12204000 w 12938491"/>
              <a:gd name="connsiteY3" fmla="*/ 4443332 h 6858000"/>
              <a:gd name="connsiteX4" fmla="*/ 12204000 w 12938491"/>
              <a:gd name="connsiteY4" fmla="*/ 4199775 h 6858000"/>
              <a:gd name="connsiteX5" fmla="*/ 7281425 w 12938491"/>
              <a:gd name="connsiteY5" fmla="*/ 3889531 h 6858000"/>
              <a:gd name="connsiteX6" fmla="*/ 7264623 w 12938491"/>
              <a:gd name="connsiteY6" fmla="*/ 3894104 h 6858000"/>
              <a:gd name="connsiteX7" fmla="*/ 7176207 w 12938491"/>
              <a:gd name="connsiteY7" fmla="*/ 3946305 h 6858000"/>
              <a:gd name="connsiteX8" fmla="*/ 7151727 w 12938491"/>
              <a:gd name="connsiteY8" fmla="*/ 4037952 h 6858000"/>
              <a:gd name="connsiteX9" fmla="*/ 7176207 w 12938491"/>
              <a:gd name="connsiteY9" fmla="*/ 4062044 h 6858000"/>
              <a:gd name="connsiteX10" fmla="*/ 8002024 w 12938491"/>
              <a:gd name="connsiteY10" fmla="*/ 4531048 h 6858000"/>
              <a:gd name="connsiteX11" fmla="*/ 8254904 w 12938491"/>
              <a:gd name="connsiteY11" fmla="*/ 4531048 h 6858000"/>
              <a:gd name="connsiteX12" fmla="*/ 8634212 w 12938491"/>
              <a:gd name="connsiteY12" fmla="*/ 4315252 h 6858000"/>
              <a:gd name="connsiteX13" fmla="*/ 8887091 w 12938491"/>
              <a:gd name="connsiteY13" fmla="*/ 4315252 h 6858000"/>
              <a:gd name="connsiteX14" fmla="*/ 10109026 w 12938491"/>
              <a:gd name="connsiteY14" fmla="*/ 5011364 h 6858000"/>
              <a:gd name="connsiteX15" fmla="*/ 10361894 w 12938491"/>
              <a:gd name="connsiteY15" fmla="*/ 5011364 h 6858000"/>
              <a:gd name="connsiteX16" fmla="*/ 11183295 w 12938491"/>
              <a:gd name="connsiteY16" fmla="*/ 4541490 h 6858000"/>
              <a:gd name="connsiteX17" fmla="*/ 11208339 w 12938491"/>
              <a:gd name="connsiteY17" fmla="*/ 4451277 h 6858000"/>
              <a:gd name="connsiteX18" fmla="*/ 11183295 w 12938491"/>
              <a:gd name="connsiteY18" fmla="*/ 4426633 h 6858000"/>
              <a:gd name="connsiteX19" fmla="*/ 11094879 w 12938491"/>
              <a:gd name="connsiteY19" fmla="*/ 4373550 h 6858000"/>
              <a:gd name="connsiteX20" fmla="*/ 11061284 w 12938491"/>
              <a:gd name="connsiteY20" fmla="*/ 4373550 h 6858000"/>
              <a:gd name="connsiteX21" fmla="*/ 10361894 w 12938491"/>
              <a:gd name="connsiteY21" fmla="*/ 4771206 h 6858000"/>
              <a:gd name="connsiteX22" fmla="*/ 10104598 w 12938491"/>
              <a:gd name="connsiteY22" fmla="*/ 4770336 h 6858000"/>
              <a:gd name="connsiteX23" fmla="*/ 8882675 w 12938491"/>
              <a:gd name="connsiteY23" fmla="*/ 4074225 h 6858000"/>
              <a:gd name="connsiteX24" fmla="*/ 8629795 w 12938491"/>
              <a:gd name="connsiteY24" fmla="*/ 4074225 h 6858000"/>
              <a:gd name="connsiteX25" fmla="*/ 8250487 w 12938491"/>
              <a:gd name="connsiteY25" fmla="*/ 4289151 h 6858000"/>
              <a:gd name="connsiteX26" fmla="*/ 7997608 w 12938491"/>
              <a:gd name="connsiteY26" fmla="*/ 4289151 h 6858000"/>
              <a:gd name="connsiteX27" fmla="*/ 7298218 w 12938491"/>
              <a:gd name="connsiteY27" fmla="*/ 3894104 h 6858000"/>
              <a:gd name="connsiteX28" fmla="*/ 7281425 w 12938491"/>
              <a:gd name="connsiteY28" fmla="*/ 3889531 h 6858000"/>
              <a:gd name="connsiteX29" fmla="*/ 12204000 w 12938491"/>
              <a:gd name="connsiteY29" fmla="*/ 3724080 h 6858000"/>
              <a:gd name="connsiteX30" fmla="*/ 12204000 w 12938491"/>
              <a:gd name="connsiteY30" fmla="*/ 3962853 h 6858000"/>
              <a:gd name="connsiteX31" fmla="*/ 12204000 w 12938491"/>
              <a:gd name="connsiteY31" fmla="*/ 3724080 h 6858000"/>
              <a:gd name="connsiteX32" fmla="*/ 12204000 w 12938491"/>
              <a:gd name="connsiteY32" fmla="*/ 2611736 h 6858000"/>
              <a:gd name="connsiteX33" fmla="*/ 12204000 w 12938491"/>
              <a:gd name="connsiteY33" fmla="*/ 3481835 h 6858000"/>
              <a:gd name="connsiteX34" fmla="*/ 12204000 w 12938491"/>
              <a:gd name="connsiteY34" fmla="*/ 2611736 h 6858000"/>
              <a:gd name="connsiteX35" fmla="*/ 10020610 w 12938491"/>
              <a:gd name="connsiteY35" fmla="*/ 2606016 h 6858000"/>
              <a:gd name="connsiteX36" fmla="*/ 10147050 w 12938491"/>
              <a:gd name="connsiteY36" fmla="*/ 2639361 h 6858000"/>
              <a:gd name="connsiteX37" fmla="*/ 11789852 w 12938491"/>
              <a:gd name="connsiteY37" fmla="*/ 3573023 h 6858000"/>
              <a:gd name="connsiteX38" fmla="*/ 12043612 w 12938491"/>
              <a:gd name="connsiteY38" fmla="*/ 3573023 h 6858000"/>
              <a:gd name="connsiteX39" fmla="*/ 12204000 w 12938491"/>
              <a:gd name="connsiteY39" fmla="*/ 3481835 h 6858000"/>
              <a:gd name="connsiteX40" fmla="*/ 12204000 w 12938491"/>
              <a:gd name="connsiteY40" fmla="*/ 3724080 h 6858000"/>
              <a:gd name="connsiteX41" fmla="*/ 12047148 w 12938491"/>
              <a:gd name="connsiteY41" fmla="*/ 3813181 h 6858000"/>
              <a:gd name="connsiteX42" fmla="*/ 11789852 w 12938491"/>
              <a:gd name="connsiteY42" fmla="*/ 3812312 h 6858000"/>
              <a:gd name="connsiteX43" fmla="*/ 9894170 w 12938491"/>
              <a:gd name="connsiteY43" fmla="*/ 2735072 h 6858000"/>
              <a:gd name="connsiteX44" fmla="*/ 9872709 w 12938491"/>
              <a:gd name="connsiteY44" fmla="*/ 2660481 h 6858000"/>
              <a:gd name="connsiteX45" fmla="*/ 9894170 w 12938491"/>
              <a:gd name="connsiteY45" fmla="*/ 2639361 h 6858000"/>
              <a:gd name="connsiteX46" fmla="*/ 10020610 w 12938491"/>
              <a:gd name="connsiteY46" fmla="*/ 2606016 h 6858000"/>
              <a:gd name="connsiteX47" fmla="*/ 0 w 12938491"/>
              <a:gd name="connsiteY47" fmla="*/ 0 h 6858000"/>
              <a:gd name="connsiteX48" fmla="*/ 12204000 w 12938491"/>
              <a:gd name="connsiteY48" fmla="*/ 0 h 6858000"/>
              <a:gd name="connsiteX49" fmla="*/ 12204000 w 12938491"/>
              <a:gd name="connsiteY49" fmla="*/ 2611736 h 6858000"/>
              <a:gd name="connsiteX50" fmla="*/ 10144395 w 12938491"/>
              <a:gd name="connsiteY50" fmla="*/ 1442037 h 6858000"/>
              <a:gd name="connsiteX51" fmla="*/ 10017955 w 12938491"/>
              <a:gd name="connsiteY51" fmla="*/ 1408700 h 6858000"/>
              <a:gd name="connsiteX52" fmla="*/ 9891515 w 12938491"/>
              <a:gd name="connsiteY52" fmla="*/ 1442037 h 6858000"/>
              <a:gd name="connsiteX53" fmla="*/ 7171790 w 12938491"/>
              <a:gd name="connsiteY53" fmla="*/ 2989150 h 6858000"/>
              <a:gd name="connsiteX54" fmla="*/ 7146758 w 12938491"/>
              <a:gd name="connsiteY54" fmla="*/ 3079375 h 6858000"/>
              <a:gd name="connsiteX55" fmla="*/ 7171790 w 12938491"/>
              <a:gd name="connsiteY55" fmla="*/ 3104007 h 6858000"/>
              <a:gd name="connsiteX56" fmla="*/ 7997608 w 12938491"/>
              <a:gd name="connsiteY56" fmla="*/ 3573023 h 6858000"/>
              <a:gd name="connsiteX57" fmla="*/ 8250487 w 12938491"/>
              <a:gd name="connsiteY57" fmla="*/ 3573023 h 6858000"/>
              <a:gd name="connsiteX58" fmla="*/ 8629795 w 12938491"/>
              <a:gd name="connsiteY58" fmla="*/ 3358097 h 6858000"/>
              <a:gd name="connsiteX59" fmla="*/ 8882675 w 12938491"/>
              <a:gd name="connsiteY59" fmla="*/ 3358097 h 6858000"/>
              <a:gd name="connsiteX60" fmla="*/ 10104610 w 12938491"/>
              <a:gd name="connsiteY60" fmla="*/ 4054208 h 6858000"/>
              <a:gd name="connsiteX61" fmla="*/ 10357478 w 12938491"/>
              <a:gd name="connsiteY61" fmla="*/ 4054208 h 6858000"/>
              <a:gd name="connsiteX62" fmla="*/ 11056867 w 12938491"/>
              <a:gd name="connsiteY62" fmla="*/ 3657422 h 6858000"/>
              <a:gd name="connsiteX63" fmla="*/ 11090462 w 12938491"/>
              <a:gd name="connsiteY63" fmla="*/ 3657422 h 6858000"/>
              <a:gd name="connsiteX64" fmla="*/ 11789852 w 12938491"/>
              <a:gd name="connsiteY64" fmla="*/ 4054208 h 6858000"/>
              <a:gd name="connsiteX65" fmla="*/ 12043612 w 12938491"/>
              <a:gd name="connsiteY65" fmla="*/ 4054208 h 6858000"/>
              <a:gd name="connsiteX66" fmla="*/ 12204000 w 12938491"/>
              <a:gd name="connsiteY66" fmla="*/ 3962853 h 6858000"/>
              <a:gd name="connsiteX67" fmla="*/ 12204000 w 12938491"/>
              <a:gd name="connsiteY67" fmla="*/ 4199775 h 6858000"/>
              <a:gd name="connsiteX68" fmla="*/ 12043600 w 12938491"/>
              <a:gd name="connsiteY68" fmla="*/ 4290890 h 6858000"/>
              <a:gd name="connsiteX69" fmla="*/ 11789840 w 12938491"/>
              <a:gd name="connsiteY69" fmla="*/ 4290890 h 6858000"/>
              <a:gd name="connsiteX70" fmla="*/ 11090462 w 12938491"/>
              <a:gd name="connsiteY70" fmla="*/ 3894103 h 6858000"/>
              <a:gd name="connsiteX71" fmla="*/ 11056866 w 12938491"/>
              <a:gd name="connsiteY71" fmla="*/ 3894103 h 6858000"/>
              <a:gd name="connsiteX72" fmla="*/ 10357477 w 12938491"/>
              <a:gd name="connsiteY72" fmla="*/ 4290890 h 6858000"/>
              <a:gd name="connsiteX73" fmla="*/ 10104609 w 12938491"/>
              <a:gd name="connsiteY73" fmla="*/ 4290890 h 6858000"/>
              <a:gd name="connsiteX74" fmla="*/ 8882674 w 12938491"/>
              <a:gd name="connsiteY74" fmla="*/ 3594777 h 6858000"/>
              <a:gd name="connsiteX75" fmla="*/ 8629795 w 12938491"/>
              <a:gd name="connsiteY75" fmla="*/ 3594777 h 6858000"/>
              <a:gd name="connsiteX76" fmla="*/ 8250487 w 12938491"/>
              <a:gd name="connsiteY76" fmla="*/ 3809704 h 6858000"/>
              <a:gd name="connsiteX77" fmla="*/ 7997607 w 12938491"/>
              <a:gd name="connsiteY77" fmla="*/ 3809704 h 6858000"/>
              <a:gd name="connsiteX78" fmla="*/ 7298230 w 12938491"/>
              <a:gd name="connsiteY78" fmla="*/ 3415525 h 6858000"/>
              <a:gd name="connsiteX79" fmla="*/ 7281427 w 12938491"/>
              <a:gd name="connsiteY79" fmla="*/ 3410953 h 6858000"/>
              <a:gd name="connsiteX80" fmla="*/ 7264623 w 12938491"/>
              <a:gd name="connsiteY80" fmla="*/ 3415525 h 6858000"/>
              <a:gd name="connsiteX81" fmla="*/ 7176207 w 12938491"/>
              <a:gd name="connsiteY81" fmla="*/ 3467727 h 6858000"/>
              <a:gd name="connsiteX82" fmla="*/ 7145196 w 12938491"/>
              <a:gd name="connsiteY82" fmla="*/ 3556143 h 6858000"/>
              <a:gd name="connsiteX83" fmla="*/ 7171790 w 12938491"/>
              <a:gd name="connsiteY83" fmla="*/ 3584335 h 6858000"/>
              <a:gd name="connsiteX84" fmla="*/ 7997607 w 12938491"/>
              <a:gd name="connsiteY84" fmla="*/ 4053339 h 6858000"/>
              <a:gd name="connsiteX85" fmla="*/ 8250487 w 12938491"/>
              <a:gd name="connsiteY85" fmla="*/ 4053339 h 6858000"/>
              <a:gd name="connsiteX86" fmla="*/ 8629795 w 12938491"/>
              <a:gd name="connsiteY86" fmla="*/ 3838412 h 6858000"/>
              <a:gd name="connsiteX87" fmla="*/ 8882674 w 12938491"/>
              <a:gd name="connsiteY87" fmla="*/ 3838412 h 6858000"/>
              <a:gd name="connsiteX88" fmla="*/ 10104609 w 12938491"/>
              <a:gd name="connsiteY88" fmla="*/ 4534525 h 6858000"/>
              <a:gd name="connsiteX89" fmla="*/ 10357477 w 12938491"/>
              <a:gd name="connsiteY89" fmla="*/ 4534525 h 6858000"/>
              <a:gd name="connsiteX90" fmla="*/ 11056866 w 12938491"/>
              <a:gd name="connsiteY90" fmla="*/ 4136869 h 6858000"/>
              <a:gd name="connsiteX91" fmla="*/ 11090462 w 12938491"/>
              <a:gd name="connsiteY91" fmla="*/ 4136869 h 6858000"/>
              <a:gd name="connsiteX92" fmla="*/ 11789840 w 12938491"/>
              <a:gd name="connsiteY92" fmla="*/ 4534525 h 6858000"/>
              <a:gd name="connsiteX93" fmla="*/ 12043600 w 12938491"/>
              <a:gd name="connsiteY93" fmla="*/ 4534525 h 6858000"/>
              <a:gd name="connsiteX94" fmla="*/ 12204000 w 12938491"/>
              <a:gd name="connsiteY94" fmla="*/ 4443332 h 6858000"/>
              <a:gd name="connsiteX95" fmla="*/ 12204000 w 12938491"/>
              <a:gd name="connsiteY95" fmla="*/ 6858000 h 6858000"/>
              <a:gd name="connsiteX96" fmla="*/ 0 w 12938491"/>
              <a:gd name="connsiteY96" fmla="*/ 6858000 h 6858000"/>
              <a:gd name="connsiteX97" fmla="*/ 0 w 12938491"/>
              <a:gd name="connsiteY97" fmla="*/ 0 h 6858000"/>
              <a:gd name="connsiteX0" fmla="*/ 12204000 w 12868536"/>
              <a:gd name="connsiteY0" fmla="*/ 4199775 h 6858000"/>
              <a:gd name="connsiteX1" fmla="*/ 12868536 w 12868536"/>
              <a:gd name="connsiteY1" fmla="*/ 3949793 h 6858000"/>
              <a:gd name="connsiteX2" fmla="*/ 12204000 w 12868536"/>
              <a:gd name="connsiteY2" fmla="*/ 4443332 h 6858000"/>
              <a:gd name="connsiteX3" fmla="*/ 12204000 w 12868536"/>
              <a:gd name="connsiteY3" fmla="*/ 4199775 h 6858000"/>
              <a:gd name="connsiteX4" fmla="*/ 7281425 w 12868536"/>
              <a:gd name="connsiteY4" fmla="*/ 3889531 h 6858000"/>
              <a:gd name="connsiteX5" fmla="*/ 7264623 w 12868536"/>
              <a:gd name="connsiteY5" fmla="*/ 3894104 h 6858000"/>
              <a:gd name="connsiteX6" fmla="*/ 7176207 w 12868536"/>
              <a:gd name="connsiteY6" fmla="*/ 3946305 h 6858000"/>
              <a:gd name="connsiteX7" fmla="*/ 7151727 w 12868536"/>
              <a:gd name="connsiteY7" fmla="*/ 4037952 h 6858000"/>
              <a:gd name="connsiteX8" fmla="*/ 7176207 w 12868536"/>
              <a:gd name="connsiteY8" fmla="*/ 4062044 h 6858000"/>
              <a:gd name="connsiteX9" fmla="*/ 8002024 w 12868536"/>
              <a:gd name="connsiteY9" fmla="*/ 4531048 h 6858000"/>
              <a:gd name="connsiteX10" fmla="*/ 8254904 w 12868536"/>
              <a:gd name="connsiteY10" fmla="*/ 4531048 h 6858000"/>
              <a:gd name="connsiteX11" fmla="*/ 8634212 w 12868536"/>
              <a:gd name="connsiteY11" fmla="*/ 4315252 h 6858000"/>
              <a:gd name="connsiteX12" fmla="*/ 8887091 w 12868536"/>
              <a:gd name="connsiteY12" fmla="*/ 4315252 h 6858000"/>
              <a:gd name="connsiteX13" fmla="*/ 10109026 w 12868536"/>
              <a:gd name="connsiteY13" fmla="*/ 5011364 h 6858000"/>
              <a:gd name="connsiteX14" fmla="*/ 10361894 w 12868536"/>
              <a:gd name="connsiteY14" fmla="*/ 5011364 h 6858000"/>
              <a:gd name="connsiteX15" fmla="*/ 11183295 w 12868536"/>
              <a:gd name="connsiteY15" fmla="*/ 4541490 h 6858000"/>
              <a:gd name="connsiteX16" fmla="*/ 11208339 w 12868536"/>
              <a:gd name="connsiteY16" fmla="*/ 4451277 h 6858000"/>
              <a:gd name="connsiteX17" fmla="*/ 11183295 w 12868536"/>
              <a:gd name="connsiteY17" fmla="*/ 4426633 h 6858000"/>
              <a:gd name="connsiteX18" fmla="*/ 11094879 w 12868536"/>
              <a:gd name="connsiteY18" fmla="*/ 4373550 h 6858000"/>
              <a:gd name="connsiteX19" fmla="*/ 11061284 w 12868536"/>
              <a:gd name="connsiteY19" fmla="*/ 4373550 h 6858000"/>
              <a:gd name="connsiteX20" fmla="*/ 10361894 w 12868536"/>
              <a:gd name="connsiteY20" fmla="*/ 4771206 h 6858000"/>
              <a:gd name="connsiteX21" fmla="*/ 10104598 w 12868536"/>
              <a:gd name="connsiteY21" fmla="*/ 4770336 h 6858000"/>
              <a:gd name="connsiteX22" fmla="*/ 8882675 w 12868536"/>
              <a:gd name="connsiteY22" fmla="*/ 4074225 h 6858000"/>
              <a:gd name="connsiteX23" fmla="*/ 8629795 w 12868536"/>
              <a:gd name="connsiteY23" fmla="*/ 4074225 h 6858000"/>
              <a:gd name="connsiteX24" fmla="*/ 8250487 w 12868536"/>
              <a:gd name="connsiteY24" fmla="*/ 4289151 h 6858000"/>
              <a:gd name="connsiteX25" fmla="*/ 7997608 w 12868536"/>
              <a:gd name="connsiteY25" fmla="*/ 4289151 h 6858000"/>
              <a:gd name="connsiteX26" fmla="*/ 7298218 w 12868536"/>
              <a:gd name="connsiteY26" fmla="*/ 3894104 h 6858000"/>
              <a:gd name="connsiteX27" fmla="*/ 7281425 w 12868536"/>
              <a:gd name="connsiteY27" fmla="*/ 3889531 h 6858000"/>
              <a:gd name="connsiteX28" fmla="*/ 12204000 w 12868536"/>
              <a:gd name="connsiteY28" fmla="*/ 3724080 h 6858000"/>
              <a:gd name="connsiteX29" fmla="*/ 12204000 w 12868536"/>
              <a:gd name="connsiteY29" fmla="*/ 3962853 h 6858000"/>
              <a:gd name="connsiteX30" fmla="*/ 12204000 w 12868536"/>
              <a:gd name="connsiteY30" fmla="*/ 3724080 h 6858000"/>
              <a:gd name="connsiteX31" fmla="*/ 12204000 w 12868536"/>
              <a:gd name="connsiteY31" fmla="*/ 2611736 h 6858000"/>
              <a:gd name="connsiteX32" fmla="*/ 12204000 w 12868536"/>
              <a:gd name="connsiteY32" fmla="*/ 3481835 h 6858000"/>
              <a:gd name="connsiteX33" fmla="*/ 12204000 w 12868536"/>
              <a:gd name="connsiteY33" fmla="*/ 2611736 h 6858000"/>
              <a:gd name="connsiteX34" fmla="*/ 10020610 w 12868536"/>
              <a:gd name="connsiteY34" fmla="*/ 2606016 h 6858000"/>
              <a:gd name="connsiteX35" fmla="*/ 10147050 w 12868536"/>
              <a:gd name="connsiteY35" fmla="*/ 2639361 h 6858000"/>
              <a:gd name="connsiteX36" fmla="*/ 11789852 w 12868536"/>
              <a:gd name="connsiteY36" fmla="*/ 3573023 h 6858000"/>
              <a:gd name="connsiteX37" fmla="*/ 12043612 w 12868536"/>
              <a:gd name="connsiteY37" fmla="*/ 3573023 h 6858000"/>
              <a:gd name="connsiteX38" fmla="*/ 12204000 w 12868536"/>
              <a:gd name="connsiteY38" fmla="*/ 3481835 h 6858000"/>
              <a:gd name="connsiteX39" fmla="*/ 12204000 w 12868536"/>
              <a:gd name="connsiteY39" fmla="*/ 3724080 h 6858000"/>
              <a:gd name="connsiteX40" fmla="*/ 12047148 w 12868536"/>
              <a:gd name="connsiteY40" fmla="*/ 3813181 h 6858000"/>
              <a:gd name="connsiteX41" fmla="*/ 11789852 w 12868536"/>
              <a:gd name="connsiteY41" fmla="*/ 3812312 h 6858000"/>
              <a:gd name="connsiteX42" fmla="*/ 9894170 w 12868536"/>
              <a:gd name="connsiteY42" fmla="*/ 2735072 h 6858000"/>
              <a:gd name="connsiteX43" fmla="*/ 9872709 w 12868536"/>
              <a:gd name="connsiteY43" fmla="*/ 2660481 h 6858000"/>
              <a:gd name="connsiteX44" fmla="*/ 9894170 w 12868536"/>
              <a:gd name="connsiteY44" fmla="*/ 2639361 h 6858000"/>
              <a:gd name="connsiteX45" fmla="*/ 10020610 w 12868536"/>
              <a:gd name="connsiteY45" fmla="*/ 2606016 h 6858000"/>
              <a:gd name="connsiteX46" fmla="*/ 0 w 12868536"/>
              <a:gd name="connsiteY46" fmla="*/ 0 h 6858000"/>
              <a:gd name="connsiteX47" fmla="*/ 12204000 w 12868536"/>
              <a:gd name="connsiteY47" fmla="*/ 0 h 6858000"/>
              <a:gd name="connsiteX48" fmla="*/ 12204000 w 12868536"/>
              <a:gd name="connsiteY48" fmla="*/ 2611736 h 6858000"/>
              <a:gd name="connsiteX49" fmla="*/ 10144395 w 12868536"/>
              <a:gd name="connsiteY49" fmla="*/ 1442037 h 6858000"/>
              <a:gd name="connsiteX50" fmla="*/ 10017955 w 12868536"/>
              <a:gd name="connsiteY50" fmla="*/ 1408700 h 6858000"/>
              <a:gd name="connsiteX51" fmla="*/ 9891515 w 12868536"/>
              <a:gd name="connsiteY51" fmla="*/ 1442037 h 6858000"/>
              <a:gd name="connsiteX52" fmla="*/ 7171790 w 12868536"/>
              <a:gd name="connsiteY52" fmla="*/ 2989150 h 6858000"/>
              <a:gd name="connsiteX53" fmla="*/ 7146758 w 12868536"/>
              <a:gd name="connsiteY53" fmla="*/ 3079375 h 6858000"/>
              <a:gd name="connsiteX54" fmla="*/ 7171790 w 12868536"/>
              <a:gd name="connsiteY54" fmla="*/ 3104007 h 6858000"/>
              <a:gd name="connsiteX55" fmla="*/ 7997608 w 12868536"/>
              <a:gd name="connsiteY55" fmla="*/ 3573023 h 6858000"/>
              <a:gd name="connsiteX56" fmla="*/ 8250487 w 12868536"/>
              <a:gd name="connsiteY56" fmla="*/ 3573023 h 6858000"/>
              <a:gd name="connsiteX57" fmla="*/ 8629795 w 12868536"/>
              <a:gd name="connsiteY57" fmla="*/ 3358097 h 6858000"/>
              <a:gd name="connsiteX58" fmla="*/ 8882675 w 12868536"/>
              <a:gd name="connsiteY58" fmla="*/ 3358097 h 6858000"/>
              <a:gd name="connsiteX59" fmla="*/ 10104610 w 12868536"/>
              <a:gd name="connsiteY59" fmla="*/ 4054208 h 6858000"/>
              <a:gd name="connsiteX60" fmla="*/ 10357478 w 12868536"/>
              <a:gd name="connsiteY60" fmla="*/ 4054208 h 6858000"/>
              <a:gd name="connsiteX61" fmla="*/ 11056867 w 12868536"/>
              <a:gd name="connsiteY61" fmla="*/ 3657422 h 6858000"/>
              <a:gd name="connsiteX62" fmla="*/ 11090462 w 12868536"/>
              <a:gd name="connsiteY62" fmla="*/ 3657422 h 6858000"/>
              <a:gd name="connsiteX63" fmla="*/ 11789852 w 12868536"/>
              <a:gd name="connsiteY63" fmla="*/ 4054208 h 6858000"/>
              <a:gd name="connsiteX64" fmla="*/ 12043612 w 12868536"/>
              <a:gd name="connsiteY64" fmla="*/ 4054208 h 6858000"/>
              <a:gd name="connsiteX65" fmla="*/ 12204000 w 12868536"/>
              <a:gd name="connsiteY65" fmla="*/ 3962853 h 6858000"/>
              <a:gd name="connsiteX66" fmla="*/ 12204000 w 12868536"/>
              <a:gd name="connsiteY66" fmla="*/ 4199775 h 6858000"/>
              <a:gd name="connsiteX67" fmla="*/ 12043600 w 12868536"/>
              <a:gd name="connsiteY67" fmla="*/ 4290890 h 6858000"/>
              <a:gd name="connsiteX68" fmla="*/ 11789840 w 12868536"/>
              <a:gd name="connsiteY68" fmla="*/ 4290890 h 6858000"/>
              <a:gd name="connsiteX69" fmla="*/ 11090462 w 12868536"/>
              <a:gd name="connsiteY69" fmla="*/ 3894103 h 6858000"/>
              <a:gd name="connsiteX70" fmla="*/ 11056866 w 12868536"/>
              <a:gd name="connsiteY70" fmla="*/ 3894103 h 6858000"/>
              <a:gd name="connsiteX71" fmla="*/ 10357477 w 12868536"/>
              <a:gd name="connsiteY71" fmla="*/ 4290890 h 6858000"/>
              <a:gd name="connsiteX72" fmla="*/ 10104609 w 12868536"/>
              <a:gd name="connsiteY72" fmla="*/ 4290890 h 6858000"/>
              <a:gd name="connsiteX73" fmla="*/ 8882674 w 12868536"/>
              <a:gd name="connsiteY73" fmla="*/ 3594777 h 6858000"/>
              <a:gd name="connsiteX74" fmla="*/ 8629795 w 12868536"/>
              <a:gd name="connsiteY74" fmla="*/ 3594777 h 6858000"/>
              <a:gd name="connsiteX75" fmla="*/ 8250487 w 12868536"/>
              <a:gd name="connsiteY75" fmla="*/ 3809704 h 6858000"/>
              <a:gd name="connsiteX76" fmla="*/ 7997607 w 12868536"/>
              <a:gd name="connsiteY76" fmla="*/ 3809704 h 6858000"/>
              <a:gd name="connsiteX77" fmla="*/ 7298230 w 12868536"/>
              <a:gd name="connsiteY77" fmla="*/ 3415525 h 6858000"/>
              <a:gd name="connsiteX78" fmla="*/ 7281427 w 12868536"/>
              <a:gd name="connsiteY78" fmla="*/ 3410953 h 6858000"/>
              <a:gd name="connsiteX79" fmla="*/ 7264623 w 12868536"/>
              <a:gd name="connsiteY79" fmla="*/ 3415525 h 6858000"/>
              <a:gd name="connsiteX80" fmla="*/ 7176207 w 12868536"/>
              <a:gd name="connsiteY80" fmla="*/ 3467727 h 6858000"/>
              <a:gd name="connsiteX81" fmla="*/ 7145196 w 12868536"/>
              <a:gd name="connsiteY81" fmla="*/ 3556143 h 6858000"/>
              <a:gd name="connsiteX82" fmla="*/ 7171790 w 12868536"/>
              <a:gd name="connsiteY82" fmla="*/ 3584335 h 6858000"/>
              <a:gd name="connsiteX83" fmla="*/ 7997607 w 12868536"/>
              <a:gd name="connsiteY83" fmla="*/ 4053339 h 6858000"/>
              <a:gd name="connsiteX84" fmla="*/ 8250487 w 12868536"/>
              <a:gd name="connsiteY84" fmla="*/ 4053339 h 6858000"/>
              <a:gd name="connsiteX85" fmla="*/ 8629795 w 12868536"/>
              <a:gd name="connsiteY85" fmla="*/ 3838412 h 6858000"/>
              <a:gd name="connsiteX86" fmla="*/ 8882674 w 12868536"/>
              <a:gd name="connsiteY86" fmla="*/ 3838412 h 6858000"/>
              <a:gd name="connsiteX87" fmla="*/ 10104609 w 12868536"/>
              <a:gd name="connsiteY87" fmla="*/ 4534525 h 6858000"/>
              <a:gd name="connsiteX88" fmla="*/ 10357477 w 12868536"/>
              <a:gd name="connsiteY88" fmla="*/ 4534525 h 6858000"/>
              <a:gd name="connsiteX89" fmla="*/ 11056866 w 12868536"/>
              <a:gd name="connsiteY89" fmla="*/ 4136869 h 6858000"/>
              <a:gd name="connsiteX90" fmla="*/ 11090462 w 12868536"/>
              <a:gd name="connsiteY90" fmla="*/ 4136869 h 6858000"/>
              <a:gd name="connsiteX91" fmla="*/ 11789840 w 12868536"/>
              <a:gd name="connsiteY91" fmla="*/ 4534525 h 6858000"/>
              <a:gd name="connsiteX92" fmla="*/ 12043600 w 12868536"/>
              <a:gd name="connsiteY92" fmla="*/ 4534525 h 6858000"/>
              <a:gd name="connsiteX93" fmla="*/ 12204000 w 12868536"/>
              <a:gd name="connsiteY93" fmla="*/ 4443332 h 6858000"/>
              <a:gd name="connsiteX94" fmla="*/ 12204000 w 12868536"/>
              <a:gd name="connsiteY94" fmla="*/ 6858000 h 6858000"/>
              <a:gd name="connsiteX95" fmla="*/ 0 w 12868536"/>
              <a:gd name="connsiteY95" fmla="*/ 6858000 h 6858000"/>
              <a:gd name="connsiteX96" fmla="*/ 0 w 12868536"/>
              <a:gd name="connsiteY96" fmla="*/ 0 h 6858000"/>
              <a:gd name="connsiteX0" fmla="*/ 12204000 w 12204000"/>
              <a:gd name="connsiteY0" fmla="*/ 4199775 h 6858000"/>
              <a:gd name="connsiteX1" fmla="*/ 12204000 w 12204000"/>
              <a:gd name="connsiteY1" fmla="*/ 4443332 h 6858000"/>
              <a:gd name="connsiteX2" fmla="*/ 12204000 w 12204000"/>
              <a:gd name="connsiteY2" fmla="*/ 4199775 h 6858000"/>
              <a:gd name="connsiteX3" fmla="*/ 7281425 w 12204000"/>
              <a:gd name="connsiteY3" fmla="*/ 3889531 h 6858000"/>
              <a:gd name="connsiteX4" fmla="*/ 7264623 w 12204000"/>
              <a:gd name="connsiteY4" fmla="*/ 3894104 h 6858000"/>
              <a:gd name="connsiteX5" fmla="*/ 7176207 w 12204000"/>
              <a:gd name="connsiteY5" fmla="*/ 3946305 h 6858000"/>
              <a:gd name="connsiteX6" fmla="*/ 7151727 w 12204000"/>
              <a:gd name="connsiteY6" fmla="*/ 4037952 h 6858000"/>
              <a:gd name="connsiteX7" fmla="*/ 7176207 w 12204000"/>
              <a:gd name="connsiteY7" fmla="*/ 4062044 h 6858000"/>
              <a:gd name="connsiteX8" fmla="*/ 8002024 w 12204000"/>
              <a:gd name="connsiteY8" fmla="*/ 4531048 h 6858000"/>
              <a:gd name="connsiteX9" fmla="*/ 8254904 w 12204000"/>
              <a:gd name="connsiteY9" fmla="*/ 4531048 h 6858000"/>
              <a:gd name="connsiteX10" fmla="*/ 8634212 w 12204000"/>
              <a:gd name="connsiteY10" fmla="*/ 4315252 h 6858000"/>
              <a:gd name="connsiteX11" fmla="*/ 8887091 w 12204000"/>
              <a:gd name="connsiteY11" fmla="*/ 4315252 h 6858000"/>
              <a:gd name="connsiteX12" fmla="*/ 10109026 w 12204000"/>
              <a:gd name="connsiteY12" fmla="*/ 5011364 h 6858000"/>
              <a:gd name="connsiteX13" fmla="*/ 10361894 w 12204000"/>
              <a:gd name="connsiteY13" fmla="*/ 5011364 h 6858000"/>
              <a:gd name="connsiteX14" fmla="*/ 11183295 w 12204000"/>
              <a:gd name="connsiteY14" fmla="*/ 4541490 h 6858000"/>
              <a:gd name="connsiteX15" fmla="*/ 11208339 w 12204000"/>
              <a:gd name="connsiteY15" fmla="*/ 4451277 h 6858000"/>
              <a:gd name="connsiteX16" fmla="*/ 11183295 w 12204000"/>
              <a:gd name="connsiteY16" fmla="*/ 4426633 h 6858000"/>
              <a:gd name="connsiteX17" fmla="*/ 11094879 w 12204000"/>
              <a:gd name="connsiteY17" fmla="*/ 4373550 h 6858000"/>
              <a:gd name="connsiteX18" fmla="*/ 11061284 w 12204000"/>
              <a:gd name="connsiteY18" fmla="*/ 4373550 h 6858000"/>
              <a:gd name="connsiteX19" fmla="*/ 10361894 w 12204000"/>
              <a:gd name="connsiteY19" fmla="*/ 4771206 h 6858000"/>
              <a:gd name="connsiteX20" fmla="*/ 10104598 w 12204000"/>
              <a:gd name="connsiteY20" fmla="*/ 4770336 h 6858000"/>
              <a:gd name="connsiteX21" fmla="*/ 8882675 w 12204000"/>
              <a:gd name="connsiteY21" fmla="*/ 4074225 h 6858000"/>
              <a:gd name="connsiteX22" fmla="*/ 8629795 w 12204000"/>
              <a:gd name="connsiteY22" fmla="*/ 4074225 h 6858000"/>
              <a:gd name="connsiteX23" fmla="*/ 8250487 w 12204000"/>
              <a:gd name="connsiteY23" fmla="*/ 4289151 h 6858000"/>
              <a:gd name="connsiteX24" fmla="*/ 7997608 w 12204000"/>
              <a:gd name="connsiteY24" fmla="*/ 4289151 h 6858000"/>
              <a:gd name="connsiteX25" fmla="*/ 7298218 w 12204000"/>
              <a:gd name="connsiteY25" fmla="*/ 3894104 h 6858000"/>
              <a:gd name="connsiteX26" fmla="*/ 7281425 w 12204000"/>
              <a:gd name="connsiteY26" fmla="*/ 3889531 h 6858000"/>
              <a:gd name="connsiteX27" fmla="*/ 12204000 w 12204000"/>
              <a:gd name="connsiteY27" fmla="*/ 3724080 h 6858000"/>
              <a:gd name="connsiteX28" fmla="*/ 12204000 w 12204000"/>
              <a:gd name="connsiteY28" fmla="*/ 3962853 h 6858000"/>
              <a:gd name="connsiteX29" fmla="*/ 12204000 w 12204000"/>
              <a:gd name="connsiteY29" fmla="*/ 3724080 h 6858000"/>
              <a:gd name="connsiteX30" fmla="*/ 12204000 w 12204000"/>
              <a:gd name="connsiteY30" fmla="*/ 2611736 h 6858000"/>
              <a:gd name="connsiteX31" fmla="*/ 12204000 w 12204000"/>
              <a:gd name="connsiteY31" fmla="*/ 3481835 h 6858000"/>
              <a:gd name="connsiteX32" fmla="*/ 12204000 w 12204000"/>
              <a:gd name="connsiteY32" fmla="*/ 2611736 h 6858000"/>
              <a:gd name="connsiteX33" fmla="*/ 10020610 w 12204000"/>
              <a:gd name="connsiteY33" fmla="*/ 2606016 h 6858000"/>
              <a:gd name="connsiteX34" fmla="*/ 10147050 w 12204000"/>
              <a:gd name="connsiteY34" fmla="*/ 2639361 h 6858000"/>
              <a:gd name="connsiteX35" fmla="*/ 11789852 w 12204000"/>
              <a:gd name="connsiteY35" fmla="*/ 3573023 h 6858000"/>
              <a:gd name="connsiteX36" fmla="*/ 12043612 w 12204000"/>
              <a:gd name="connsiteY36" fmla="*/ 3573023 h 6858000"/>
              <a:gd name="connsiteX37" fmla="*/ 12204000 w 12204000"/>
              <a:gd name="connsiteY37" fmla="*/ 3481835 h 6858000"/>
              <a:gd name="connsiteX38" fmla="*/ 12204000 w 12204000"/>
              <a:gd name="connsiteY38" fmla="*/ 3724080 h 6858000"/>
              <a:gd name="connsiteX39" fmla="*/ 12047148 w 12204000"/>
              <a:gd name="connsiteY39" fmla="*/ 3813181 h 6858000"/>
              <a:gd name="connsiteX40" fmla="*/ 11789852 w 12204000"/>
              <a:gd name="connsiteY40" fmla="*/ 3812312 h 6858000"/>
              <a:gd name="connsiteX41" fmla="*/ 9894170 w 12204000"/>
              <a:gd name="connsiteY41" fmla="*/ 2735072 h 6858000"/>
              <a:gd name="connsiteX42" fmla="*/ 9872709 w 12204000"/>
              <a:gd name="connsiteY42" fmla="*/ 2660481 h 6858000"/>
              <a:gd name="connsiteX43" fmla="*/ 9894170 w 12204000"/>
              <a:gd name="connsiteY43" fmla="*/ 2639361 h 6858000"/>
              <a:gd name="connsiteX44" fmla="*/ 10020610 w 12204000"/>
              <a:gd name="connsiteY44" fmla="*/ 2606016 h 6858000"/>
              <a:gd name="connsiteX45" fmla="*/ 0 w 12204000"/>
              <a:gd name="connsiteY45" fmla="*/ 0 h 6858000"/>
              <a:gd name="connsiteX46" fmla="*/ 12204000 w 12204000"/>
              <a:gd name="connsiteY46" fmla="*/ 0 h 6858000"/>
              <a:gd name="connsiteX47" fmla="*/ 12204000 w 12204000"/>
              <a:gd name="connsiteY47" fmla="*/ 2611736 h 6858000"/>
              <a:gd name="connsiteX48" fmla="*/ 10144395 w 12204000"/>
              <a:gd name="connsiteY48" fmla="*/ 1442037 h 6858000"/>
              <a:gd name="connsiteX49" fmla="*/ 10017955 w 12204000"/>
              <a:gd name="connsiteY49" fmla="*/ 1408700 h 6858000"/>
              <a:gd name="connsiteX50" fmla="*/ 9891515 w 12204000"/>
              <a:gd name="connsiteY50" fmla="*/ 1442037 h 6858000"/>
              <a:gd name="connsiteX51" fmla="*/ 7171790 w 12204000"/>
              <a:gd name="connsiteY51" fmla="*/ 2989150 h 6858000"/>
              <a:gd name="connsiteX52" fmla="*/ 7146758 w 12204000"/>
              <a:gd name="connsiteY52" fmla="*/ 3079375 h 6858000"/>
              <a:gd name="connsiteX53" fmla="*/ 7171790 w 12204000"/>
              <a:gd name="connsiteY53" fmla="*/ 3104007 h 6858000"/>
              <a:gd name="connsiteX54" fmla="*/ 7997608 w 12204000"/>
              <a:gd name="connsiteY54" fmla="*/ 3573023 h 6858000"/>
              <a:gd name="connsiteX55" fmla="*/ 8250487 w 12204000"/>
              <a:gd name="connsiteY55" fmla="*/ 3573023 h 6858000"/>
              <a:gd name="connsiteX56" fmla="*/ 8629795 w 12204000"/>
              <a:gd name="connsiteY56" fmla="*/ 3358097 h 6858000"/>
              <a:gd name="connsiteX57" fmla="*/ 8882675 w 12204000"/>
              <a:gd name="connsiteY57" fmla="*/ 3358097 h 6858000"/>
              <a:gd name="connsiteX58" fmla="*/ 10104610 w 12204000"/>
              <a:gd name="connsiteY58" fmla="*/ 4054208 h 6858000"/>
              <a:gd name="connsiteX59" fmla="*/ 10357478 w 12204000"/>
              <a:gd name="connsiteY59" fmla="*/ 4054208 h 6858000"/>
              <a:gd name="connsiteX60" fmla="*/ 11056867 w 12204000"/>
              <a:gd name="connsiteY60" fmla="*/ 3657422 h 6858000"/>
              <a:gd name="connsiteX61" fmla="*/ 11090462 w 12204000"/>
              <a:gd name="connsiteY61" fmla="*/ 3657422 h 6858000"/>
              <a:gd name="connsiteX62" fmla="*/ 11789852 w 12204000"/>
              <a:gd name="connsiteY62" fmla="*/ 4054208 h 6858000"/>
              <a:gd name="connsiteX63" fmla="*/ 12043612 w 12204000"/>
              <a:gd name="connsiteY63" fmla="*/ 4054208 h 6858000"/>
              <a:gd name="connsiteX64" fmla="*/ 12204000 w 12204000"/>
              <a:gd name="connsiteY64" fmla="*/ 3962853 h 6858000"/>
              <a:gd name="connsiteX65" fmla="*/ 12204000 w 12204000"/>
              <a:gd name="connsiteY65" fmla="*/ 4199775 h 6858000"/>
              <a:gd name="connsiteX66" fmla="*/ 12043600 w 12204000"/>
              <a:gd name="connsiteY66" fmla="*/ 4290890 h 6858000"/>
              <a:gd name="connsiteX67" fmla="*/ 11789840 w 12204000"/>
              <a:gd name="connsiteY67" fmla="*/ 4290890 h 6858000"/>
              <a:gd name="connsiteX68" fmla="*/ 11090462 w 12204000"/>
              <a:gd name="connsiteY68" fmla="*/ 3894103 h 6858000"/>
              <a:gd name="connsiteX69" fmla="*/ 11056866 w 12204000"/>
              <a:gd name="connsiteY69" fmla="*/ 3894103 h 6858000"/>
              <a:gd name="connsiteX70" fmla="*/ 10357477 w 12204000"/>
              <a:gd name="connsiteY70" fmla="*/ 4290890 h 6858000"/>
              <a:gd name="connsiteX71" fmla="*/ 10104609 w 12204000"/>
              <a:gd name="connsiteY71" fmla="*/ 4290890 h 6858000"/>
              <a:gd name="connsiteX72" fmla="*/ 8882674 w 12204000"/>
              <a:gd name="connsiteY72" fmla="*/ 3594777 h 6858000"/>
              <a:gd name="connsiteX73" fmla="*/ 8629795 w 12204000"/>
              <a:gd name="connsiteY73" fmla="*/ 3594777 h 6858000"/>
              <a:gd name="connsiteX74" fmla="*/ 8250487 w 12204000"/>
              <a:gd name="connsiteY74" fmla="*/ 3809704 h 6858000"/>
              <a:gd name="connsiteX75" fmla="*/ 7997607 w 12204000"/>
              <a:gd name="connsiteY75" fmla="*/ 3809704 h 6858000"/>
              <a:gd name="connsiteX76" fmla="*/ 7298230 w 12204000"/>
              <a:gd name="connsiteY76" fmla="*/ 3415525 h 6858000"/>
              <a:gd name="connsiteX77" fmla="*/ 7281427 w 12204000"/>
              <a:gd name="connsiteY77" fmla="*/ 3410953 h 6858000"/>
              <a:gd name="connsiteX78" fmla="*/ 7264623 w 12204000"/>
              <a:gd name="connsiteY78" fmla="*/ 3415525 h 6858000"/>
              <a:gd name="connsiteX79" fmla="*/ 7176207 w 12204000"/>
              <a:gd name="connsiteY79" fmla="*/ 3467727 h 6858000"/>
              <a:gd name="connsiteX80" fmla="*/ 7145196 w 12204000"/>
              <a:gd name="connsiteY80" fmla="*/ 3556143 h 6858000"/>
              <a:gd name="connsiteX81" fmla="*/ 7171790 w 12204000"/>
              <a:gd name="connsiteY81" fmla="*/ 3584335 h 6858000"/>
              <a:gd name="connsiteX82" fmla="*/ 7997607 w 12204000"/>
              <a:gd name="connsiteY82" fmla="*/ 4053339 h 6858000"/>
              <a:gd name="connsiteX83" fmla="*/ 8250487 w 12204000"/>
              <a:gd name="connsiteY83" fmla="*/ 4053339 h 6858000"/>
              <a:gd name="connsiteX84" fmla="*/ 8629795 w 12204000"/>
              <a:gd name="connsiteY84" fmla="*/ 3838412 h 6858000"/>
              <a:gd name="connsiteX85" fmla="*/ 8882674 w 12204000"/>
              <a:gd name="connsiteY85" fmla="*/ 3838412 h 6858000"/>
              <a:gd name="connsiteX86" fmla="*/ 10104609 w 12204000"/>
              <a:gd name="connsiteY86" fmla="*/ 4534525 h 6858000"/>
              <a:gd name="connsiteX87" fmla="*/ 10357477 w 12204000"/>
              <a:gd name="connsiteY87" fmla="*/ 4534525 h 6858000"/>
              <a:gd name="connsiteX88" fmla="*/ 11056866 w 12204000"/>
              <a:gd name="connsiteY88" fmla="*/ 4136869 h 6858000"/>
              <a:gd name="connsiteX89" fmla="*/ 11090462 w 12204000"/>
              <a:gd name="connsiteY89" fmla="*/ 4136869 h 6858000"/>
              <a:gd name="connsiteX90" fmla="*/ 11789840 w 12204000"/>
              <a:gd name="connsiteY90" fmla="*/ 4534525 h 6858000"/>
              <a:gd name="connsiteX91" fmla="*/ 12043600 w 12204000"/>
              <a:gd name="connsiteY91" fmla="*/ 4534525 h 6858000"/>
              <a:gd name="connsiteX92" fmla="*/ 12204000 w 12204000"/>
              <a:gd name="connsiteY92" fmla="*/ 4443332 h 6858000"/>
              <a:gd name="connsiteX93" fmla="*/ 12204000 w 12204000"/>
              <a:gd name="connsiteY93" fmla="*/ 6858000 h 6858000"/>
              <a:gd name="connsiteX94" fmla="*/ 0 w 12204000"/>
              <a:gd name="connsiteY94" fmla="*/ 6858000 h 6858000"/>
              <a:gd name="connsiteX95" fmla="*/ 0 w 12204000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2204000" h="6858000">
                <a:moveTo>
                  <a:pt x="12204000" y="4199775"/>
                </a:moveTo>
                <a:lnTo>
                  <a:pt x="12204000" y="4443332"/>
                </a:lnTo>
                <a:lnTo>
                  <a:pt x="12204000" y="4199775"/>
                </a:lnTo>
                <a:close/>
                <a:moveTo>
                  <a:pt x="7281425" y="3889531"/>
                </a:moveTo>
                <a:cubicBezTo>
                  <a:pt x="7275612" y="3889531"/>
                  <a:pt x="7269797" y="3891055"/>
                  <a:pt x="7264623" y="3894104"/>
                </a:cubicBezTo>
                <a:lnTo>
                  <a:pt x="7176207" y="3946305"/>
                </a:lnTo>
                <a:cubicBezTo>
                  <a:pt x="7143739" y="3964970"/>
                  <a:pt x="7132779" y="4005989"/>
                  <a:pt x="7151727" y="4037952"/>
                </a:cubicBezTo>
                <a:cubicBezTo>
                  <a:pt x="7157647" y="4047924"/>
                  <a:pt x="7166081" y="4056217"/>
                  <a:pt x="7176207" y="4062044"/>
                </a:cubicBezTo>
                <a:lnTo>
                  <a:pt x="8002024" y="4531048"/>
                </a:lnTo>
                <a:cubicBezTo>
                  <a:pt x="8080268" y="4575497"/>
                  <a:pt x="8176660" y="4575497"/>
                  <a:pt x="8254904" y="4531048"/>
                </a:cubicBezTo>
                <a:lnTo>
                  <a:pt x="8634212" y="4315252"/>
                </a:lnTo>
                <a:cubicBezTo>
                  <a:pt x="8712455" y="4270792"/>
                  <a:pt x="8808848" y="4270792"/>
                  <a:pt x="8887091" y="4315252"/>
                </a:cubicBezTo>
                <a:lnTo>
                  <a:pt x="10109026" y="5011364"/>
                </a:lnTo>
                <a:cubicBezTo>
                  <a:pt x="10187258" y="5055824"/>
                  <a:pt x="10283662" y="5055824"/>
                  <a:pt x="10361894" y="5011364"/>
                </a:cubicBezTo>
                <a:lnTo>
                  <a:pt x="11183295" y="4541490"/>
                </a:lnTo>
                <a:cubicBezTo>
                  <a:pt x="11215528" y="4523377"/>
                  <a:pt x="11226734" y="4482993"/>
                  <a:pt x="11208339" y="4451277"/>
                </a:cubicBezTo>
                <a:cubicBezTo>
                  <a:pt x="11202383" y="4440999"/>
                  <a:pt x="11193726" y="4432494"/>
                  <a:pt x="11183295" y="4426633"/>
                </a:cubicBezTo>
                <a:lnTo>
                  <a:pt x="11094879" y="4373550"/>
                </a:lnTo>
                <a:cubicBezTo>
                  <a:pt x="11084530" y="4367454"/>
                  <a:pt x="11071632" y="4367454"/>
                  <a:pt x="11061284" y="4373550"/>
                </a:cubicBezTo>
                <a:lnTo>
                  <a:pt x="10361894" y="4771206"/>
                </a:lnTo>
                <a:cubicBezTo>
                  <a:pt x="10282382" y="4817088"/>
                  <a:pt x="10183793" y="4816747"/>
                  <a:pt x="10104598" y="4770336"/>
                </a:cubicBezTo>
                <a:lnTo>
                  <a:pt x="8882675" y="4074225"/>
                </a:lnTo>
                <a:cubicBezTo>
                  <a:pt x="8804431" y="4029764"/>
                  <a:pt x="8708039" y="4029764"/>
                  <a:pt x="8629795" y="4074225"/>
                </a:cubicBezTo>
                <a:lnTo>
                  <a:pt x="8250487" y="4289151"/>
                </a:lnTo>
                <a:cubicBezTo>
                  <a:pt x="8172443" y="4334329"/>
                  <a:pt x="8075640" y="4334329"/>
                  <a:pt x="7997608" y="4289151"/>
                </a:cubicBezTo>
                <a:lnTo>
                  <a:pt x="7298218" y="3894104"/>
                </a:lnTo>
                <a:cubicBezTo>
                  <a:pt x="7293050" y="3891055"/>
                  <a:pt x="7287238" y="3889531"/>
                  <a:pt x="7281425" y="3889531"/>
                </a:cubicBezTo>
                <a:close/>
                <a:moveTo>
                  <a:pt x="12204000" y="3724080"/>
                </a:moveTo>
                <a:lnTo>
                  <a:pt x="12204000" y="3962853"/>
                </a:lnTo>
                <a:lnTo>
                  <a:pt x="12204000" y="3724080"/>
                </a:lnTo>
                <a:close/>
                <a:moveTo>
                  <a:pt x="12204000" y="2611736"/>
                </a:moveTo>
                <a:lnTo>
                  <a:pt x="12204000" y="3481835"/>
                </a:lnTo>
                <a:lnTo>
                  <a:pt x="12204000" y="2611736"/>
                </a:lnTo>
                <a:close/>
                <a:moveTo>
                  <a:pt x="10020610" y="2606016"/>
                </a:moveTo>
                <a:cubicBezTo>
                  <a:pt x="10064269" y="2606016"/>
                  <a:pt x="10107928" y="2617131"/>
                  <a:pt x="10147050" y="2639361"/>
                </a:cubicBezTo>
                <a:lnTo>
                  <a:pt x="11789852" y="3573023"/>
                </a:lnTo>
                <a:cubicBezTo>
                  <a:pt x="11868412" y="3617448"/>
                  <a:pt x="11965052" y="3617448"/>
                  <a:pt x="12043612" y="3573023"/>
                </a:cubicBezTo>
                <a:lnTo>
                  <a:pt x="12204000" y="3481835"/>
                </a:lnTo>
                <a:lnTo>
                  <a:pt x="12204000" y="3724080"/>
                </a:lnTo>
                <a:lnTo>
                  <a:pt x="12047148" y="3813181"/>
                </a:lnTo>
                <a:cubicBezTo>
                  <a:pt x="11967530" y="3858687"/>
                  <a:pt x="11869152" y="3858358"/>
                  <a:pt x="11789852" y="3812312"/>
                </a:cubicBezTo>
                <a:lnTo>
                  <a:pt x="9894170" y="2735072"/>
                </a:lnTo>
                <a:cubicBezTo>
                  <a:pt x="9867318" y="2720307"/>
                  <a:pt x="9857709" y="2686911"/>
                  <a:pt x="9872709" y="2660481"/>
                </a:cubicBezTo>
                <a:cubicBezTo>
                  <a:pt x="9877736" y="2651613"/>
                  <a:pt x="9885172" y="2644307"/>
                  <a:pt x="9894170" y="2639361"/>
                </a:cubicBezTo>
                <a:cubicBezTo>
                  <a:pt x="9933292" y="2617131"/>
                  <a:pt x="9976951" y="2606016"/>
                  <a:pt x="10020610" y="2606016"/>
                </a:cubicBezTo>
                <a:close/>
                <a:moveTo>
                  <a:pt x="0" y="0"/>
                </a:moveTo>
                <a:lnTo>
                  <a:pt x="12204000" y="0"/>
                </a:lnTo>
                <a:lnTo>
                  <a:pt x="12204000" y="2611736"/>
                </a:lnTo>
                <a:lnTo>
                  <a:pt x="10144395" y="1442037"/>
                </a:lnTo>
                <a:cubicBezTo>
                  <a:pt x="10105273" y="1419812"/>
                  <a:pt x="10061614" y="1408700"/>
                  <a:pt x="10017955" y="1408700"/>
                </a:cubicBezTo>
                <a:cubicBezTo>
                  <a:pt x="9974296" y="1408700"/>
                  <a:pt x="9930637" y="1419812"/>
                  <a:pt x="9891515" y="1442037"/>
                </a:cubicBezTo>
                <a:lnTo>
                  <a:pt x="7171790" y="2989150"/>
                </a:lnTo>
                <a:cubicBezTo>
                  <a:pt x="7139557" y="3007263"/>
                  <a:pt x="7128351" y="3047647"/>
                  <a:pt x="7146758" y="3079375"/>
                </a:cubicBezTo>
                <a:cubicBezTo>
                  <a:pt x="7152714" y="3089641"/>
                  <a:pt x="7161359" y="3098146"/>
                  <a:pt x="7171790" y="3104007"/>
                </a:cubicBezTo>
                <a:lnTo>
                  <a:pt x="7997608" y="3573023"/>
                </a:lnTo>
                <a:cubicBezTo>
                  <a:pt x="8075851" y="3617472"/>
                  <a:pt x="8172244" y="3617472"/>
                  <a:pt x="8250487" y="3573023"/>
                </a:cubicBezTo>
                <a:lnTo>
                  <a:pt x="8629795" y="3358097"/>
                </a:lnTo>
                <a:cubicBezTo>
                  <a:pt x="8707839" y="3312908"/>
                  <a:pt x="8804642" y="3312908"/>
                  <a:pt x="8882675" y="3358097"/>
                </a:cubicBezTo>
                <a:lnTo>
                  <a:pt x="10104610" y="4054208"/>
                </a:lnTo>
                <a:cubicBezTo>
                  <a:pt x="10182853" y="4098657"/>
                  <a:pt x="10279246" y="4098657"/>
                  <a:pt x="10357478" y="4054208"/>
                </a:cubicBezTo>
                <a:lnTo>
                  <a:pt x="11056867" y="3657422"/>
                </a:lnTo>
                <a:cubicBezTo>
                  <a:pt x="11067216" y="3651325"/>
                  <a:pt x="11080125" y="3651325"/>
                  <a:pt x="11090462" y="3657422"/>
                </a:cubicBezTo>
                <a:lnTo>
                  <a:pt x="11789852" y="4054208"/>
                </a:lnTo>
                <a:cubicBezTo>
                  <a:pt x="11868412" y="4098634"/>
                  <a:pt x="11965052" y="4098634"/>
                  <a:pt x="12043612" y="4054208"/>
                </a:cubicBezTo>
                <a:lnTo>
                  <a:pt x="12204000" y="3962853"/>
                </a:lnTo>
                <a:lnTo>
                  <a:pt x="12204000" y="4199775"/>
                </a:lnTo>
                <a:lnTo>
                  <a:pt x="12043600" y="4290890"/>
                </a:lnTo>
                <a:cubicBezTo>
                  <a:pt x="11965239" y="4336043"/>
                  <a:pt x="11868212" y="4336043"/>
                  <a:pt x="11789840" y="4290890"/>
                </a:cubicBezTo>
                <a:lnTo>
                  <a:pt x="11090462" y="3894103"/>
                </a:lnTo>
                <a:cubicBezTo>
                  <a:pt x="11080113" y="3888006"/>
                  <a:pt x="11067204" y="3888006"/>
                  <a:pt x="11056866" y="3894103"/>
                </a:cubicBezTo>
                <a:lnTo>
                  <a:pt x="10357477" y="4290890"/>
                </a:lnTo>
                <a:cubicBezTo>
                  <a:pt x="10279445" y="4336078"/>
                  <a:pt x="10182642" y="4336078"/>
                  <a:pt x="10104609" y="4290890"/>
                </a:cubicBezTo>
                <a:lnTo>
                  <a:pt x="8882674" y="3594777"/>
                </a:lnTo>
                <a:cubicBezTo>
                  <a:pt x="8804431" y="3550317"/>
                  <a:pt x="8708038" y="3550317"/>
                  <a:pt x="8629795" y="3594777"/>
                </a:cubicBezTo>
                <a:lnTo>
                  <a:pt x="8250487" y="3809704"/>
                </a:lnTo>
                <a:cubicBezTo>
                  <a:pt x="8172243" y="3854153"/>
                  <a:pt x="8075851" y="3854153"/>
                  <a:pt x="7997607" y="3809704"/>
                </a:cubicBezTo>
                <a:lnTo>
                  <a:pt x="7298230" y="3415525"/>
                </a:lnTo>
                <a:cubicBezTo>
                  <a:pt x="7293056" y="3412477"/>
                  <a:pt x="7287241" y="3410953"/>
                  <a:pt x="7281427" y="3410953"/>
                </a:cubicBezTo>
                <a:cubicBezTo>
                  <a:pt x="7275612" y="3410953"/>
                  <a:pt x="7269797" y="3412477"/>
                  <a:pt x="7264623" y="3415525"/>
                </a:cubicBezTo>
                <a:lnTo>
                  <a:pt x="7176207" y="3467727"/>
                </a:lnTo>
                <a:cubicBezTo>
                  <a:pt x="7142835" y="3483714"/>
                  <a:pt x="7128962" y="3523300"/>
                  <a:pt x="7145196" y="3556143"/>
                </a:cubicBezTo>
                <a:cubicBezTo>
                  <a:pt x="7151022" y="3567925"/>
                  <a:pt x="7160278" y="3577733"/>
                  <a:pt x="7171790" y="3584335"/>
                </a:cubicBezTo>
                <a:lnTo>
                  <a:pt x="7997607" y="4053339"/>
                </a:lnTo>
                <a:cubicBezTo>
                  <a:pt x="8075851" y="4097788"/>
                  <a:pt x="8172243" y="4097788"/>
                  <a:pt x="8250487" y="4053339"/>
                </a:cubicBezTo>
                <a:lnTo>
                  <a:pt x="8629795" y="3838412"/>
                </a:lnTo>
                <a:cubicBezTo>
                  <a:pt x="8708038" y="3793952"/>
                  <a:pt x="8804431" y="3793952"/>
                  <a:pt x="8882674" y="3838412"/>
                </a:cubicBezTo>
                <a:lnTo>
                  <a:pt x="10104609" y="4534525"/>
                </a:lnTo>
                <a:cubicBezTo>
                  <a:pt x="10182841" y="4578985"/>
                  <a:pt x="10279233" y="4578985"/>
                  <a:pt x="10357477" y="4534525"/>
                </a:cubicBezTo>
                <a:lnTo>
                  <a:pt x="11056866" y="4136869"/>
                </a:lnTo>
                <a:cubicBezTo>
                  <a:pt x="11067204" y="4130784"/>
                  <a:pt x="11080113" y="4130784"/>
                  <a:pt x="11090462" y="4136869"/>
                </a:cubicBezTo>
                <a:lnTo>
                  <a:pt x="11789840" y="4534525"/>
                </a:lnTo>
                <a:cubicBezTo>
                  <a:pt x="11868400" y="4578962"/>
                  <a:pt x="11965039" y="4578962"/>
                  <a:pt x="12043600" y="4534525"/>
                </a:cubicBezTo>
                <a:lnTo>
                  <a:pt x="12204000" y="4443332"/>
                </a:lnTo>
                <a:lnTo>
                  <a:pt x="1220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7522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5988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5988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984526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9360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9360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90DF1F3-40BF-43FB-9D54-0D57D3FECE78}" type="datetime1">
              <a:rPr lang="fi-FI" smtClean="0"/>
              <a:t>14.10.2025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grpSp>
        <p:nvGrpSpPr>
          <p:cNvPr id="5" name="Kuva 9">
            <a:extLst>
              <a:ext uri="{FF2B5EF4-FFF2-40B4-BE49-F238E27FC236}">
                <a16:creationId xmlns:a16="http://schemas.microsoft.com/office/drawing/2014/main" id="{70F3C1A4-3115-48F0-AF97-578D0D378A71}"/>
              </a:ext>
            </a:extLst>
          </p:cNvPr>
          <p:cNvGrpSpPr/>
          <p:nvPr/>
        </p:nvGrpSpPr>
        <p:grpSpPr bwMode="black">
          <a:xfrm>
            <a:off x="781050" y="364332"/>
            <a:ext cx="1896835" cy="311121"/>
            <a:chOff x="781050" y="364332"/>
            <a:chExt cx="1896835" cy="311121"/>
          </a:xfrm>
        </p:grpSpPr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0C2F7AC3-3ED8-40B7-9749-8F67273F6D17}"/>
                </a:ext>
              </a:extLst>
            </p:cNvPr>
            <p:cNvSpPr/>
            <p:nvPr/>
          </p:nvSpPr>
          <p:spPr bwMode="black">
            <a:xfrm>
              <a:off x="1399177" y="393369"/>
              <a:ext cx="158220" cy="239118"/>
            </a:xfrm>
            <a:custGeom>
              <a:avLst/>
              <a:gdLst>
                <a:gd name="connsiteX0" fmla="*/ 154005 w 158220"/>
                <a:gd name="connsiteY0" fmla="*/ 0 h 239118"/>
                <a:gd name="connsiteX1" fmla="*/ 4290 w 158220"/>
                <a:gd name="connsiteY1" fmla="*/ 0 h 239118"/>
                <a:gd name="connsiteX2" fmla="*/ 0 w 158220"/>
                <a:gd name="connsiteY2" fmla="*/ 4222 h 239118"/>
                <a:gd name="connsiteX3" fmla="*/ 0 w 158220"/>
                <a:gd name="connsiteY3" fmla="*/ 234970 h 239118"/>
                <a:gd name="connsiteX4" fmla="*/ 4290 w 158220"/>
                <a:gd name="connsiteY4" fmla="*/ 239119 h 239118"/>
                <a:gd name="connsiteX5" fmla="*/ 45840 w 158220"/>
                <a:gd name="connsiteY5" fmla="*/ 239119 h 239118"/>
                <a:gd name="connsiteX6" fmla="*/ 50055 w 158220"/>
                <a:gd name="connsiteY6" fmla="*/ 234970 h 239118"/>
                <a:gd name="connsiteX7" fmla="*/ 50055 w 158220"/>
                <a:gd name="connsiteY7" fmla="*/ 143486 h 239118"/>
                <a:gd name="connsiteX8" fmla="*/ 52238 w 158220"/>
                <a:gd name="connsiteY8" fmla="*/ 141412 h 239118"/>
                <a:gd name="connsiteX9" fmla="*/ 142112 w 158220"/>
                <a:gd name="connsiteY9" fmla="*/ 141412 h 239118"/>
                <a:gd name="connsiteX10" fmla="*/ 146327 w 158220"/>
                <a:gd name="connsiteY10" fmla="*/ 137264 h 239118"/>
                <a:gd name="connsiteX11" fmla="*/ 146327 w 158220"/>
                <a:gd name="connsiteY11" fmla="*/ 105855 h 239118"/>
                <a:gd name="connsiteX12" fmla="*/ 142112 w 158220"/>
                <a:gd name="connsiteY12" fmla="*/ 101707 h 239118"/>
                <a:gd name="connsiteX13" fmla="*/ 52238 w 158220"/>
                <a:gd name="connsiteY13" fmla="*/ 101707 h 239118"/>
                <a:gd name="connsiteX14" fmla="*/ 50055 w 158220"/>
                <a:gd name="connsiteY14" fmla="*/ 99633 h 239118"/>
                <a:gd name="connsiteX15" fmla="*/ 50055 w 158220"/>
                <a:gd name="connsiteY15" fmla="*/ 42001 h 239118"/>
                <a:gd name="connsiteX16" fmla="*/ 52238 w 158220"/>
                <a:gd name="connsiteY16" fmla="*/ 39927 h 239118"/>
                <a:gd name="connsiteX17" fmla="*/ 154005 w 158220"/>
                <a:gd name="connsiteY17" fmla="*/ 39927 h 239118"/>
                <a:gd name="connsiteX18" fmla="*/ 158220 w 158220"/>
                <a:gd name="connsiteY18" fmla="*/ 35779 h 239118"/>
                <a:gd name="connsiteX19" fmla="*/ 158220 w 158220"/>
                <a:gd name="connsiteY19" fmla="*/ 4222 h 239118"/>
                <a:gd name="connsiteX20" fmla="*/ 154005 w 158220"/>
                <a:gd name="connsiteY20" fmla="*/ 0 h 23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8220" h="239118">
                  <a:moveTo>
                    <a:pt x="154005" y="0"/>
                  </a:moveTo>
                  <a:lnTo>
                    <a:pt x="4290" y="0"/>
                  </a:lnTo>
                  <a:cubicBezTo>
                    <a:pt x="1937" y="40"/>
                    <a:pt x="40" y="1907"/>
                    <a:pt x="0" y="4222"/>
                  </a:cubicBezTo>
                  <a:lnTo>
                    <a:pt x="0" y="234970"/>
                  </a:lnTo>
                  <a:cubicBezTo>
                    <a:pt x="41" y="237273"/>
                    <a:pt x="1950" y="239119"/>
                    <a:pt x="4290" y="239119"/>
                  </a:cubicBezTo>
                  <a:lnTo>
                    <a:pt x="45840" y="239119"/>
                  </a:lnTo>
                  <a:cubicBezTo>
                    <a:pt x="48168" y="239119"/>
                    <a:pt x="50055" y="237262"/>
                    <a:pt x="50055" y="234970"/>
                  </a:cubicBezTo>
                  <a:lnTo>
                    <a:pt x="50055" y="143486"/>
                  </a:lnTo>
                  <a:cubicBezTo>
                    <a:pt x="50096" y="142329"/>
                    <a:pt x="51062" y="141411"/>
                    <a:pt x="52238" y="141412"/>
                  </a:cubicBezTo>
                  <a:lnTo>
                    <a:pt x="142112" y="141412"/>
                  </a:lnTo>
                  <a:cubicBezTo>
                    <a:pt x="144438" y="141412"/>
                    <a:pt x="146327" y="139555"/>
                    <a:pt x="146327" y="137264"/>
                  </a:cubicBezTo>
                  <a:lnTo>
                    <a:pt x="146327" y="105855"/>
                  </a:lnTo>
                  <a:cubicBezTo>
                    <a:pt x="146327" y="103564"/>
                    <a:pt x="144438" y="101707"/>
                    <a:pt x="142112" y="101707"/>
                  </a:cubicBezTo>
                  <a:lnTo>
                    <a:pt x="52238" y="101707"/>
                  </a:lnTo>
                  <a:cubicBezTo>
                    <a:pt x="51062" y="101708"/>
                    <a:pt x="50096" y="100790"/>
                    <a:pt x="50055" y="99633"/>
                  </a:cubicBezTo>
                  <a:lnTo>
                    <a:pt x="50055" y="42001"/>
                  </a:lnTo>
                  <a:cubicBezTo>
                    <a:pt x="50096" y="40844"/>
                    <a:pt x="51062" y="39927"/>
                    <a:pt x="52238" y="39927"/>
                  </a:cubicBezTo>
                  <a:lnTo>
                    <a:pt x="154005" y="39927"/>
                  </a:lnTo>
                  <a:cubicBezTo>
                    <a:pt x="156331" y="39927"/>
                    <a:pt x="158220" y="38070"/>
                    <a:pt x="158220" y="35779"/>
                  </a:cubicBezTo>
                  <a:lnTo>
                    <a:pt x="158220" y="4222"/>
                  </a:lnTo>
                  <a:cubicBezTo>
                    <a:pt x="158220" y="1919"/>
                    <a:pt x="156346" y="40"/>
                    <a:pt x="154005" y="0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Vapaamuotoinen: Muoto 8">
              <a:extLst>
                <a:ext uri="{FF2B5EF4-FFF2-40B4-BE49-F238E27FC236}">
                  <a16:creationId xmlns:a16="http://schemas.microsoft.com/office/drawing/2014/main" id="{1CDBC2A9-BA06-4873-A698-3D9E906277EC}"/>
                </a:ext>
              </a:extLst>
            </p:cNvPr>
            <p:cNvSpPr/>
            <p:nvPr/>
          </p:nvSpPr>
          <p:spPr bwMode="black">
            <a:xfrm>
              <a:off x="1655551" y="451467"/>
              <a:ext cx="155293" cy="181022"/>
            </a:xfrm>
            <a:custGeom>
              <a:avLst/>
              <a:gdLst>
                <a:gd name="connsiteX0" fmla="*/ 98756 w 155293"/>
                <a:gd name="connsiteY0" fmla="*/ 53 h 181022"/>
                <a:gd name="connsiteX1" fmla="*/ 48851 w 155293"/>
                <a:gd name="connsiteY1" fmla="*/ 31906 h 181022"/>
                <a:gd name="connsiteX2" fmla="*/ 46141 w 155293"/>
                <a:gd name="connsiteY2" fmla="*/ 33123 h 181022"/>
                <a:gd name="connsiteX3" fmla="*/ 45087 w 155293"/>
                <a:gd name="connsiteY3" fmla="*/ 32276 h 181022"/>
                <a:gd name="connsiteX4" fmla="*/ 29431 w 155293"/>
                <a:gd name="connsiteY4" fmla="*/ 6424 h 181022"/>
                <a:gd name="connsiteX5" fmla="*/ 23936 w 155293"/>
                <a:gd name="connsiteY5" fmla="*/ 3312 h 181022"/>
                <a:gd name="connsiteX6" fmla="*/ 4215 w 155293"/>
                <a:gd name="connsiteY6" fmla="*/ 3312 h 181022"/>
                <a:gd name="connsiteX7" fmla="*/ 0 w 155293"/>
                <a:gd name="connsiteY7" fmla="*/ 7535 h 181022"/>
                <a:gd name="connsiteX8" fmla="*/ 0 w 155293"/>
                <a:gd name="connsiteY8" fmla="*/ 176873 h 181022"/>
                <a:gd name="connsiteX9" fmla="*/ 4215 w 155293"/>
                <a:gd name="connsiteY9" fmla="*/ 181022 h 181022"/>
                <a:gd name="connsiteX10" fmla="*/ 43808 w 155293"/>
                <a:gd name="connsiteY10" fmla="*/ 181022 h 181022"/>
                <a:gd name="connsiteX11" fmla="*/ 48098 w 155293"/>
                <a:gd name="connsiteY11" fmla="*/ 176948 h 181022"/>
                <a:gd name="connsiteX12" fmla="*/ 48098 w 155293"/>
                <a:gd name="connsiteY12" fmla="*/ 176873 h 181022"/>
                <a:gd name="connsiteX13" fmla="*/ 48098 w 155293"/>
                <a:gd name="connsiteY13" fmla="*/ 80574 h 181022"/>
                <a:gd name="connsiteX14" fmla="*/ 78207 w 155293"/>
                <a:gd name="connsiteY14" fmla="*/ 38795 h 181022"/>
                <a:gd name="connsiteX15" fmla="*/ 107111 w 155293"/>
                <a:gd name="connsiteY15" fmla="*/ 80130 h 181022"/>
                <a:gd name="connsiteX16" fmla="*/ 107111 w 155293"/>
                <a:gd name="connsiteY16" fmla="*/ 176873 h 181022"/>
                <a:gd name="connsiteX17" fmla="*/ 111326 w 155293"/>
                <a:gd name="connsiteY17" fmla="*/ 181022 h 181022"/>
                <a:gd name="connsiteX18" fmla="*/ 151069 w 155293"/>
                <a:gd name="connsiteY18" fmla="*/ 181022 h 181022"/>
                <a:gd name="connsiteX19" fmla="*/ 155285 w 155293"/>
                <a:gd name="connsiteY19" fmla="*/ 176873 h 181022"/>
                <a:gd name="connsiteX20" fmla="*/ 155285 w 155293"/>
                <a:gd name="connsiteY20" fmla="*/ 66277 h 181022"/>
                <a:gd name="connsiteX21" fmla="*/ 98756 w 155293"/>
                <a:gd name="connsiteY21" fmla="*/ 53 h 181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5293" h="181022">
                  <a:moveTo>
                    <a:pt x="98756" y="53"/>
                  </a:moveTo>
                  <a:cubicBezTo>
                    <a:pt x="76912" y="-931"/>
                    <a:pt x="56845" y="11874"/>
                    <a:pt x="48851" y="31906"/>
                  </a:cubicBezTo>
                  <a:cubicBezTo>
                    <a:pt x="48445" y="32979"/>
                    <a:pt x="47233" y="33524"/>
                    <a:pt x="46141" y="33123"/>
                  </a:cubicBezTo>
                  <a:cubicBezTo>
                    <a:pt x="45705" y="32963"/>
                    <a:pt x="45336" y="32665"/>
                    <a:pt x="45087" y="32276"/>
                  </a:cubicBezTo>
                  <a:lnTo>
                    <a:pt x="29431" y="6424"/>
                  </a:lnTo>
                  <a:cubicBezTo>
                    <a:pt x="28279" y="4515"/>
                    <a:pt x="26194" y="3335"/>
                    <a:pt x="23936" y="3312"/>
                  </a:cubicBezTo>
                  <a:lnTo>
                    <a:pt x="4215" y="3312"/>
                  </a:lnTo>
                  <a:cubicBezTo>
                    <a:pt x="1874" y="3353"/>
                    <a:pt x="0" y="5232"/>
                    <a:pt x="0" y="7535"/>
                  </a:cubicBezTo>
                  <a:lnTo>
                    <a:pt x="0" y="176873"/>
                  </a:lnTo>
                  <a:cubicBezTo>
                    <a:pt x="0" y="179165"/>
                    <a:pt x="1889" y="181022"/>
                    <a:pt x="4215" y="181022"/>
                  </a:cubicBezTo>
                  <a:lnTo>
                    <a:pt x="43808" y="181022"/>
                  </a:lnTo>
                  <a:cubicBezTo>
                    <a:pt x="46134" y="181062"/>
                    <a:pt x="48053" y="179239"/>
                    <a:pt x="48098" y="176948"/>
                  </a:cubicBezTo>
                  <a:cubicBezTo>
                    <a:pt x="48098" y="176923"/>
                    <a:pt x="48098" y="176899"/>
                    <a:pt x="48098" y="176873"/>
                  </a:cubicBezTo>
                  <a:lnTo>
                    <a:pt x="48098" y="80574"/>
                  </a:lnTo>
                  <a:cubicBezTo>
                    <a:pt x="48098" y="48129"/>
                    <a:pt x="65034" y="38795"/>
                    <a:pt x="78207" y="38795"/>
                  </a:cubicBezTo>
                  <a:cubicBezTo>
                    <a:pt x="95519" y="38795"/>
                    <a:pt x="107111" y="48869"/>
                    <a:pt x="107111" y="80130"/>
                  </a:cubicBezTo>
                  <a:lnTo>
                    <a:pt x="107111" y="176873"/>
                  </a:lnTo>
                  <a:cubicBezTo>
                    <a:pt x="107111" y="179165"/>
                    <a:pt x="109000" y="181022"/>
                    <a:pt x="111326" y="181022"/>
                  </a:cubicBezTo>
                  <a:lnTo>
                    <a:pt x="151069" y="181022"/>
                  </a:lnTo>
                  <a:cubicBezTo>
                    <a:pt x="153395" y="181022"/>
                    <a:pt x="155285" y="179165"/>
                    <a:pt x="155285" y="176873"/>
                  </a:cubicBezTo>
                  <a:lnTo>
                    <a:pt x="155285" y="66277"/>
                  </a:lnTo>
                  <a:cubicBezTo>
                    <a:pt x="155811" y="28128"/>
                    <a:pt x="133230" y="53"/>
                    <a:pt x="98756" y="5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CF7C187C-317F-49A0-955E-7AFC4003AE10}"/>
                </a:ext>
              </a:extLst>
            </p:cNvPr>
            <p:cNvSpPr/>
            <p:nvPr/>
          </p:nvSpPr>
          <p:spPr bwMode="black">
            <a:xfrm>
              <a:off x="1820395" y="400001"/>
              <a:ext cx="107261" cy="235747"/>
            </a:xfrm>
            <a:custGeom>
              <a:avLst/>
              <a:gdLst>
                <a:gd name="connsiteX0" fmla="*/ 103573 w 107261"/>
                <a:gd name="connsiteY0" fmla="*/ 196116 h 235747"/>
                <a:gd name="connsiteX1" fmla="*/ 93035 w 107261"/>
                <a:gd name="connsiteY1" fmla="*/ 196708 h 235747"/>
                <a:gd name="connsiteX2" fmla="*/ 78357 w 107261"/>
                <a:gd name="connsiteY2" fmla="*/ 192412 h 235747"/>
                <a:gd name="connsiteX3" fmla="*/ 74518 w 107261"/>
                <a:gd name="connsiteY3" fmla="*/ 178337 h 235747"/>
                <a:gd name="connsiteX4" fmla="*/ 74518 w 107261"/>
                <a:gd name="connsiteY4" fmla="*/ 91742 h 235747"/>
                <a:gd name="connsiteX5" fmla="*/ 76551 w 107261"/>
                <a:gd name="connsiteY5" fmla="*/ 89595 h 235747"/>
                <a:gd name="connsiteX6" fmla="*/ 76626 w 107261"/>
                <a:gd name="connsiteY6" fmla="*/ 89594 h 235747"/>
                <a:gd name="connsiteX7" fmla="*/ 101165 w 107261"/>
                <a:gd name="connsiteY7" fmla="*/ 89594 h 235747"/>
                <a:gd name="connsiteX8" fmla="*/ 105380 w 107261"/>
                <a:gd name="connsiteY8" fmla="*/ 85446 h 235747"/>
                <a:gd name="connsiteX9" fmla="*/ 105380 w 107261"/>
                <a:gd name="connsiteY9" fmla="*/ 59000 h 235747"/>
                <a:gd name="connsiteX10" fmla="*/ 101165 w 107261"/>
                <a:gd name="connsiteY10" fmla="*/ 54778 h 235747"/>
                <a:gd name="connsiteX11" fmla="*/ 76626 w 107261"/>
                <a:gd name="connsiteY11" fmla="*/ 54778 h 235747"/>
                <a:gd name="connsiteX12" fmla="*/ 74518 w 107261"/>
                <a:gd name="connsiteY12" fmla="*/ 52855 h 235747"/>
                <a:gd name="connsiteX13" fmla="*/ 74518 w 107261"/>
                <a:gd name="connsiteY13" fmla="*/ 52704 h 235747"/>
                <a:gd name="connsiteX14" fmla="*/ 74518 w 107261"/>
                <a:gd name="connsiteY14" fmla="*/ 3147 h 235747"/>
                <a:gd name="connsiteX15" fmla="*/ 71244 w 107261"/>
                <a:gd name="connsiteY15" fmla="*/ 0 h 235747"/>
                <a:gd name="connsiteX16" fmla="*/ 69701 w 107261"/>
                <a:gd name="connsiteY16" fmla="*/ 406 h 235747"/>
                <a:gd name="connsiteX17" fmla="*/ 29506 w 107261"/>
                <a:gd name="connsiteY17" fmla="*/ 23592 h 235747"/>
                <a:gd name="connsiteX18" fmla="*/ 26345 w 107261"/>
                <a:gd name="connsiteY18" fmla="*/ 28999 h 235747"/>
                <a:gd name="connsiteX19" fmla="*/ 26345 w 107261"/>
                <a:gd name="connsiteY19" fmla="*/ 52926 h 235747"/>
                <a:gd name="connsiteX20" fmla="*/ 24388 w 107261"/>
                <a:gd name="connsiteY20" fmla="*/ 55000 h 235747"/>
                <a:gd name="connsiteX21" fmla="*/ 24237 w 107261"/>
                <a:gd name="connsiteY21" fmla="*/ 55000 h 235747"/>
                <a:gd name="connsiteX22" fmla="*/ 4215 w 107261"/>
                <a:gd name="connsiteY22" fmla="*/ 55000 h 235747"/>
                <a:gd name="connsiteX23" fmla="*/ 0 w 107261"/>
                <a:gd name="connsiteY23" fmla="*/ 59222 h 235747"/>
                <a:gd name="connsiteX24" fmla="*/ 0 w 107261"/>
                <a:gd name="connsiteY24" fmla="*/ 85668 h 235747"/>
                <a:gd name="connsiteX25" fmla="*/ 4215 w 107261"/>
                <a:gd name="connsiteY25" fmla="*/ 89816 h 235747"/>
                <a:gd name="connsiteX26" fmla="*/ 24237 w 107261"/>
                <a:gd name="connsiteY26" fmla="*/ 89816 h 235747"/>
                <a:gd name="connsiteX27" fmla="*/ 26345 w 107261"/>
                <a:gd name="connsiteY27" fmla="*/ 91889 h 235747"/>
                <a:gd name="connsiteX28" fmla="*/ 26345 w 107261"/>
                <a:gd name="connsiteY28" fmla="*/ 91964 h 235747"/>
                <a:gd name="connsiteX29" fmla="*/ 26345 w 107261"/>
                <a:gd name="connsiteY29" fmla="*/ 185375 h 235747"/>
                <a:gd name="connsiteX30" fmla="*/ 78056 w 107261"/>
                <a:gd name="connsiteY30" fmla="*/ 235747 h 235747"/>
                <a:gd name="connsiteX31" fmla="*/ 103347 w 107261"/>
                <a:gd name="connsiteY31" fmla="*/ 232561 h 235747"/>
                <a:gd name="connsiteX32" fmla="*/ 107262 w 107261"/>
                <a:gd name="connsiteY32" fmla="*/ 227524 h 235747"/>
                <a:gd name="connsiteX33" fmla="*/ 107262 w 107261"/>
                <a:gd name="connsiteY33" fmla="*/ 199153 h 235747"/>
                <a:gd name="connsiteX34" fmla="*/ 104236 w 107261"/>
                <a:gd name="connsiteY34" fmla="*/ 196058 h 235747"/>
                <a:gd name="connsiteX35" fmla="*/ 103573 w 107261"/>
                <a:gd name="connsiteY35" fmla="*/ 196116 h 23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07261" h="235747">
                  <a:moveTo>
                    <a:pt x="103573" y="196116"/>
                  </a:moveTo>
                  <a:cubicBezTo>
                    <a:pt x="100073" y="196517"/>
                    <a:pt x="96558" y="196715"/>
                    <a:pt x="93035" y="196708"/>
                  </a:cubicBezTo>
                  <a:cubicBezTo>
                    <a:pt x="87751" y="197351"/>
                    <a:pt x="82430" y="195794"/>
                    <a:pt x="78357" y="192412"/>
                  </a:cubicBezTo>
                  <a:cubicBezTo>
                    <a:pt x="75414" y="188321"/>
                    <a:pt x="74052" y="183329"/>
                    <a:pt x="74518" y="178337"/>
                  </a:cubicBezTo>
                  <a:lnTo>
                    <a:pt x="74518" y="91742"/>
                  </a:lnTo>
                  <a:cubicBezTo>
                    <a:pt x="74473" y="90598"/>
                    <a:pt x="75384" y="89636"/>
                    <a:pt x="76551" y="89595"/>
                  </a:cubicBezTo>
                  <a:cubicBezTo>
                    <a:pt x="76573" y="89595"/>
                    <a:pt x="76604" y="89594"/>
                    <a:pt x="76626" y="89594"/>
                  </a:cubicBezTo>
                  <a:lnTo>
                    <a:pt x="101165" y="89594"/>
                  </a:lnTo>
                  <a:cubicBezTo>
                    <a:pt x="103490" y="89594"/>
                    <a:pt x="105380" y="87737"/>
                    <a:pt x="105380" y="85446"/>
                  </a:cubicBezTo>
                  <a:lnTo>
                    <a:pt x="105380" y="59000"/>
                  </a:lnTo>
                  <a:cubicBezTo>
                    <a:pt x="105380" y="56697"/>
                    <a:pt x="103505" y="54819"/>
                    <a:pt x="101165" y="54778"/>
                  </a:cubicBezTo>
                  <a:lnTo>
                    <a:pt x="76626" y="54778"/>
                  </a:lnTo>
                  <a:cubicBezTo>
                    <a:pt x="75505" y="54819"/>
                    <a:pt x="74564" y="53959"/>
                    <a:pt x="74518" y="52855"/>
                  </a:cubicBezTo>
                  <a:cubicBezTo>
                    <a:pt x="74518" y="52805"/>
                    <a:pt x="74518" y="52754"/>
                    <a:pt x="74518" y="52704"/>
                  </a:cubicBezTo>
                  <a:lnTo>
                    <a:pt x="74518" y="3147"/>
                  </a:lnTo>
                  <a:cubicBezTo>
                    <a:pt x="74496" y="1388"/>
                    <a:pt x="73028" y="-21"/>
                    <a:pt x="71244" y="0"/>
                  </a:cubicBezTo>
                  <a:cubicBezTo>
                    <a:pt x="70702" y="7"/>
                    <a:pt x="70175" y="146"/>
                    <a:pt x="69701" y="406"/>
                  </a:cubicBezTo>
                  <a:lnTo>
                    <a:pt x="29506" y="23592"/>
                  </a:lnTo>
                  <a:cubicBezTo>
                    <a:pt x="27542" y="24707"/>
                    <a:pt x="26337" y="26770"/>
                    <a:pt x="26345" y="28999"/>
                  </a:cubicBezTo>
                  <a:lnTo>
                    <a:pt x="26345" y="52926"/>
                  </a:lnTo>
                  <a:cubicBezTo>
                    <a:pt x="26390" y="54030"/>
                    <a:pt x="25509" y="54959"/>
                    <a:pt x="24388" y="55000"/>
                  </a:cubicBezTo>
                  <a:cubicBezTo>
                    <a:pt x="24343" y="55002"/>
                    <a:pt x="24290" y="55002"/>
                    <a:pt x="24237" y="55000"/>
                  </a:cubicBezTo>
                  <a:lnTo>
                    <a:pt x="4215" y="55000"/>
                  </a:lnTo>
                  <a:cubicBezTo>
                    <a:pt x="1874" y="55041"/>
                    <a:pt x="0" y="56919"/>
                    <a:pt x="0" y="59222"/>
                  </a:cubicBezTo>
                  <a:lnTo>
                    <a:pt x="0" y="85668"/>
                  </a:lnTo>
                  <a:cubicBezTo>
                    <a:pt x="0" y="87959"/>
                    <a:pt x="1889" y="89816"/>
                    <a:pt x="4215" y="89816"/>
                  </a:cubicBezTo>
                  <a:lnTo>
                    <a:pt x="24237" y="89816"/>
                  </a:lnTo>
                  <a:cubicBezTo>
                    <a:pt x="25404" y="89815"/>
                    <a:pt x="26345" y="90744"/>
                    <a:pt x="26345" y="91889"/>
                  </a:cubicBezTo>
                  <a:cubicBezTo>
                    <a:pt x="26345" y="91914"/>
                    <a:pt x="26345" y="91939"/>
                    <a:pt x="26345" y="91964"/>
                  </a:cubicBezTo>
                  <a:lnTo>
                    <a:pt x="26345" y="185375"/>
                  </a:lnTo>
                  <a:cubicBezTo>
                    <a:pt x="27000" y="219005"/>
                    <a:pt x="44237" y="235796"/>
                    <a:pt x="78056" y="235747"/>
                  </a:cubicBezTo>
                  <a:cubicBezTo>
                    <a:pt x="86592" y="235775"/>
                    <a:pt x="95098" y="234704"/>
                    <a:pt x="103347" y="232561"/>
                  </a:cubicBezTo>
                  <a:cubicBezTo>
                    <a:pt x="105666" y="231955"/>
                    <a:pt x="107277" y="229884"/>
                    <a:pt x="107262" y="227524"/>
                  </a:cubicBezTo>
                  <a:lnTo>
                    <a:pt x="107262" y="199153"/>
                  </a:lnTo>
                  <a:cubicBezTo>
                    <a:pt x="107292" y="197476"/>
                    <a:pt x="105937" y="196090"/>
                    <a:pt x="104236" y="196058"/>
                  </a:cubicBezTo>
                  <a:cubicBezTo>
                    <a:pt x="104010" y="196054"/>
                    <a:pt x="103792" y="196073"/>
                    <a:pt x="103573" y="196116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19DEA45E-EB42-4E8A-A7E5-3C91E163DDCE}"/>
                </a:ext>
              </a:extLst>
            </p:cNvPr>
            <p:cNvSpPr/>
            <p:nvPr/>
          </p:nvSpPr>
          <p:spPr bwMode="black">
            <a:xfrm>
              <a:off x="1948732" y="452962"/>
              <a:ext cx="102293" cy="179525"/>
            </a:xfrm>
            <a:custGeom>
              <a:avLst/>
              <a:gdLst>
                <a:gd name="connsiteX0" fmla="*/ 98379 w 102293"/>
                <a:gd name="connsiteY0" fmla="*/ 261 h 179525"/>
                <a:gd name="connsiteX1" fmla="*/ 48023 w 102293"/>
                <a:gd name="connsiteY1" fmla="*/ 31077 h 179525"/>
                <a:gd name="connsiteX2" fmla="*/ 45193 w 102293"/>
                <a:gd name="connsiteY2" fmla="*/ 31995 h 179525"/>
                <a:gd name="connsiteX3" fmla="*/ 44259 w 102293"/>
                <a:gd name="connsiteY3" fmla="*/ 31077 h 179525"/>
                <a:gd name="connsiteX4" fmla="*/ 28377 w 102293"/>
                <a:gd name="connsiteY4" fmla="*/ 4854 h 179525"/>
                <a:gd name="connsiteX5" fmla="*/ 22882 w 102293"/>
                <a:gd name="connsiteY5" fmla="*/ 1742 h 179525"/>
                <a:gd name="connsiteX6" fmla="*/ 4215 w 102293"/>
                <a:gd name="connsiteY6" fmla="*/ 1742 h 179525"/>
                <a:gd name="connsiteX7" fmla="*/ 0 w 102293"/>
                <a:gd name="connsiteY7" fmla="*/ 5965 h 179525"/>
                <a:gd name="connsiteX8" fmla="*/ 0 w 102293"/>
                <a:gd name="connsiteY8" fmla="*/ 175378 h 179525"/>
                <a:gd name="connsiteX9" fmla="*/ 4215 w 102293"/>
                <a:gd name="connsiteY9" fmla="*/ 179526 h 179525"/>
                <a:gd name="connsiteX10" fmla="*/ 44184 w 102293"/>
                <a:gd name="connsiteY10" fmla="*/ 179526 h 179525"/>
                <a:gd name="connsiteX11" fmla="*/ 48399 w 102293"/>
                <a:gd name="connsiteY11" fmla="*/ 175378 h 179525"/>
                <a:gd name="connsiteX12" fmla="*/ 48399 w 102293"/>
                <a:gd name="connsiteY12" fmla="*/ 73522 h 179525"/>
                <a:gd name="connsiteX13" fmla="*/ 98154 w 102293"/>
                <a:gd name="connsiteY13" fmla="*/ 45003 h 179525"/>
                <a:gd name="connsiteX14" fmla="*/ 102136 w 102293"/>
                <a:gd name="connsiteY14" fmla="*/ 43009 h 179525"/>
                <a:gd name="connsiteX15" fmla="*/ 102294 w 102293"/>
                <a:gd name="connsiteY15" fmla="*/ 42114 h 179525"/>
                <a:gd name="connsiteX16" fmla="*/ 102294 w 102293"/>
                <a:gd name="connsiteY16" fmla="*/ 4187 h 179525"/>
                <a:gd name="connsiteX17" fmla="*/ 98379 w 102293"/>
                <a:gd name="connsiteY17" fmla="*/ 261 h 17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2293" h="179525">
                  <a:moveTo>
                    <a:pt x="98379" y="261"/>
                  </a:moveTo>
                  <a:cubicBezTo>
                    <a:pt x="88368" y="-850"/>
                    <a:pt x="62701" y="261"/>
                    <a:pt x="48023" y="31077"/>
                  </a:cubicBezTo>
                  <a:cubicBezTo>
                    <a:pt x="47496" y="32100"/>
                    <a:pt x="46232" y="32510"/>
                    <a:pt x="45193" y="31995"/>
                  </a:cubicBezTo>
                  <a:cubicBezTo>
                    <a:pt x="44786" y="31795"/>
                    <a:pt x="44463" y="31473"/>
                    <a:pt x="44259" y="31077"/>
                  </a:cubicBezTo>
                  <a:lnTo>
                    <a:pt x="28377" y="4854"/>
                  </a:lnTo>
                  <a:cubicBezTo>
                    <a:pt x="27241" y="2922"/>
                    <a:pt x="25148" y="1736"/>
                    <a:pt x="22882" y="1742"/>
                  </a:cubicBezTo>
                  <a:lnTo>
                    <a:pt x="4215" y="1742"/>
                  </a:lnTo>
                  <a:cubicBezTo>
                    <a:pt x="1874" y="1783"/>
                    <a:pt x="0" y="3662"/>
                    <a:pt x="0" y="5965"/>
                  </a:cubicBezTo>
                  <a:lnTo>
                    <a:pt x="0" y="175378"/>
                  </a:lnTo>
                  <a:cubicBezTo>
                    <a:pt x="0" y="177669"/>
                    <a:pt x="1889" y="179526"/>
                    <a:pt x="4215" y="179526"/>
                  </a:cubicBezTo>
                  <a:lnTo>
                    <a:pt x="44184" y="179526"/>
                  </a:lnTo>
                  <a:cubicBezTo>
                    <a:pt x="46510" y="179526"/>
                    <a:pt x="48399" y="177669"/>
                    <a:pt x="48399" y="175378"/>
                  </a:cubicBezTo>
                  <a:lnTo>
                    <a:pt x="48399" y="73522"/>
                  </a:lnTo>
                  <a:cubicBezTo>
                    <a:pt x="48399" y="51300"/>
                    <a:pt x="71508" y="37595"/>
                    <a:pt x="98154" y="45003"/>
                  </a:cubicBezTo>
                  <a:cubicBezTo>
                    <a:pt x="99817" y="45536"/>
                    <a:pt x="101601" y="44642"/>
                    <a:pt x="102136" y="43009"/>
                  </a:cubicBezTo>
                  <a:cubicBezTo>
                    <a:pt x="102233" y="42719"/>
                    <a:pt x="102286" y="42418"/>
                    <a:pt x="102294" y="42114"/>
                  </a:cubicBezTo>
                  <a:lnTo>
                    <a:pt x="102294" y="4187"/>
                  </a:lnTo>
                  <a:cubicBezTo>
                    <a:pt x="102218" y="2078"/>
                    <a:pt x="100517" y="375"/>
                    <a:pt x="98379" y="261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E4B28303-3EA8-4AC4-B4E6-957B68984A3F}"/>
                </a:ext>
              </a:extLst>
            </p:cNvPr>
            <p:cNvSpPr/>
            <p:nvPr/>
          </p:nvSpPr>
          <p:spPr bwMode="black">
            <a:xfrm>
              <a:off x="2055934" y="451422"/>
              <a:ext cx="158979" cy="184667"/>
            </a:xfrm>
            <a:custGeom>
              <a:avLst/>
              <a:gdLst>
                <a:gd name="connsiteX0" fmla="*/ 153312 w 158979"/>
                <a:gd name="connsiteY0" fmla="*/ 140028 h 184667"/>
                <a:gd name="connsiteX1" fmla="*/ 153312 w 158979"/>
                <a:gd name="connsiteY1" fmla="*/ 62988 h 184667"/>
                <a:gd name="connsiteX2" fmla="*/ 133741 w 158979"/>
                <a:gd name="connsiteY2" fmla="*/ 16616 h 184667"/>
                <a:gd name="connsiteX3" fmla="*/ 81051 w 158979"/>
                <a:gd name="connsiteY3" fmla="*/ 97 h 184667"/>
                <a:gd name="connsiteX4" fmla="*/ 41308 w 158979"/>
                <a:gd name="connsiteY4" fmla="*/ 7505 h 184667"/>
                <a:gd name="connsiteX5" fmla="*/ 13985 w 158979"/>
                <a:gd name="connsiteY5" fmla="*/ 28098 h 184667"/>
                <a:gd name="connsiteX6" fmla="*/ 4124 w 158979"/>
                <a:gd name="connsiteY6" fmla="*/ 53655 h 184667"/>
                <a:gd name="connsiteX7" fmla="*/ 7210 w 158979"/>
                <a:gd name="connsiteY7" fmla="*/ 56984 h 184667"/>
                <a:gd name="connsiteX8" fmla="*/ 7361 w 158979"/>
                <a:gd name="connsiteY8" fmla="*/ 56988 h 184667"/>
                <a:gd name="connsiteX9" fmla="*/ 48308 w 158979"/>
                <a:gd name="connsiteY9" fmla="*/ 56988 h 184667"/>
                <a:gd name="connsiteX10" fmla="*/ 52448 w 158979"/>
                <a:gd name="connsiteY10" fmla="*/ 53580 h 184667"/>
                <a:gd name="connsiteX11" fmla="*/ 59147 w 158979"/>
                <a:gd name="connsiteY11" fmla="*/ 41210 h 184667"/>
                <a:gd name="connsiteX12" fmla="*/ 78266 w 158979"/>
                <a:gd name="connsiteY12" fmla="*/ 35506 h 184667"/>
                <a:gd name="connsiteX13" fmla="*/ 98514 w 158979"/>
                <a:gd name="connsiteY13" fmla="*/ 42913 h 184667"/>
                <a:gd name="connsiteX14" fmla="*/ 104912 w 158979"/>
                <a:gd name="connsiteY14" fmla="*/ 62618 h 184667"/>
                <a:gd name="connsiteX15" fmla="*/ 104912 w 158979"/>
                <a:gd name="connsiteY15" fmla="*/ 70766 h 184667"/>
                <a:gd name="connsiteX16" fmla="*/ 102805 w 158979"/>
                <a:gd name="connsiteY16" fmla="*/ 72840 h 184667"/>
                <a:gd name="connsiteX17" fmla="*/ 82707 w 158979"/>
                <a:gd name="connsiteY17" fmla="*/ 72840 h 184667"/>
                <a:gd name="connsiteX18" fmla="*/ 21286 w 158979"/>
                <a:gd name="connsiteY18" fmla="*/ 88100 h 184667"/>
                <a:gd name="connsiteX19" fmla="*/ 59 w 158979"/>
                <a:gd name="connsiteY19" fmla="*/ 128546 h 184667"/>
                <a:gd name="connsiteX20" fmla="*/ 17221 w 158979"/>
                <a:gd name="connsiteY20" fmla="*/ 169362 h 184667"/>
                <a:gd name="connsiteX21" fmla="*/ 61405 w 158979"/>
                <a:gd name="connsiteY21" fmla="*/ 184622 h 184667"/>
                <a:gd name="connsiteX22" fmla="*/ 104988 w 158979"/>
                <a:gd name="connsiteY22" fmla="*/ 164769 h 184667"/>
                <a:gd name="connsiteX23" fmla="*/ 107088 w 158979"/>
                <a:gd name="connsiteY23" fmla="*/ 164417 h 184667"/>
                <a:gd name="connsiteX24" fmla="*/ 107697 w 158979"/>
                <a:gd name="connsiteY24" fmla="*/ 165362 h 184667"/>
                <a:gd name="connsiteX25" fmla="*/ 110934 w 158979"/>
                <a:gd name="connsiteY25" fmla="*/ 178103 h 184667"/>
                <a:gd name="connsiteX26" fmla="*/ 115224 w 158979"/>
                <a:gd name="connsiteY26" fmla="*/ 181436 h 184667"/>
                <a:gd name="connsiteX27" fmla="*/ 155645 w 158979"/>
                <a:gd name="connsiteY27" fmla="*/ 181436 h 184667"/>
                <a:gd name="connsiteX28" fmla="*/ 158980 w 158979"/>
                <a:gd name="connsiteY28" fmla="*/ 178198 h 184667"/>
                <a:gd name="connsiteX29" fmla="*/ 158806 w 158979"/>
                <a:gd name="connsiteY29" fmla="*/ 177140 h 184667"/>
                <a:gd name="connsiteX30" fmla="*/ 153312 w 158979"/>
                <a:gd name="connsiteY30" fmla="*/ 140028 h 184667"/>
                <a:gd name="connsiteX31" fmla="*/ 104912 w 158979"/>
                <a:gd name="connsiteY31" fmla="*/ 117064 h 184667"/>
                <a:gd name="connsiteX32" fmla="*/ 76565 w 158979"/>
                <a:gd name="connsiteY32" fmla="*/ 149446 h 184667"/>
                <a:gd name="connsiteX33" fmla="*/ 71868 w 158979"/>
                <a:gd name="connsiteY33" fmla="*/ 149435 h 184667"/>
                <a:gd name="connsiteX34" fmla="*/ 48233 w 158979"/>
                <a:gd name="connsiteY34" fmla="*/ 127731 h 184667"/>
                <a:gd name="connsiteX35" fmla="*/ 86922 w 158979"/>
                <a:gd name="connsiteY35" fmla="*/ 100249 h 184667"/>
                <a:gd name="connsiteX36" fmla="*/ 102579 w 158979"/>
                <a:gd name="connsiteY36" fmla="*/ 100249 h 184667"/>
                <a:gd name="connsiteX37" fmla="*/ 104686 w 158979"/>
                <a:gd name="connsiteY37" fmla="*/ 102323 h 18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979" h="184667">
                  <a:moveTo>
                    <a:pt x="153312" y="140028"/>
                  </a:moveTo>
                  <a:lnTo>
                    <a:pt x="153312" y="62988"/>
                  </a:lnTo>
                  <a:cubicBezTo>
                    <a:pt x="154313" y="45403"/>
                    <a:pt x="147102" y="28330"/>
                    <a:pt x="133741" y="16616"/>
                  </a:cubicBezTo>
                  <a:cubicBezTo>
                    <a:pt x="118785" y="5028"/>
                    <a:pt x="100065" y="-841"/>
                    <a:pt x="81051" y="97"/>
                  </a:cubicBezTo>
                  <a:cubicBezTo>
                    <a:pt x="67427" y="-115"/>
                    <a:pt x="53908" y="2406"/>
                    <a:pt x="41308" y="7505"/>
                  </a:cubicBezTo>
                  <a:cubicBezTo>
                    <a:pt x="30454" y="11775"/>
                    <a:pt x="21000" y="18899"/>
                    <a:pt x="13985" y="28098"/>
                  </a:cubicBezTo>
                  <a:cubicBezTo>
                    <a:pt x="8226" y="35481"/>
                    <a:pt x="4794" y="44368"/>
                    <a:pt x="4124" y="53655"/>
                  </a:cubicBezTo>
                  <a:cubicBezTo>
                    <a:pt x="4041" y="55412"/>
                    <a:pt x="5419" y="56903"/>
                    <a:pt x="7210" y="56984"/>
                  </a:cubicBezTo>
                  <a:cubicBezTo>
                    <a:pt x="7255" y="56987"/>
                    <a:pt x="7308" y="56988"/>
                    <a:pt x="7361" y="56988"/>
                  </a:cubicBezTo>
                  <a:lnTo>
                    <a:pt x="48308" y="56988"/>
                  </a:lnTo>
                  <a:cubicBezTo>
                    <a:pt x="50341" y="56984"/>
                    <a:pt x="52087" y="55551"/>
                    <a:pt x="52448" y="53580"/>
                  </a:cubicBezTo>
                  <a:cubicBezTo>
                    <a:pt x="52952" y="48754"/>
                    <a:pt x="55361" y="44315"/>
                    <a:pt x="59147" y="41210"/>
                  </a:cubicBezTo>
                  <a:cubicBezTo>
                    <a:pt x="64620" y="37109"/>
                    <a:pt x="71401" y="35084"/>
                    <a:pt x="78266" y="35506"/>
                  </a:cubicBezTo>
                  <a:cubicBezTo>
                    <a:pt x="85801" y="34882"/>
                    <a:pt x="93223" y="37598"/>
                    <a:pt x="98514" y="42913"/>
                  </a:cubicBezTo>
                  <a:cubicBezTo>
                    <a:pt x="102985" y="48512"/>
                    <a:pt x="105251" y="55506"/>
                    <a:pt x="104912" y="62618"/>
                  </a:cubicBezTo>
                  <a:lnTo>
                    <a:pt x="104912" y="70766"/>
                  </a:lnTo>
                  <a:cubicBezTo>
                    <a:pt x="104875" y="71895"/>
                    <a:pt x="103949" y="72802"/>
                    <a:pt x="102805" y="72840"/>
                  </a:cubicBezTo>
                  <a:lnTo>
                    <a:pt x="82707" y="72840"/>
                  </a:lnTo>
                  <a:cubicBezTo>
                    <a:pt x="55911" y="72840"/>
                    <a:pt x="35437" y="77927"/>
                    <a:pt x="21286" y="88100"/>
                  </a:cubicBezTo>
                  <a:cubicBezTo>
                    <a:pt x="7955" y="97389"/>
                    <a:pt x="37" y="112471"/>
                    <a:pt x="59" y="128546"/>
                  </a:cubicBezTo>
                  <a:cubicBezTo>
                    <a:pt x="-686" y="143989"/>
                    <a:pt x="5607" y="158955"/>
                    <a:pt x="17221" y="169362"/>
                  </a:cubicBezTo>
                  <a:cubicBezTo>
                    <a:pt x="29453" y="179773"/>
                    <a:pt x="45245" y="185228"/>
                    <a:pt x="61405" y="184622"/>
                  </a:cubicBezTo>
                  <a:cubicBezTo>
                    <a:pt x="78168" y="184517"/>
                    <a:pt x="94058" y="177277"/>
                    <a:pt x="104988" y="164769"/>
                  </a:cubicBezTo>
                  <a:cubicBezTo>
                    <a:pt x="105469" y="164102"/>
                    <a:pt x="106410" y="163944"/>
                    <a:pt x="107088" y="164417"/>
                  </a:cubicBezTo>
                  <a:cubicBezTo>
                    <a:pt x="107411" y="164641"/>
                    <a:pt x="107630" y="164980"/>
                    <a:pt x="107697" y="165362"/>
                  </a:cubicBezTo>
                  <a:lnTo>
                    <a:pt x="110934" y="178103"/>
                  </a:lnTo>
                  <a:cubicBezTo>
                    <a:pt x="111416" y="180051"/>
                    <a:pt x="113185" y="181426"/>
                    <a:pt x="115224" y="181436"/>
                  </a:cubicBezTo>
                  <a:lnTo>
                    <a:pt x="155645" y="181436"/>
                  </a:lnTo>
                  <a:cubicBezTo>
                    <a:pt x="157474" y="181448"/>
                    <a:pt x="158964" y="179999"/>
                    <a:pt x="158980" y="178198"/>
                  </a:cubicBezTo>
                  <a:cubicBezTo>
                    <a:pt x="158980" y="177838"/>
                    <a:pt x="158919" y="177481"/>
                    <a:pt x="158806" y="177140"/>
                  </a:cubicBezTo>
                  <a:cubicBezTo>
                    <a:pt x="155088" y="165111"/>
                    <a:pt x="153236" y="152600"/>
                    <a:pt x="153312" y="140028"/>
                  </a:cubicBezTo>
                  <a:close/>
                  <a:moveTo>
                    <a:pt x="104912" y="117064"/>
                  </a:moveTo>
                  <a:cubicBezTo>
                    <a:pt x="106169" y="133710"/>
                    <a:pt x="93479" y="148208"/>
                    <a:pt x="76565" y="149446"/>
                  </a:cubicBezTo>
                  <a:cubicBezTo>
                    <a:pt x="74999" y="149561"/>
                    <a:pt x="73434" y="149557"/>
                    <a:pt x="71868" y="149435"/>
                  </a:cubicBezTo>
                  <a:cubicBezTo>
                    <a:pt x="57868" y="149435"/>
                    <a:pt x="48233" y="142620"/>
                    <a:pt x="48233" y="127731"/>
                  </a:cubicBezTo>
                  <a:cubicBezTo>
                    <a:pt x="48233" y="112842"/>
                    <a:pt x="59825" y="100249"/>
                    <a:pt x="86922" y="100249"/>
                  </a:cubicBezTo>
                  <a:lnTo>
                    <a:pt x="102579" y="100249"/>
                  </a:lnTo>
                  <a:cubicBezTo>
                    <a:pt x="103746" y="100249"/>
                    <a:pt x="104686" y="101178"/>
                    <a:pt x="104686" y="10232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331F56B3-6D7D-44B3-A26B-992D8244A19D}"/>
                </a:ext>
              </a:extLst>
            </p:cNvPr>
            <p:cNvSpPr/>
            <p:nvPr/>
          </p:nvSpPr>
          <p:spPr bwMode="black">
            <a:xfrm>
              <a:off x="2520845" y="451569"/>
              <a:ext cx="158545" cy="184203"/>
            </a:xfrm>
            <a:custGeom>
              <a:avLst/>
              <a:gdLst>
                <a:gd name="connsiteX0" fmla="*/ 154179 w 158545"/>
                <a:gd name="connsiteY0" fmla="*/ 119509 h 184203"/>
                <a:gd name="connsiteX1" fmla="*/ 117372 w 158545"/>
                <a:gd name="connsiteY1" fmla="*/ 119509 h 184203"/>
                <a:gd name="connsiteX2" fmla="*/ 113157 w 158545"/>
                <a:gd name="connsiteY2" fmla="*/ 123287 h 184203"/>
                <a:gd name="connsiteX3" fmla="*/ 104802 w 158545"/>
                <a:gd name="connsiteY3" fmla="*/ 138695 h 184203"/>
                <a:gd name="connsiteX4" fmla="*/ 83048 w 158545"/>
                <a:gd name="connsiteY4" fmla="*/ 146103 h 184203"/>
                <a:gd name="connsiteX5" fmla="*/ 57230 w 158545"/>
                <a:gd name="connsiteY5" fmla="*/ 134102 h 184203"/>
                <a:gd name="connsiteX6" fmla="*/ 48724 w 158545"/>
                <a:gd name="connsiteY6" fmla="*/ 94620 h 184203"/>
                <a:gd name="connsiteX7" fmla="*/ 48724 w 158545"/>
                <a:gd name="connsiteY7" fmla="*/ 89657 h 184203"/>
                <a:gd name="connsiteX8" fmla="*/ 57305 w 158545"/>
                <a:gd name="connsiteY8" fmla="*/ 50470 h 184203"/>
                <a:gd name="connsiteX9" fmla="*/ 102664 w 158545"/>
                <a:gd name="connsiteY9" fmla="*/ 45243 h 184203"/>
                <a:gd name="connsiteX10" fmla="*/ 104802 w 158545"/>
                <a:gd name="connsiteY10" fmla="*/ 47063 h 184203"/>
                <a:gd name="connsiteX11" fmla="*/ 113157 w 158545"/>
                <a:gd name="connsiteY11" fmla="*/ 65730 h 184203"/>
                <a:gd name="connsiteX12" fmla="*/ 117372 w 158545"/>
                <a:gd name="connsiteY12" fmla="*/ 69582 h 184203"/>
                <a:gd name="connsiteX13" fmla="*/ 154255 w 158545"/>
                <a:gd name="connsiteY13" fmla="*/ 69582 h 184203"/>
                <a:gd name="connsiteX14" fmla="*/ 158545 w 158545"/>
                <a:gd name="connsiteY14" fmla="*/ 65362 h 184203"/>
                <a:gd name="connsiteX15" fmla="*/ 158545 w 158545"/>
                <a:gd name="connsiteY15" fmla="*/ 65211 h 184203"/>
                <a:gd name="connsiteX16" fmla="*/ 137921 w 158545"/>
                <a:gd name="connsiteY16" fmla="*/ 19062 h 184203"/>
                <a:gd name="connsiteX17" fmla="*/ 83575 w 158545"/>
                <a:gd name="connsiteY17" fmla="*/ 98 h 184203"/>
                <a:gd name="connsiteX18" fmla="*/ 22681 w 158545"/>
                <a:gd name="connsiteY18" fmla="*/ 24543 h 184203"/>
                <a:gd name="connsiteX19" fmla="*/ 99 w 158545"/>
                <a:gd name="connsiteY19" fmla="*/ 90101 h 184203"/>
                <a:gd name="connsiteX20" fmla="*/ 99 w 158545"/>
                <a:gd name="connsiteY20" fmla="*/ 93212 h 184203"/>
                <a:gd name="connsiteX21" fmla="*/ 22681 w 158545"/>
                <a:gd name="connsiteY21" fmla="*/ 159881 h 184203"/>
                <a:gd name="connsiteX22" fmla="*/ 83801 w 158545"/>
                <a:gd name="connsiteY22" fmla="*/ 184104 h 184203"/>
                <a:gd name="connsiteX23" fmla="*/ 121437 w 158545"/>
                <a:gd name="connsiteY23" fmla="*/ 175807 h 184203"/>
                <a:gd name="connsiteX24" fmla="*/ 148384 w 158545"/>
                <a:gd name="connsiteY24" fmla="*/ 152547 h 184203"/>
                <a:gd name="connsiteX25" fmla="*/ 158169 w 158545"/>
                <a:gd name="connsiteY25" fmla="*/ 123806 h 184203"/>
                <a:gd name="connsiteX26" fmla="*/ 154179 w 158545"/>
                <a:gd name="connsiteY26" fmla="*/ 119509 h 184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8545" h="184203">
                  <a:moveTo>
                    <a:pt x="154179" y="119509"/>
                  </a:moveTo>
                  <a:lnTo>
                    <a:pt x="117372" y="119509"/>
                  </a:lnTo>
                  <a:cubicBezTo>
                    <a:pt x="115196" y="119535"/>
                    <a:pt x="113382" y="121158"/>
                    <a:pt x="113157" y="123287"/>
                  </a:cubicBezTo>
                  <a:cubicBezTo>
                    <a:pt x="112351" y="129247"/>
                    <a:pt x="109386" y="134721"/>
                    <a:pt x="104802" y="138695"/>
                  </a:cubicBezTo>
                  <a:cubicBezTo>
                    <a:pt x="98750" y="143754"/>
                    <a:pt x="90982" y="146397"/>
                    <a:pt x="83048" y="146103"/>
                  </a:cubicBezTo>
                  <a:cubicBezTo>
                    <a:pt x="72909" y="146769"/>
                    <a:pt x="63146" y="142229"/>
                    <a:pt x="57230" y="134102"/>
                  </a:cubicBezTo>
                  <a:cubicBezTo>
                    <a:pt x="51607" y="126102"/>
                    <a:pt x="48777" y="112941"/>
                    <a:pt x="48724" y="94620"/>
                  </a:cubicBezTo>
                  <a:lnTo>
                    <a:pt x="48724" y="89657"/>
                  </a:lnTo>
                  <a:cubicBezTo>
                    <a:pt x="48724" y="71582"/>
                    <a:pt x="51585" y="58520"/>
                    <a:pt x="57305" y="50470"/>
                  </a:cubicBezTo>
                  <a:cubicBezTo>
                    <a:pt x="68363" y="36701"/>
                    <a:pt x="88671" y="34361"/>
                    <a:pt x="102664" y="45243"/>
                  </a:cubicBezTo>
                  <a:cubicBezTo>
                    <a:pt x="103401" y="45819"/>
                    <a:pt x="104117" y="46426"/>
                    <a:pt x="104802" y="47063"/>
                  </a:cubicBezTo>
                  <a:cubicBezTo>
                    <a:pt x="109649" y="52178"/>
                    <a:pt x="112592" y="58757"/>
                    <a:pt x="113157" y="65730"/>
                  </a:cubicBezTo>
                  <a:cubicBezTo>
                    <a:pt x="113382" y="67872"/>
                    <a:pt x="115181" y="69519"/>
                    <a:pt x="117372" y="69582"/>
                  </a:cubicBezTo>
                  <a:lnTo>
                    <a:pt x="154255" y="69582"/>
                  </a:lnTo>
                  <a:cubicBezTo>
                    <a:pt x="156626" y="69583"/>
                    <a:pt x="158545" y="67694"/>
                    <a:pt x="158545" y="65362"/>
                  </a:cubicBezTo>
                  <a:cubicBezTo>
                    <a:pt x="158545" y="65312"/>
                    <a:pt x="158545" y="65262"/>
                    <a:pt x="158545" y="65211"/>
                  </a:cubicBezTo>
                  <a:cubicBezTo>
                    <a:pt x="158131" y="47752"/>
                    <a:pt x="150717" y="31163"/>
                    <a:pt x="137921" y="19062"/>
                  </a:cubicBezTo>
                  <a:cubicBezTo>
                    <a:pt x="123025" y="5984"/>
                    <a:pt x="103514" y="-825"/>
                    <a:pt x="83575" y="98"/>
                  </a:cubicBezTo>
                  <a:cubicBezTo>
                    <a:pt x="60595" y="-1049"/>
                    <a:pt x="38284" y="7907"/>
                    <a:pt x="22681" y="24543"/>
                  </a:cubicBezTo>
                  <a:cubicBezTo>
                    <a:pt x="7062" y="42833"/>
                    <a:pt x="-1000" y="66234"/>
                    <a:pt x="99" y="90101"/>
                  </a:cubicBezTo>
                  <a:lnTo>
                    <a:pt x="99" y="93212"/>
                  </a:lnTo>
                  <a:cubicBezTo>
                    <a:pt x="99" y="121658"/>
                    <a:pt x="7626" y="143881"/>
                    <a:pt x="22681" y="159881"/>
                  </a:cubicBezTo>
                  <a:cubicBezTo>
                    <a:pt x="38450" y="176394"/>
                    <a:pt x="60805" y="185251"/>
                    <a:pt x="83801" y="184104"/>
                  </a:cubicBezTo>
                  <a:cubicBezTo>
                    <a:pt x="96830" y="184243"/>
                    <a:pt x="109709" y="181403"/>
                    <a:pt x="121437" y="175807"/>
                  </a:cubicBezTo>
                  <a:cubicBezTo>
                    <a:pt x="132434" y="170655"/>
                    <a:pt x="141760" y="162603"/>
                    <a:pt x="148384" y="152547"/>
                  </a:cubicBezTo>
                  <a:cubicBezTo>
                    <a:pt x="154067" y="143936"/>
                    <a:pt x="157431" y="134047"/>
                    <a:pt x="158169" y="123806"/>
                  </a:cubicBezTo>
                  <a:cubicBezTo>
                    <a:pt x="158252" y="121542"/>
                    <a:pt x="156475" y="119629"/>
                    <a:pt x="154179" y="119509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971FCEC-333E-4154-A8CF-06C765CADE16}"/>
                </a:ext>
              </a:extLst>
            </p:cNvPr>
            <p:cNvSpPr/>
            <p:nvPr/>
          </p:nvSpPr>
          <p:spPr bwMode="black">
            <a:xfrm>
              <a:off x="1576666" y="454779"/>
              <a:ext cx="48399" cy="177709"/>
            </a:xfrm>
            <a:custGeom>
              <a:avLst/>
              <a:gdLst>
                <a:gd name="connsiteX0" fmla="*/ 44184 w 48399"/>
                <a:gd name="connsiteY0" fmla="*/ 0 h 177709"/>
                <a:gd name="connsiteX1" fmla="*/ 48399 w 48399"/>
                <a:gd name="connsiteY1" fmla="*/ 0 h 177709"/>
                <a:gd name="connsiteX2" fmla="*/ 48399 w 48399"/>
                <a:gd name="connsiteY2" fmla="*/ 177709 h 177709"/>
                <a:gd name="connsiteX3" fmla="*/ 44184 w 48399"/>
                <a:gd name="connsiteY3" fmla="*/ 177709 h 177709"/>
                <a:gd name="connsiteX4" fmla="*/ 4215 w 48399"/>
                <a:gd name="connsiteY4" fmla="*/ 177709 h 177709"/>
                <a:gd name="connsiteX5" fmla="*/ 0 w 48399"/>
                <a:gd name="connsiteY5" fmla="*/ 177709 h 177709"/>
                <a:gd name="connsiteX6" fmla="*/ 0 w 48399"/>
                <a:gd name="connsiteY6" fmla="*/ 0 h 177709"/>
                <a:gd name="connsiteX7" fmla="*/ 4215 w 48399"/>
                <a:gd name="connsiteY7" fmla="*/ 0 h 177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399" h="177709">
                  <a:moveTo>
                    <a:pt x="44184" y="0"/>
                  </a:moveTo>
                  <a:cubicBezTo>
                    <a:pt x="46512" y="0"/>
                    <a:pt x="48399" y="0"/>
                    <a:pt x="48399" y="0"/>
                  </a:cubicBezTo>
                  <a:lnTo>
                    <a:pt x="48399" y="177709"/>
                  </a:lnTo>
                  <a:cubicBezTo>
                    <a:pt x="48399" y="177709"/>
                    <a:pt x="46512" y="177709"/>
                    <a:pt x="44184" y="177709"/>
                  </a:cubicBezTo>
                  <a:lnTo>
                    <a:pt x="4215" y="177709"/>
                  </a:lnTo>
                  <a:cubicBezTo>
                    <a:pt x="1887" y="177709"/>
                    <a:pt x="0" y="177709"/>
                    <a:pt x="0" y="177709"/>
                  </a:cubicBezTo>
                  <a:lnTo>
                    <a:pt x="0" y="0"/>
                  </a:lnTo>
                  <a:cubicBezTo>
                    <a:pt x="0" y="0"/>
                    <a:pt x="1887" y="0"/>
                    <a:pt x="4215" y="0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84FFA676-9D9C-44A6-B1E4-BAF18383A73E}"/>
                </a:ext>
              </a:extLst>
            </p:cNvPr>
            <p:cNvSpPr/>
            <p:nvPr/>
          </p:nvSpPr>
          <p:spPr bwMode="black">
            <a:xfrm>
              <a:off x="1573881" y="386332"/>
              <a:ext cx="54044" cy="53186"/>
            </a:xfrm>
            <a:custGeom>
              <a:avLst/>
              <a:gdLst>
                <a:gd name="connsiteX0" fmla="*/ 54045 w 54044"/>
                <a:gd name="connsiteY0" fmla="*/ 26593 h 53186"/>
                <a:gd name="connsiteX1" fmla="*/ 27022 w 54044"/>
                <a:gd name="connsiteY1" fmla="*/ 53187 h 53186"/>
                <a:gd name="connsiteX2" fmla="*/ 0 w 54044"/>
                <a:gd name="connsiteY2" fmla="*/ 26593 h 53186"/>
                <a:gd name="connsiteX3" fmla="*/ 27022 w 54044"/>
                <a:gd name="connsiteY3" fmla="*/ 0 h 53186"/>
                <a:gd name="connsiteX4" fmla="*/ 54045 w 54044"/>
                <a:gd name="connsiteY4" fmla="*/ 26593 h 5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44" h="53186">
                  <a:moveTo>
                    <a:pt x="54045" y="26593"/>
                  </a:moveTo>
                  <a:cubicBezTo>
                    <a:pt x="54045" y="41281"/>
                    <a:pt x="41946" y="53187"/>
                    <a:pt x="27022" y="53187"/>
                  </a:cubicBezTo>
                  <a:cubicBezTo>
                    <a:pt x="12098" y="53187"/>
                    <a:pt x="0" y="41281"/>
                    <a:pt x="0" y="26593"/>
                  </a:cubicBezTo>
                  <a:cubicBezTo>
                    <a:pt x="0" y="11906"/>
                    <a:pt x="12098" y="0"/>
                    <a:pt x="27022" y="0"/>
                  </a:cubicBezTo>
                  <a:cubicBezTo>
                    <a:pt x="41946" y="0"/>
                    <a:pt x="54045" y="11906"/>
                    <a:pt x="54045" y="2659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36D9BB1E-CA57-4555-BDBB-1D9E29840A7F}"/>
                </a:ext>
              </a:extLst>
            </p:cNvPr>
            <p:cNvSpPr/>
            <p:nvPr/>
          </p:nvSpPr>
          <p:spPr bwMode="black">
            <a:xfrm>
              <a:off x="2237735" y="376725"/>
              <a:ext cx="263713" cy="255763"/>
            </a:xfrm>
            <a:custGeom>
              <a:avLst/>
              <a:gdLst>
                <a:gd name="connsiteX0" fmla="*/ 259498 w 263713"/>
                <a:gd name="connsiteY0" fmla="*/ 78054 h 255763"/>
                <a:gd name="connsiteX1" fmla="*/ 155925 w 263713"/>
                <a:gd name="connsiteY1" fmla="*/ 78054 h 255763"/>
                <a:gd name="connsiteX2" fmla="*/ 153818 w 263713"/>
                <a:gd name="connsiteY2" fmla="*/ 76131 h 255763"/>
                <a:gd name="connsiteX3" fmla="*/ 153818 w 263713"/>
                <a:gd name="connsiteY3" fmla="*/ 75980 h 255763"/>
                <a:gd name="connsiteX4" fmla="*/ 153818 w 263713"/>
                <a:gd name="connsiteY4" fmla="*/ 63831 h 255763"/>
                <a:gd name="connsiteX5" fmla="*/ 180991 w 263713"/>
                <a:gd name="connsiteY5" fmla="*/ 38645 h 255763"/>
                <a:gd name="connsiteX6" fmla="*/ 192658 w 263713"/>
                <a:gd name="connsiteY6" fmla="*/ 39460 h 255763"/>
                <a:gd name="connsiteX7" fmla="*/ 196165 w 263713"/>
                <a:gd name="connsiteY7" fmla="*/ 36902 h 255763"/>
                <a:gd name="connsiteX8" fmla="*/ 196195 w 263713"/>
                <a:gd name="connsiteY8" fmla="*/ 36349 h 255763"/>
                <a:gd name="connsiteX9" fmla="*/ 196195 w 263713"/>
                <a:gd name="connsiteY9" fmla="*/ 6718 h 255763"/>
                <a:gd name="connsiteX10" fmla="*/ 192808 w 263713"/>
                <a:gd name="connsiteY10" fmla="*/ 2644 h 255763"/>
                <a:gd name="connsiteX11" fmla="*/ 171657 w 263713"/>
                <a:gd name="connsiteY11" fmla="*/ 126 h 255763"/>
                <a:gd name="connsiteX12" fmla="*/ 122806 w 263713"/>
                <a:gd name="connsiteY12" fmla="*/ 16571 h 255763"/>
                <a:gd name="connsiteX13" fmla="*/ 105418 w 263713"/>
                <a:gd name="connsiteY13" fmla="*/ 63016 h 255763"/>
                <a:gd name="connsiteX14" fmla="*/ 105418 w 263713"/>
                <a:gd name="connsiteY14" fmla="*/ 75980 h 255763"/>
                <a:gd name="connsiteX15" fmla="*/ 103311 w 263713"/>
                <a:gd name="connsiteY15" fmla="*/ 78054 h 255763"/>
                <a:gd name="connsiteX16" fmla="*/ 50621 w 263713"/>
                <a:gd name="connsiteY16" fmla="*/ 78054 h 255763"/>
                <a:gd name="connsiteX17" fmla="*/ 48513 w 263713"/>
                <a:gd name="connsiteY17" fmla="*/ 76131 h 255763"/>
                <a:gd name="connsiteX18" fmla="*/ 48513 w 263713"/>
                <a:gd name="connsiteY18" fmla="*/ 75980 h 255763"/>
                <a:gd name="connsiteX19" fmla="*/ 48513 w 263713"/>
                <a:gd name="connsiteY19" fmla="*/ 63831 h 255763"/>
                <a:gd name="connsiteX20" fmla="*/ 75686 w 263713"/>
                <a:gd name="connsiteY20" fmla="*/ 38645 h 255763"/>
                <a:gd name="connsiteX21" fmla="*/ 87278 w 263713"/>
                <a:gd name="connsiteY21" fmla="*/ 39460 h 255763"/>
                <a:gd name="connsiteX22" fmla="*/ 90861 w 263713"/>
                <a:gd name="connsiteY22" fmla="*/ 36825 h 255763"/>
                <a:gd name="connsiteX23" fmla="*/ 90891 w 263713"/>
                <a:gd name="connsiteY23" fmla="*/ 36349 h 255763"/>
                <a:gd name="connsiteX24" fmla="*/ 90891 w 263713"/>
                <a:gd name="connsiteY24" fmla="*/ 6718 h 255763"/>
                <a:gd name="connsiteX25" fmla="*/ 87504 w 263713"/>
                <a:gd name="connsiteY25" fmla="*/ 2644 h 255763"/>
                <a:gd name="connsiteX26" fmla="*/ 66352 w 263713"/>
                <a:gd name="connsiteY26" fmla="*/ 126 h 255763"/>
                <a:gd name="connsiteX27" fmla="*/ 17501 w 263713"/>
                <a:gd name="connsiteY27" fmla="*/ 16571 h 255763"/>
                <a:gd name="connsiteX28" fmla="*/ 114 w 263713"/>
                <a:gd name="connsiteY28" fmla="*/ 63016 h 255763"/>
                <a:gd name="connsiteX29" fmla="*/ 114 w 263713"/>
                <a:gd name="connsiteY29" fmla="*/ 251615 h 255763"/>
                <a:gd name="connsiteX30" fmla="*/ 4329 w 263713"/>
                <a:gd name="connsiteY30" fmla="*/ 255763 h 255763"/>
                <a:gd name="connsiteX31" fmla="*/ 44223 w 263713"/>
                <a:gd name="connsiteY31" fmla="*/ 255763 h 255763"/>
                <a:gd name="connsiteX32" fmla="*/ 48513 w 263713"/>
                <a:gd name="connsiteY32" fmla="*/ 251615 h 255763"/>
                <a:gd name="connsiteX33" fmla="*/ 48513 w 263713"/>
                <a:gd name="connsiteY33" fmla="*/ 115018 h 255763"/>
                <a:gd name="connsiteX34" fmla="*/ 50546 w 263713"/>
                <a:gd name="connsiteY34" fmla="*/ 112871 h 255763"/>
                <a:gd name="connsiteX35" fmla="*/ 50621 w 263713"/>
                <a:gd name="connsiteY35" fmla="*/ 112870 h 255763"/>
                <a:gd name="connsiteX36" fmla="*/ 103311 w 263713"/>
                <a:gd name="connsiteY36" fmla="*/ 112870 h 255763"/>
                <a:gd name="connsiteX37" fmla="*/ 105418 w 263713"/>
                <a:gd name="connsiteY37" fmla="*/ 115018 h 255763"/>
                <a:gd name="connsiteX38" fmla="*/ 105418 w 263713"/>
                <a:gd name="connsiteY38" fmla="*/ 251615 h 255763"/>
                <a:gd name="connsiteX39" fmla="*/ 109633 w 263713"/>
                <a:gd name="connsiteY39" fmla="*/ 255763 h 255763"/>
                <a:gd name="connsiteX40" fmla="*/ 149602 w 263713"/>
                <a:gd name="connsiteY40" fmla="*/ 255763 h 255763"/>
                <a:gd name="connsiteX41" fmla="*/ 153818 w 263713"/>
                <a:gd name="connsiteY41" fmla="*/ 251615 h 255763"/>
                <a:gd name="connsiteX42" fmla="*/ 153818 w 263713"/>
                <a:gd name="connsiteY42" fmla="*/ 115018 h 255763"/>
                <a:gd name="connsiteX43" fmla="*/ 155850 w 263713"/>
                <a:gd name="connsiteY43" fmla="*/ 112871 h 255763"/>
                <a:gd name="connsiteX44" fmla="*/ 155925 w 263713"/>
                <a:gd name="connsiteY44" fmla="*/ 112870 h 255763"/>
                <a:gd name="connsiteX45" fmla="*/ 182646 w 263713"/>
                <a:gd name="connsiteY45" fmla="*/ 112870 h 255763"/>
                <a:gd name="connsiteX46" fmla="*/ 195443 w 263713"/>
                <a:gd name="connsiteY46" fmla="*/ 109536 h 255763"/>
                <a:gd name="connsiteX47" fmla="*/ 212153 w 263713"/>
                <a:gd name="connsiteY47" fmla="*/ 100055 h 255763"/>
                <a:gd name="connsiteX48" fmla="*/ 215149 w 263713"/>
                <a:gd name="connsiteY48" fmla="*/ 100779 h 255763"/>
                <a:gd name="connsiteX49" fmla="*/ 215465 w 263713"/>
                <a:gd name="connsiteY49" fmla="*/ 101981 h 255763"/>
                <a:gd name="connsiteX50" fmla="*/ 215465 w 263713"/>
                <a:gd name="connsiteY50" fmla="*/ 251615 h 255763"/>
                <a:gd name="connsiteX51" fmla="*/ 219755 w 263713"/>
                <a:gd name="connsiteY51" fmla="*/ 255763 h 255763"/>
                <a:gd name="connsiteX52" fmla="*/ 259498 w 263713"/>
                <a:gd name="connsiteY52" fmla="*/ 255763 h 255763"/>
                <a:gd name="connsiteX53" fmla="*/ 263714 w 263713"/>
                <a:gd name="connsiteY53" fmla="*/ 251615 h 255763"/>
                <a:gd name="connsiteX54" fmla="*/ 263714 w 263713"/>
                <a:gd name="connsiteY54" fmla="*/ 82276 h 255763"/>
                <a:gd name="connsiteX55" fmla="*/ 259498 w 263713"/>
                <a:gd name="connsiteY55" fmla="*/ 78054 h 25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63713" h="255763">
                  <a:moveTo>
                    <a:pt x="259498" y="78054"/>
                  </a:moveTo>
                  <a:lnTo>
                    <a:pt x="155925" y="78054"/>
                  </a:lnTo>
                  <a:cubicBezTo>
                    <a:pt x="154804" y="78095"/>
                    <a:pt x="153863" y="77235"/>
                    <a:pt x="153818" y="76131"/>
                  </a:cubicBezTo>
                  <a:cubicBezTo>
                    <a:pt x="153818" y="76081"/>
                    <a:pt x="153818" y="76030"/>
                    <a:pt x="153818" y="75980"/>
                  </a:cubicBezTo>
                  <a:lnTo>
                    <a:pt x="153818" y="63831"/>
                  </a:lnTo>
                  <a:cubicBezTo>
                    <a:pt x="153818" y="47090"/>
                    <a:pt x="162850" y="38645"/>
                    <a:pt x="180991" y="38645"/>
                  </a:cubicBezTo>
                  <a:cubicBezTo>
                    <a:pt x="184897" y="38632"/>
                    <a:pt x="188796" y="38904"/>
                    <a:pt x="192658" y="39460"/>
                  </a:cubicBezTo>
                  <a:cubicBezTo>
                    <a:pt x="194344" y="39707"/>
                    <a:pt x="195917" y="38561"/>
                    <a:pt x="196165" y="36902"/>
                  </a:cubicBezTo>
                  <a:cubicBezTo>
                    <a:pt x="196188" y="36719"/>
                    <a:pt x="196203" y="36534"/>
                    <a:pt x="196195" y="36349"/>
                  </a:cubicBezTo>
                  <a:lnTo>
                    <a:pt x="196195" y="6718"/>
                  </a:lnTo>
                  <a:cubicBezTo>
                    <a:pt x="196173" y="4749"/>
                    <a:pt x="194765" y="3059"/>
                    <a:pt x="192808" y="2644"/>
                  </a:cubicBezTo>
                  <a:cubicBezTo>
                    <a:pt x="185861" y="1099"/>
                    <a:pt x="178778" y="255"/>
                    <a:pt x="171657" y="126"/>
                  </a:cubicBezTo>
                  <a:cubicBezTo>
                    <a:pt x="153803" y="-954"/>
                    <a:pt x="136242" y="4958"/>
                    <a:pt x="122806" y="16571"/>
                  </a:cubicBezTo>
                  <a:cubicBezTo>
                    <a:pt x="110672" y="28981"/>
                    <a:pt x="104364" y="45824"/>
                    <a:pt x="105418" y="63016"/>
                  </a:cubicBezTo>
                  <a:lnTo>
                    <a:pt x="105418" y="75980"/>
                  </a:lnTo>
                  <a:cubicBezTo>
                    <a:pt x="105418" y="77125"/>
                    <a:pt x="104477" y="78054"/>
                    <a:pt x="103311" y="78054"/>
                  </a:cubicBezTo>
                  <a:lnTo>
                    <a:pt x="50621" y="78054"/>
                  </a:lnTo>
                  <a:cubicBezTo>
                    <a:pt x="49499" y="78095"/>
                    <a:pt x="48558" y="77235"/>
                    <a:pt x="48513" y="76131"/>
                  </a:cubicBezTo>
                  <a:cubicBezTo>
                    <a:pt x="48513" y="76081"/>
                    <a:pt x="48513" y="76030"/>
                    <a:pt x="48513" y="75980"/>
                  </a:cubicBezTo>
                  <a:lnTo>
                    <a:pt x="48513" y="63831"/>
                  </a:lnTo>
                  <a:cubicBezTo>
                    <a:pt x="48513" y="47090"/>
                    <a:pt x="57546" y="38645"/>
                    <a:pt x="75686" y="38645"/>
                  </a:cubicBezTo>
                  <a:cubicBezTo>
                    <a:pt x="79563" y="38629"/>
                    <a:pt x="83439" y="38901"/>
                    <a:pt x="87278" y="39460"/>
                  </a:cubicBezTo>
                  <a:cubicBezTo>
                    <a:pt x="89009" y="39706"/>
                    <a:pt x="90612" y="38526"/>
                    <a:pt x="90861" y="36825"/>
                  </a:cubicBezTo>
                  <a:cubicBezTo>
                    <a:pt x="90883" y="36668"/>
                    <a:pt x="90891" y="36508"/>
                    <a:pt x="90891" y="36349"/>
                  </a:cubicBezTo>
                  <a:lnTo>
                    <a:pt x="90891" y="6718"/>
                  </a:lnTo>
                  <a:cubicBezTo>
                    <a:pt x="90868" y="4749"/>
                    <a:pt x="89461" y="3059"/>
                    <a:pt x="87504" y="2644"/>
                  </a:cubicBezTo>
                  <a:cubicBezTo>
                    <a:pt x="80556" y="1104"/>
                    <a:pt x="73473" y="260"/>
                    <a:pt x="66352" y="126"/>
                  </a:cubicBezTo>
                  <a:cubicBezTo>
                    <a:pt x="48498" y="-954"/>
                    <a:pt x="30937" y="4958"/>
                    <a:pt x="17501" y="16571"/>
                  </a:cubicBezTo>
                  <a:cubicBezTo>
                    <a:pt x="5368" y="28981"/>
                    <a:pt x="-940" y="45824"/>
                    <a:pt x="114" y="63016"/>
                  </a:cubicBezTo>
                  <a:lnTo>
                    <a:pt x="114" y="251615"/>
                  </a:lnTo>
                  <a:cubicBezTo>
                    <a:pt x="114" y="253906"/>
                    <a:pt x="2003" y="255763"/>
                    <a:pt x="4329" y="255763"/>
                  </a:cubicBezTo>
                  <a:lnTo>
                    <a:pt x="44223" y="255763"/>
                  </a:lnTo>
                  <a:cubicBezTo>
                    <a:pt x="46564" y="255764"/>
                    <a:pt x="48475" y="253918"/>
                    <a:pt x="48513" y="251615"/>
                  </a:cubicBezTo>
                  <a:lnTo>
                    <a:pt x="48513" y="115018"/>
                  </a:lnTo>
                  <a:cubicBezTo>
                    <a:pt x="48468" y="113874"/>
                    <a:pt x="49379" y="112912"/>
                    <a:pt x="50546" y="112871"/>
                  </a:cubicBezTo>
                  <a:cubicBezTo>
                    <a:pt x="50568" y="112871"/>
                    <a:pt x="50598" y="112870"/>
                    <a:pt x="50621" y="112870"/>
                  </a:cubicBezTo>
                  <a:lnTo>
                    <a:pt x="103311" y="112870"/>
                  </a:lnTo>
                  <a:cubicBezTo>
                    <a:pt x="104485" y="112910"/>
                    <a:pt x="105418" y="113860"/>
                    <a:pt x="105418" y="115018"/>
                  </a:cubicBezTo>
                  <a:lnTo>
                    <a:pt x="105418" y="251615"/>
                  </a:lnTo>
                  <a:cubicBezTo>
                    <a:pt x="105418" y="253906"/>
                    <a:pt x="107308" y="255763"/>
                    <a:pt x="109633" y="255763"/>
                  </a:cubicBezTo>
                  <a:lnTo>
                    <a:pt x="149602" y="255763"/>
                  </a:lnTo>
                  <a:cubicBezTo>
                    <a:pt x="151928" y="255763"/>
                    <a:pt x="153818" y="253906"/>
                    <a:pt x="153818" y="251615"/>
                  </a:cubicBezTo>
                  <a:lnTo>
                    <a:pt x="153818" y="115018"/>
                  </a:lnTo>
                  <a:cubicBezTo>
                    <a:pt x="153772" y="113874"/>
                    <a:pt x="154683" y="112912"/>
                    <a:pt x="155850" y="112871"/>
                  </a:cubicBezTo>
                  <a:cubicBezTo>
                    <a:pt x="155873" y="112871"/>
                    <a:pt x="155903" y="112870"/>
                    <a:pt x="155925" y="112870"/>
                  </a:cubicBezTo>
                  <a:lnTo>
                    <a:pt x="182646" y="112870"/>
                  </a:lnTo>
                  <a:cubicBezTo>
                    <a:pt x="187140" y="112900"/>
                    <a:pt x="191559" y="111749"/>
                    <a:pt x="195443" y="109536"/>
                  </a:cubicBezTo>
                  <a:lnTo>
                    <a:pt x="212153" y="100055"/>
                  </a:lnTo>
                  <a:cubicBezTo>
                    <a:pt x="213184" y="99440"/>
                    <a:pt x="214524" y="99764"/>
                    <a:pt x="215149" y="100779"/>
                  </a:cubicBezTo>
                  <a:cubicBezTo>
                    <a:pt x="215374" y="101141"/>
                    <a:pt x="215480" y="101558"/>
                    <a:pt x="215465" y="101981"/>
                  </a:cubicBezTo>
                  <a:lnTo>
                    <a:pt x="215465" y="251615"/>
                  </a:lnTo>
                  <a:cubicBezTo>
                    <a:pt x="215502" y="253918"/>
                    <a:pt x="217414" y="255763"/>
                    <a:pt x="219755" y="255763"/>
                  </a:cubicBezTo>
                  <a:lnTo>
                    <a:pt x="259498" y="255763"/>
                  </a:lnTo>
                  <a:cubicBezTo>
                    <a:pt x="261824" y="255763"/>
                    <a:pt x="263714" y="253906"/>
                    <a:pt x="263714" y="251615"/>
                  </a:cubicBezTo>
                  <a:lnTo>
                    <a:pt x="263714" y="82276"/>
                  </a:lnTo>
                  <a:cubicBezTo>
                    <a:pt x="263714" y="79973"/>
                    <a:pt x="261839" y="78095"/>
                    <a:pt x="259498" y="78054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801682C1-D806-4205-A949-27BC524A14BE}"/>
                </a:ext>
              </a:extLst>
            </p:cNvPr>
            <p:cNvSpPr/>
            <p:nvPr/>
          </p:nvSpPr>
          <p:spPr bwMode="black">
            <a:xfrm>
              <a:off x="2450714" y="386553"/>
              <a:ext cx="54047" cy="53187"/>
            </a:xfrm>
            <a:custGeom>
              <a:avLst/>
              <a:gdLst>
                <a:gd name="connsiteX0" fmla="*/ 26723 w 54047"/>
                <a:gd name="connsiteY0" fmla="*/ 2 h 53187"/>
                <a:gd name="connsiteX1" fmla="*/ 2 w 54047"/>
                <a:gd name="connsiteY1" fmla="*/ 26891 h 53187"/>
                <a:gd name="connsiteX2" fmla="*/ 27325 w 54047"/>
                <a:gd name="connsiteY2" fmla="*/ 53186 h 53187"/>
                <a:gd name="connsiteX3" fmla="*/ 54046 w 54047"/>
                <a:gd name="connsiteY3" fmla="*/ 26373 h 53187"/>
                <a:gd name="connsiteX4" fmla="*/ 26798 w 54047"/>
                <a:gd name="connsiteY4" fmla="*/ 1 h 53187"/>
                <a:gd name="connsiteX5" fmla="*/ 26723 w 54047"/>
                <a:gd name="connsiteY5" fmla="*/ 2 h 53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47" h="53187">
                  <a:moveTo>
                    <a:pt x="26723" y="2"/>
                  </a:moveTo>
                  <a:cubicBezTo>
                    <a:pt x="11797" y="166"/>
                    <a:pt x="-164" y="12204"/>
                    <a:pt x="2" y="26891"/>
                  </a:cubicBezTo>
                  <a:cubicBezTo>
                    <a:pt x="167" y="41577"/>
                    <a:pt x="12406" y="53349"/>
                    <a:pt x="27325" y="53186"/>
                  </a:cubicBezTo>
                  <a:cubicBezTo>
                    <a:pt x="42221" y="53021"/>
                    <a:pt x="54167" y="41030"/>
                    <a:pt x="54046" y="26373"/>
                  </a:cubicBezTo>
                  <a:cubicBezTo>
                    <a:pt x="53926" y="11686"/>
                    <a:pt x="41725" y="-121"/>
                    <a:pt x="26798" y="1"/>
                  </a:cubicBezTo>
                  <a:cubicBezTo>
                    <a:pt x="26776" y="1"/>
                    <a:pt x="26746" y="1"/>
                    <a:pt x="26723" y="2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BED2AA5-5380-435B-A846-9F005D4FC94F}"/>
                </a:ext>
              </a:extLst>
            </p:cNvPr>
            <p:cNvSpPr/>
            <p:nvPr/>
          </p:nvSpPr>
          <p:spPr bwMode="black">
            <a:xfrm>
              <a:off x="781411" y="575505"/>
              <a:ext cx="346889" cy="98341"/>
            </a:xfrm>
            <a:custGeom>
              <a:avLst/>
              <a:gdLst>
                <a:gd name="connsiteX0" fmla="*/ 252173 w 346889"/>
                <a:gd name="connsiteY0" fmla="*/ 74984 h 98341"/>
                <a:gd name="connsiteX1" fmla="*/ 148149 w 346889"/>
                <a:gd name="connsiteY1" fmla="*/ 15723 h 98341"/>
                <a:gd name="connsiteX2" fmla="*/ 126621 w 346889"/>
                <a:gd name="connsiteY2" fmla="*/ 15723 h 98341"/>
                <a:gd name="connsiteX3" fmla="*/ 94330 w 346889"/>
                <a:gd name="connsiteY3" fmla="*/ 34020 h 98341"/>
                <a:gd name="connsiteX4" fmla="*/ 72802 w 346889"/>
                <a:gd name="connsiteY4" fmla="*/ 34020 h 98341"/>
                <a:gd name="connsiteX5" fmla="*/ 13262 w 346889"/>
                <a:gd name="connsiteY5" fmla="*/ 389 h 98341"/>
                <a:gd name="connsiteX6" fmla="*/ 10402 w 346889"/>
                <a:gd name="connsiteY6" fmla="*/ 389 h 98341"/>
                <a:gd name="connsiteX7" fmla="*/ 2875 w 346889"/>
                <a:gd name="connsiteY7" fmla="*/ 4833 h 98341"/>
                <a:gd name="connsiteX8" fmla="*/ 791 w 346889"/>
                <a:gd name="connsiteY8" fmla="*/ 12635 h 98341"/>
                <a:gd name="connsiteX9" fmla="*/ 2875 w 346889"/>
                <a:gd name="connsiteY9" fmla="*/ 14686 h 98341"/>
                <a:gd name="connsiteX10" fmla="*/ 73178 w 346889"/>
                <a:gd name="connsiteY10" fmla="*/ 54613 h 98341"/>
                <a:gd name="connsiteX11" fmla="*/ 94706 w 346889"/>
                <a:gd name="connsiteY11" fmla="*/ 54613 h 98341"/>
                <a:gd name="connsiteX12" fmla="*/ 126997 w 346889"/>
                <a:gd name="connsiteY12" fmla="*/ 36242 h 98341"/>
                <a:gd name="connsiteX13" fmla="*/ 148525 w 346889"/>
                <a:gd name="connsiteY13" fmla="*/ 36242 h 98341"/>
                <a:gd name="connsiteX14" fmla="*/ 252550 w 346889"/>
                <a:gd name="connsiteY14" fmla="*/ 95503 h 98341"/>
                <a:gd name="connsiteX15" fmla="*/ 274077 w 346889"/>
                <a:gd name="connsiteY15" fmla="*/ 95503 h 98341"/>
                <a:gd name="connsiteX16" fmla="*/ 344004 w 346889"/>
                <a:gd name="connsiteY16" fmla="*/ 55502 h 98341"/>
                <a:gd name="connsiteX17" fmla="*/ 346136 w 346889"/>
                <a:gd name="connsiteY17" fmla="*/ 47822 h 98341"/>
                <a:gd name="connsiteX18" fmla="*/ 344004 w 346889"/>
                <a:gd name="connsiteY18" fmla="*/ 45724 h 98341"/>
                <a:gd name="connsiteX19" fmla="*/ 336477 w 346889"/>
                <a:gd name="connsiteY19" fmla="*/ 41205 h 98341"/>
                <a:gd name="connsiteX20" fmla="*/ 333617 w 346889"/>
                <a:gd name="connsiteY20" fmla="*/ 41205 h 98341"/>
                <a:gd name="connsiteX21" fmla="*/ 274077 w 346889"/>
                <a:gd name="connsiteY21" fmla="*/ 75058 h 98341"/>
                <a:gd name="connsiteX22" fmla="*/ 252173 w 346889"/>
                <a:gd name="connsiteY22" fmla="*/ 74984 h 98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6889" h="98341">
                  <a:moveTo>
                    <a:pt x="252173" y="74984"/>
                  </a:moveTo>
                  <a:lnTo>
                    <a:pt x="148149" y="15723"/>
                  </a:lnTo>
                  <a:cubicBezTo>
                    <a:pt x="141488" y="11938"/>
                    <a:pt x="133282" y="11938"/>
                    <a:pt x="126621" y="15723"/>
                  </a:cubicBezTo>
                  <a:lnTo>
                    <a:pt x="94330" y="34020"/>
                  </a:lnTo>
                  <a:cubicBezTo>
                    <a:pt x="87686" y="37866"/>
                    <a:pt x="79445" y="37866"/>
                    <a:pt x="72802" y="34020"/>
                  </a:cubicBezTo>
                  <a:lnTo>
                    <a:pt x="13262" y="389"/>
                  </a:lnTo>
                  <a:cubicBezTo>
                    <a:pt x="12382" y="-130"/>
                    <a:pt x="11283" y="-130"/>
                    <a:pt x="10402" y="389"/>
                  </a:cubicBezTo>
                  <a:lnTo>
                    <a:pt x="2875" y="4833"/>
                  </a:lnTo>
                  <a:cubicBezTo>
                    <a:pt x="111" y="6422"/>
                    <a:pt x="-822" y="9914"/>
                    <a:pt x="791" y="12635"/>
                  </a:cubicBezTo>
                  <a:cubicBezTo>
                    <a:pt x="1295" y="13484"/>
                    <a:pt x="2013" y="14190"/>
                    <a:pt x="2875" y="14686"/>
                  </a:cubicBezTo>
                  <a:lnTo>
                    <a:pt x="73178" y="54613"/>
                  </a:lnTo>
                  <a:cubicBezTo>
                    <a:pt x="79839" y="58397"/>
                    <a:pt x="88045" y="58397"/>
                    <a:pt x="94706" y="54613"/>
                  </a:cubicBezTo>
                  <a:lnTo>
                    <a:pt x="126997" y="36242"/>
                  </a:lnTo>
                  <a:cubicBezTo>
                    <a:pt x="133658" y="32457"/>
                    <a:pt x="141864" y="32457"/>
                    <a:pt x="148525" y="36242"/>
                  </a:cubicBezTo>
                  <a:lnTo>
                    <a:pt x="252550" y="95503"/>
                  </a:lnTo>
                  <a:cubicBezTo>
                    <a:pt x="259210" y="99288"/>
                    <a:pt x="267417" y="99288"/>
                    <a:pt x="274077" y="95503"/>
                  </a:cubicBezTo>
                  <a:lnTo>
                    <a:pt x="344004" y="55502"/>
                  </a:lnTo>
                  <a:cubicBezTo>
                    <a:pt x="346748" y="53960"/>
                    <a:pt x="347702" y="50522"/>
                    <a:pt x="346136" y="47822"/>
                  </a:cubicBezTo>
                  <a:cubicBezTo>
                    <a:pt x="345629" y="46947"/>
                    <a:pt x="344892" y="46223"/>
                    <a:pt x="344004" y="45724"/>
                  </a:cubicBezTo>
                  <a:lnTo>
                    <a:pt x="336477" y="41205"/>
                  </a:lnTo>
                  <a:cubicBezTo>
                    <a:pt x="335596" y="40686"/>
                    <a:pt x="334498" y="40686"/>
                    <a:pt x="333617" y="41205"/>
                  </a:cubicBezTo>
                  <a:lnTo>
                    <a:pt x="274077" y="75058"/>
                  </a:lnTo>
                  <a:cubicBezTo>
                    <a:pt x="267308" y="78964"/>
                    <a:pt x="258915" y="78935"/>
                    <a:pt x="252173" y="74984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34BD8C1-8594-4179-AFAE-CBE8084E246F}"/>
                </a:ext>
              </a:extLst>
            </p:cNvPr>
            <p:cNvSpPr/>
            <p:nvPr/>
          </p:nvSpPr>
          <p:spPr bwMode="black">
            <a:xfrm>
              <a:off x="781068" y="534763"/>
              <a:ext cx="490689" cy="98489"/>
            </a:xfrm>
            <a:custGeom>
              <a:avLst/>
              <a:gdLst>
                <a:gd name="connsiteX0" fmla="*/ 477051 w 490689"/>
                <a:gd name="connsiteY0" fmla="*/ 41131 h 98489"/>
                <a:gd name="connsiteX1" fmla="*/ 417586 w 490689"/>
                <a:gd name="connsiteY1" fmla="*/ 74910 h 98489"/>
                <a:gd name="connsiteX2" fmla="*/ 395983 w 490689"/>
                <a:gd name="connsiteY2" fmla="*/ 74910 h 98489"/>
                <a:gd name="connsiteX3" fmla="*/ 336444 w 490689"/>
                <a:gd name="connsiteY3" fmla="*/ 41131 h 98489"/>
                <a:gd name="connsiteX4" fmla="*/ 333584 w 490689"/>
                <a:gd name="connsiteY4" fmla="*/ 41131 h 98489"/>
                <a:gd name="connsiteX5" fmla="*/ 274044 w 490689"/>
                <a:gd name="connsiteY5" fmla="*/ 74910 h 98489"/>
                <a:gd name="connsiteX6" fmla="*/ 252517 w 490689"/>
                <a:gd name="connsiteY6" fmla="*/ 74910 h 98489"/>
                <a:gd name="connsiteX7" fmla="*/ 148492 w 490689"/>
                <a:gd name="connsiteY7" fmla="*/ 15649 h 98489"/>
                <a:gd name="connsiteX8" fmla="*/ 126964 w 490689"/>
                <a:gd name="connsiteY8" fmla="*/ 15649 h 98489"/>
                <a:gd name="connsiteX9" fmla="*/ 94673 w 490689"/>
                <a:gd name="connsiteY9" fmla="*/ 33946 h 98489"/>
                <a:gd name="connsiteX10" fmla="*/ 73145 w 490689"/>
                <a:gd name="connsiteY10" fmla="*/ 33946 h 98489"/>
                <a:gd name="connsiteX11" fmla="*/ 13606 w 490689"/>
                <a:gd name="connsiteY11" fmla="*/ 389 h 98489"/>
                <a:gd name="connsiteX12" fmla="*/ 10745 w 490689"/>
                <a:gd name="connsiteY12" fmla="*/ 389 h 98489"/>
                <a:gd name="connsiteX13" fmla="*/ 3218 w 490689"/>
                <a:gd name="connsiteY13" fmla="*/ 4833 h 98489"/>
                <a:gd name="connsiteX14" fmla="*/ 578 w 490689"/>
                <a:gd name="connsiteY14" fmla="*/ 12360 h 98489"/>
                <a:gd name="connsiteX15" fmla="*/ 2842 w 490689"/>
                <a:gd name="connsiteY15" fmla="*/ 14760 h 98489"/>
                <a:gd name="connsiteX16" fmla="*/ 73145 w 490689"/>
                <a:gd name="connsiteY16" fmla="*/ 54687 h 98489"/>
                <a:gd name="connsiteX17" fmla="*/ 94673 w 490689"/>
                <a:gd name="connsiteY17" fmla="*/ 54687 h 98489"/>
                <a:gd name="connsiteX18" fmla="*/ 126964 w 490689"/>
                <a:gd name="connsiteY18" fmla="*/ 36390 h 98489"/>
                <a:gd name="connsiteX19" fmla="*/ 148492 w 490689"/>
                <a:gd name="connsiteY19" fmla="*/ 36390 h 98489"/>
                <a:gd name="connsiteX20" fmla="*/ 252517 w 490689"/>
                <a:gd name="connsiteY20" fmla="*/ 95651 h 98489"/>
                <a:gd name="connsiteX21" fmla="*/ 274044 w 490689"/>
                <a:gd name="connsiteY21" fmla="*/ 95651 h 98489"/>
                <a:gd name="connsiteX22" fmla="*/ 333584 w 490689"/>
                <a:gd name="connsiteY22" fmla="*/ 61798 h 98489"/>
                <a:gd name="connsiteX23" fmla="*/ 336444 w 490689"/>
                <a:gd name="connsiteY23" fmla="*/ 61798 h 98489"/>
                <a:gd name="connsiteX24" fmla="*/ 395983 w 490689"/>
                <a:gd name="connsiteY24" fmla="*/ 95651 h 98489"/>
                <a:gd name="connsiteX25" fmla="*/ 417586 w 490689"/>
                <a:gd name="connsiteY25" fmla="*/ 95651 h 98489"/>
                <a:gd name="connsiteX26" fmla="*/ 487814 w 490689"/>
                <a:gd name="connsiteY26" fmla="*/ 55724 h 98489"/>
                <a:gd name="connsiteX27" fmla="*/ 489898 w 490689"/>
                <a:gd name="connsiteY27" fmla="*/ 47922 h 98489"/>
                <a:gd name="connsiteX28" fmla="*/ 487814 w 490689"/>
                <a:gd name="connsiteY28" fmla="*/ 45872 h 98489"/>
                <a:gd name="connsiteX29" fmla="*/ 480287 w 490689"/>
                <a:gd name="connsiteY29" fmla="*/ 41427 h 98489"/>
                <a:gd name="connsiteX30" fmla="*/ 477051 w 490689"/>
                <a:gd name="connsiteY30" fmla="*/ 41131 h 9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90689" h="98489">
                  <a:moveTo>
                    <a:pt x="477051" y="41131"/>
                  </a:moveTo>
                  <a:lnTo>
                    <a:pt x="417586" y="74910"/>
                  </a:lnTo>
                  <a:cubicBezTo>
                    <a:pt x="410915" y="78754"/>
                    <a:pt x="402655" y="78754"/>
                    <a:pt x="395983" y="74910"/>
                  </a:cubicBezTo>
                  <a:lnTo>
                    <a:pt x="336444" y="41131"/>
                  </a:lnTo>
                  <a:cubicBezTo>
                    <a:pt x="335563" y="40612"/>
                    <a:pt x="334464" y="40612"/>
                    <a:pt x="333584" y="41131"/>
                  </a:cubicBezTo>
                  <a:lnTo>
                    <a:pt x="274044" y="74910"/>
                  </a:lnTo>
                  <a:cubicBezTo>
                    <a:pt x="267401" y="78757"/>
                    <a:pt x="259160" y="78757"/>
                    <a:pt x="252517" y="74910"/>
                  </a:cubicBezTo>
                  <a:lnTo>
                    <a:pt x="148492" y="15649"/>
                  </a:lnTo>
                  <a:cubicBezTo>
                    <a:pt x="141831" y="11864"/>
                    <a:pt x="133625" y="11864"/>
                    <a:pt x="126964" y="15649"/>
                  </a:cubicBezTo>
                  <a:lnTo>
                    <a:pt x="94673" y="33946"/>
                  </a:lnTo>
                  <a:cubicBezTo>
                    <a:pt x="88012" y="37730"/>
                    <a:pt x="79806" y="37730"/>
                    <a:pt x="73145" y="33946"/>
                  </a:cubicBezTo>
                  <a:lnTo>
                    <a:pt x="13606" y="389"/>
                  </a:lnTo>
                  <a:cubicBezTo>
                    <a:pt x="12725" y="-130"/>
                    <a:pt x="11626" y="-130"/>
                    <a:pt x="10745" y="389"/>
                  </a:cubicBezTo>
                  <a:lnTo>
                    <a:pt x="3218" y="4833"/>
                  </a:lnTo>
                  <a:cubicBezTo>
                    <a:pt x="377" y="6194"/>
                    <a:pt x="-804" y="9564"/>
                    <a:pt x="578" y="12360"/>
                  </a:cubicBezTo>
                  <a:cubicBezTo>
                    <a:pt x="1074" y="13363"/>
                    <a:pt x="1862" y="14198"/>
                    <a:pt x="2842" y="14760"/>
                  </a:cubicBezTo>
                  <a:lnTo>
                    <a:pt x="73145" y="54687"/>
                  </a:lnTo>
                  <a:cubicBezTo>
                    <a:pt x="79806" y="58471"/>
                    <a:pt x="88012" y="58471"/>
                    <a:pt x="94673" y="54687"/>
                  </a:cubicBezTo>
                  <a:lnTo>
                    <a:pt x="126964" y="36390"/>
                  </a:lnTo>
                  <a:cubicBezTo>
                    <a:pt x="133625" y="32605"/>
                    <a:pt x="141831" y="32605"/>
                    <a:pt x="148492" y="36390"/>
                  </a:cubicBezTo>
                  <a:lnTo>
                    <a:pt x="252517" y="95651"/>
                  </a:lnTo>
                  <a:cubicBezTo>
                    <a:pt x="259177" y="99436"/>
                    <a:pt x="267383" y="99436"/>
                    <a:pt x="274044" y="95651"/>
                  </a:cubicBezTo>
                  <a:lnTo>
                    <a:pt x="333584" y="61798"/>
                  </a:lnTo>
                  <a:cubicBezTo>
                    <a:pt x="334464" y="61280"/>
                    <a:pt x="335563" y="61280"/>
                    <a:pt x="336444" y="61798"/>
                  </a:cubicBezTo>
                  <a:lnTo>
                    <a:pt x="395983" y="95651"/>
                  </a:lnTo>
                  <a:cubicBezTo>
                    <a:pt x="402671" y="99434"/>
                    <a:pt x="410898" y="99434"/>
                    <a:pt x="417586" y="95651"/>
                  </a:cubicBezTo>
                  <a:lnTo>
                    <a:pt x="487814" y="55724"/>
                  </a:lnTo>
                  <a:cubicBezTo>
                    <a:pt x="490579" y="54136"/>
                    <a:pt x="491512" y="50643"/>
                    <a:pt x="489898" y="47922"/>
                  </a:cubicBezTo>
                  <a:cubicBezTo>
                    <a:pt x="489394" y="47073"/>
                    <a:pt x="488677" y="46367"/>
                    <a:pt x="487814" y="45872"/>
                  </a:cubicBezTo>
                  <a:lnTo>
                    <a:pt x="480287" y="41427"/>
                  </a:lnTo>
                  <a:cubicBezTo>
                    <a:pt x="479367" y="40696"/>
                    <a:pt x="478092" y="40579"/>
                    <a:pt x="477051" y="41131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Vapaamuotoinen: Muoto 20">
              <a:extLst>
                <a:ext uri="{FF2B5EF4-FFF2-40B4-BE49-F238E27FC236}">
                  <a16:creationId xmlns:a16="http://schemas.microsoft.com/office/drawing/2014/main" id="{05BAEF14-C6F6-47EC-809B-FE782F085444}"/>
                </a:ext>
              </a:extLst>
            </p:cNvPr>
            <p:cNvSpPr/>
            <p:nvPr/>
          </p:nvSpPr>
          <p:spPr bwMode="black">
            <a:xfrm>
              <a:off x="781025" y="364308"/>
              <a:ext cx="490742" cy="228054"/>
            </a:xfrm>
            <a:custGeom>
              <a:avLst/>
              <a:gdLst>
                <a:gd name="connsiteX0" fmla="*/ 396027 w 490742"/>
                <a:gd name="connsiteY0" fmla="*/ 204623 h 228054"/>
                <a:gd name="connsiteX1" fmla="*/ 234645 w 490742"/>
                <a:gd name="connsiteY1" fmla="*/ 112916 h 228054"/>
                <a:gd name="connsiteX2" fmla="*/ 232818 w 490742"/>
                <a:gd name="connsiteY2" fmla="*/ 106566 h 228054"/>
                <a:gd name="connsiteX3" fmla="*/ 234645 w 490742"/>
                <a:gd name="connsiteY3" fmla="*/ 104768 h 228054"/>
                <a:gd name="connsiteX4" fmla="*/ 234645 w 490742"/>
                <a:gd name="connsiteY4" fmla="*/ 104768 h 228054"/>
                <a:gd name="connsiteX5" fmla="*/ 256173 w 490742"/>
                <a:gd name="connsiteY5" fmla="*/ 104768 h 228054"/>
                <a:gd name="connsiteX6" fmla="*/ 396027 w 490742"/>
                <a:gd name="connsiteY6" fmla="*/ 184252 h 228054"/>
                <a:gd name="connsiteX7" fmla="*/ 417630 w 490742"/>
                <a:gd name="connsiteY7" fmla="*/ 184252 h 228054"/>
                <a:gd name="connsiteX8" fmla="*/ 487858 w 490742"/>
                <a:gd name="connsiteY8" fmla="*/ 144324 h 228054"/>
                <a:gd name="connsiteX9" fmla="*/ 489989 w 490742"/>
                <a:gd name="connsiteY9" fmla="*/ 136644 h 228054"/>
                <a:gd name="connsiteX10" fmla="*/ 487858 w 490742"/>
                <a:gd name="connsiteY10" fmla="*/ 134546 h 228054"/>
                <a:gd name="connsiteX11" fmla="*/ 255947 w 490742"/>
                <a:gd name="connsiteY11" fmla="*/ 2838 h 228054"/>
                <a:gd name="connsiteX12" fmla="*/ 234419 w 490742"/>
                <a:gd name="connsiteY12" fmla="*/ 2838 h 228054"/>
                <a:gd name="connsiteX13" fmla="*/ 2885 w 490742"/>
                <a:gd name="connsiteY13" fmla="*/ 134546 h 228054"/>
                <a:gd name="connsiteX14" fmla="*/ 754 w 490742"/>
                <a:gd name="connsiteY14" fmla="*/ 142227 h 228054"/>
                <a:gd name="connsiteX15" fmla="*/ 2885 w 490742"/>
                <a:gd name="connsiteY15" fmla="*/ 144324 h 228054"/>
                <a:gd name="connsiteX16" fmla="*/ 73188 w 490742"/>
                <a:gd name="connsiteY16" fmla="*/ 184252 h 228054"/>
                <a:gd name="connsiteX17" fmla="*/ 94716 w 490742"/>
                <a:gd name="connsiteY17" fmla="*/ 184252 h 228054"/>
                <a:gd name="connsiteX18" fmla="*/ 127007 w 490742"/>
                <a:gd name="connsiteY18" fmla="*/ 165955 h 228054"/>
                <a:gd name="connsiteX19" fmla="*/ 148535 w 490742"/>
                <a:gd name="connsiteY19" fmla="*/ 165955 h 228054"/>
                <a:gd name="connsiteX20" fmla="*/ 252560 w 490742"/>
                <a:gd name="connsiteY20" fmla="*/ 225216 h 228054"/>
                <a:gd name="connsiteX21" fmla="*/ 274087 w 490742"/>
                <a:gd name="connsiteY21" fmla="*/ 225216 h 228054"/>
                <a:gd name="connsiteX22" fmla="*/ 333627 w 490742"/>
                <a:gd name="connsiteY22" fmla="*/ 191437 h 228054"/>
                <a:gd name="connsiteX23" fmla="*/ 336487 w 490742"/>
                <a:gd name="connsiteY23" fmla="*/ 191437 h 228054"/>
                <a:gd name="connsiteX24" fmla="*/ 396027 w 490742"/>
                <a:gd name="connsiteY24" fmla="*/ 225216 h 228054"/>
                <a:gd name="connsiteX25" fmla="*/ 417630 w 490742"/>
                <a:gd name="connsiteY25" fmla="*/ 225216 h 228054"/>
                <a:gd name="connsiteX26" fmla="*/ 487858 w 490742"/>
                <a:gd name="connsiteY26" fmla="*/ 185215 h 228054"/>
                <a:gd name="connsiteX27" fmla="*/ 489989 w 490742"/>
                <a:gd name="connsiteY27" fmla="*/ 177534 h 228054"/>
                <a:gd name="connsiteX28" fmla="*/ 487858 w 490742"/>
                <a:gd name="connsiteY28" fmla="*/ 175436 h 228054"/>
                <a:gd name="connsiteX29" fmla="*/ 480331 w 490742"/>
                <a:gd name="connsiteY29" fmla="*/ 170918 h 228054"/>
                <a:gd name="connsiteX30" fmla="*/ 477395 w 490742"/>
                <a:gd name="connsiteY30" fmla="*/ 170918 h 228054"/>
                <a:gd name="connsiteX31" fmla="*/ 417931 w 490742"/>
                <a:gd name="connsiteY31" fmla="*/ 204697 h 228054"/>
                <a:gd name="connsiteX32" fmla="*/ 396027 w 490742"/>
                <a:gd name="connsiteY32" fmla="*/ 204623 h 22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90742" h="228054">
                  <a:moveTo>
                    <a:pt x="396027" y="204623"/>
                  </a:moveTo>
                  <a:lnTo>
                    <a:pt x="234645" y="112916"/>
                  </a:lnTo>
                  <a:cubicBezTo>
                    <a:pt x="232359" y="111659"/>
                    <a:pt x="231541" y="108816"/>
                    <a:pt x="232818" y="106566"/>
                  </a:cubicBezTo>
                  <a:cubicBezTo>
                    <a:pt x="233246" y="105811"/>
                    <a:pt x="233879" y="105189"/>
                    <a:pt x="234645" y="104768"/>
                  </a:cubicBezTo>
                  <a:lnTo>
                    <a:pt x="234645" y="104768"/>
                  </a:lnTo>
                  <a:cubicBezTo>
                    <a:pt x="241306" y="100983"/>
                    <a:pt x="249512" y="100983"/>
                    <a:pt x="256173" y="104768"/>
                  </a:cubicBezTo>
                  <a:lnTo>
                    <a:pt x="396027" y="184252"/>
                  </a:lnTo>
                  <a:cubicBezTo>
                    <a:pt x="402715" y="188034"/>
                    <a:pt x="410942" y="188034"/>
                    <a:pt x="417630" y="184252"/>
                  </a:cubicBezTo>
                  <a:lnTo>
                    <a:pt x="487858" y="144324"/>
                  </a:lnTo>
                  <a:cubicBezTo>
                    <a:pt x="490601" y="142783"/>
                    <a:pt x="491556" y="139344"/>
                    <a:pt x="489989" y="136644"/>
                  </a:cubicBezTo>
                  <a:cubicBezTo>
                    <a:pt x="489482" y="135770"/>
                    <a:pt x="488746" y="135046"/>
                    <a:pt x="487858" y="134546"/>
                  </a:cubicBezTo>
                  <a:lnTo>
                    <a:pt x="255947" y="2838"/>
                  </a:lnTo>
                  <a:cubicBezTo>
                    <a:pt x="249286" y="-946"/>
                    <a:pt x="241080" y="-946"/>
                    <a:pt x="234419" y="2838"/>
                  </a:cubicBezTo>
                  <a:lnTo>
                    <a:pt x="2885" y="134546"/>
                  </a:lnTo>
                  <a:cubicBezTo>
                    <a:pt x="141" y="136088"/>
                    <a:pt x="-813" y="139526"/>
                    <a:pt x="754" y="142227"/>
                  </a:cubicBezTo>
                  <a:cubicBezTo>
                    <a:pt x="1261" y="143101"/>
                    <a:pt x="1997" y="143825"/>
                    <a:pt x="2885" y="144324"/>
                  </a:cubicBezTo>
                  <a:lnTo>
                    <a:pt x="73188" y="184252"/>
                  </a:lnTo>
                  <a:cubicBezTo>
                    <a:pt x="79849" y="188036"/>
                    <a:pt x="88055" y="188036"/>
                    <a:pt x="94716" y="184252"/>
                  </a:cubicBezTo>
                  <a:lnTo>
                    <a:pt x="127007" y="165955"/>
                  </a:lnTo>
                  <a:cubicBezTo>
                    <a:pt x="133651" y="162108"/>
                    <a:pt x="141892" y="162108"/>
                    <a:pt x="148535" y="165955"/>
                  </a:cubicBezTo>
                  <a:lnTo>
                    <a:pt x="252560" y="225216"/>
                  </a:lnTo>
                  <a:cubicBezTo>
                    <a:pt x="259221" y="229000"/>
                    <a:pt x="267427" y="229000"/>
                    <a:pt x="274087" y="225216"/>
                  </a:cubicBezTo>
                  <a:lnTo>
                    <a:pt x="333627" y="191437"/>
                  </a:lnTo>
                  <a:cubicBezTo>
                    <a:pt x="334508" y="190918"/>
                    <a:pt x="335607" y="190918"/>
                    <a:pt x="336487" y="191437"/>
                  </a:cubicBezTo>
                  <a:lnTo>
                    <a:pt x="396027" y="225216"/>
                  </a:lnTo>
                  <a:cubicBezTo>
                    <a:pt x="402715" y="228998"/>
                    <a:pt x="410942" y="228998"/>
                    <a:pt x="417630" y="225216"/>
                  </a:cubicBezTo>
                  <a:lnTo>
                    <a:pt x="487858" y="185215"/>
                  </a:lnTo>
                  <a:cubicBezTo>
                    <a:pt x="490601" y="183673"/>
                    <a:pt x="491556" y="180234"/>
                    <a:pt x="489989" y="177534"/>
                  </a:cubicBezTo>
                  <a:cubicBezTo>
                    <a:pt x="489482" y="176660"/>
                    <a:pt x="488746" y="175936"/>
                    <a:pt x="487858" y="175436"/>
                  </a:cubicBezTo>
                  <a:lnTo>
                    <a:pt x="480331" y="170918"/>
                  </a:lnTo>
                  <a:cubicBezTo>
                    <a:pt x="479415" y="170430"/>
                    <a:pt x="478311" y="170430"/>
                    <a:pt x="477395" y="170918"/>
                  </a:cubicBezTo>
                  <a:lnTo>
                    <a:pt x="417931" y="204697"/>
                  </a:lnTo>
                  <a:cubicBezTo>
                    <a:pt x="411153" y="208571"/>
                    <a:pt x="402778" y="208543"/>
                    <a:pt x="396027" y="20462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7076367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16A0243-FEB4-487C-B5F4-5C9E4544F571}" type="datetime1">
              <a:rPr lang="fi-FI" smtClean="0"/>
              <a:t>14.10.2025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A211295C-73B3-4B6F-B6B7-CFCEA3FFE820}"/>
              </a:ext>
            </a:extLst>
          </p:cNvPr>
          <p:cNvSpPr/>
          <p:nvPr/>
        </p:nvSpPr>
        <p:spPr bwMode="ltGray">
          <a:xfrm>
            <a:off x="-2" y="0"/>
            <a:ext cx="12204000" cy="6858000"/>
          </a:xfrm>
          <a:custGeom>
            <a:avLst/>
            <a:gdLst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893581 w 12902436"/>
              <a:gd name="connsiteY44" fmla="*/ 3013794 h 6858000"/>
              <a:gd name="connsiteX45" fmla="*/ 12868549 w 12902436"/>
              <a:gd name="connsiteY45" fmla="*/ 3104007 h 6858000"/>
              <a:gd name="connsiteX46" fmla="*/ 12204000 w 12902436"/>
              <a:gd name="connsiteY46" fmla="*/ 3481835 h 6858000"/>
              <a:gd name="connsiteX47" fmla="*/ 10020610 w 12902436"/>
              <a:gd name="connsiteY47" fmla="*/ 2606016 h 6858000"/>
              <a:gd name="connsiteX48" fmla="*/ 10147050 w 12902436"/>
              <a:gd name="connsiteY48" fmla="*/ 2639361 h 6858000"/>
              <a:gd name="connsiteX49" fmla="*/ 11789852 w 12902436"/>
              <a:gd name="connsiteY49" fmla="*/ 3573023 h 6858000"/>
              <a:gd name="connsiteX50" fmla="*/ 12043612 w 12902436"/>
              <a:gd name="connsiteY50" fmla="*/ 3573023 h 6858000"/>
              <a:gd name="connsiteX51" fmla="*/ 12204000 w 12902436"/>
              <a:gd name="connsiteY51" fmla="*/ 3481835 h 6858000"/>
              <a:gd name="connsiteX52" fmla="*/ 12204000 w 12902436"/>
              <a:gd name="connsiteY52" fmla="*/ 3724080 h 6858000"/>
              <a:gd name="connsiteX53" fmla="*/ 12047148 w 12902436"/>
              <a:gd name="connsiteY53" fmla="*/ 3813181 h 6858000"/>
              <a:gd name="connsiteX54" fmla="*/ 11789852 w 12902436"/>
              <a:gd name="connsiteY54" fmla="*/ 3812312 h 6858000"/>
              <a:gd name="connsiteX55" fmla="*/ 9894170 w 12902436"/>
              <a:gd name="connsiteY55" fmla="*/ 2735072 h 6858000"/>
              <a:gd name="connsiteX56" fmla="*/ 9872709 w 12902436"/>
              <a:gd name="connsiteY56" fmla="*/ 2660481 h 6858000"/>
              <a:gd name="connsiteX57" fmla="*/ 9894170 w 12902436"/>
              <a:gd name="connsiteY57" fmla="*/ 2639361 h 6858000"/>
              <a:gd name="connsiteX58" fmla="*/ 10020610 w 12902436"/>
              <a:gd name="connsiteY58" fmla="*/ 2606016 h 6858000"/>
              <a:gd name="connsiteX59" fmla="*/ 0 w 12902436"/>
              <a:gd name="connsiteY59" fmla="*/ 0 h 6858000"/>
              <a:gd name="connsiteX60" fmla="*/ 12204000 w 12902436"/>
              <a:gd name="connsiteY60" fmla="*/ 0 h 6858000"/>
              <a:gd name="connsiteX61" fmla="*/ 12204000 w 12902436"/>
              <a:gd name="connsiteY61" fmla="*/ 2611736 h 6858000"/>
              <a:gd name="connsiteX62" fmla="*/ 10144395 w 12902436"/>
              <a:gd name="connsiteY62" fmla="*/ 1442037 h 6858000"/>
              <a:gd name="connsiteX63" fmla="*/ 10017955 w 12902436"/>
              <a:gd name="connsiteY63" fmla="*/ 1408700 h 6858000"/>
              <a:gd name="connsiteX64" fmla="*/ 9891515 w 12902436"/>
              <a:gd name="connsiteY64" fmla="*/ 1442037 h 6858000"/>
              <a:gd name="connsiteX65" fmla="*/ 7171790 w 12902436"/>
              <a:gd name="connsiteY65" fmla="*/ 2989150 h 6858000"/>
              <a:gd name="connsiteX66" fmla="*/ 7146758 w 12902436"/>
              <a:gd name="connsiteY66" fmla="*/ 3079375 h 6858000"/>
              <a:gd name="connsiteX67" fmla="*/ 7171790 w 12902436"/>
              <a:gd name="connsiteY67" fmla="*/ 3104007 h 6858000"/>
              <a:gd name="connsiteX68" fmla="*/ 7997608 w 12902436"/>
              <a:gd name="connsiteY68" fmla="*/ 3573023 h 6858000"/>
              <a:gd name="connsiteX69" fmla="*/ 8250487 w 12902436"/>
              <a:gd name="connsiteY69" fmla="*/ 3573023 h 6858000"/>
              <a:gd name="connsiteX70" fmla="*/ 8629795 w 12902436"/>
              <a:gd name="connsiteY70" fmla="*/ 3358097 h 6858000"/>
              <a:gd name="connsiteX71" fmla="*/ 8882675 w 12902436"/>
              <a:gd name="connsiteY71" fmla="*/ 3358097 h 6858000"/>
              <a:gd name="connsiteX72" fmla="*/ 10104610 w 12902436"/>
              <a:gd name="connsiteY72" fmla="*/ 4054208 h 6858000"/>
              <a:gd name="connsiteX73" fmla="*/ 10357478 w 12902436"/>
              <a:gd name="connsiteY73" fmla="*/ 4054208 h 6858000"/>
              <a:gd name="connsiteX74" fmla="*/ 11056867 w 12902436"/>
              <a:gd name="connsiteY74" fmla="*/ 3657422 h 6858000"/>
              <a:gd name="connsiteX75" fmla="*/ 11090462 w 12902436"/>
              <a:gd name="connsiteY75" fmla="*/ 3657422 h 6858000"/>
              <a:gd name="connsiteX76" fmla="*/ 11789852 w 12902436"/>
              <a:gd name="connsiteY76" fmla="*/ 4054208 h 6858000"/>
              <a:gd name="connsiteX77" fmla="*/ 12043612 w 12902436"/>
              <a:gd name="connsiteY77" fmla="*/ 4054208 h 6858000"/>
              <a:gd name="connsiteX78" fmla="*/ 12204000 w 12902436"/>
              <a:gd name="connsiteY78" fmla="*/ 3962853 h 6858000"/>
              <a:gd name="connsiteX79" fmla="*/ 12204000 w 12902436"/>
              <a:gd name="connsiteY79" fmla="*/ 4199775 h 6858000"/>
              <a:gd name="connsiteX80" fmla="*/ 12043600 w 12902436"/>
              <a:gd name="connsiteY80" fmla="*/ 4290890 h 6858000"/>
              <a:gd name="connsiteX81" fmla="*/ 11789840 w 12902436"/>
              <a:gd name="connsiteY81" fmla="*/ 4290890 h 6858000"/>
              <a:gd name="connsiteX82" fmla="*/ 11090462 w 12902436"/>
              <a:gd name="connsiteY82" fmla="*/ 3894103 h 6858000"/>
              <a:gd name="connsiteX83" fmla="*/ 11056866 w 12902436"/>
              <a:gd name="connsiteY83" fmla="*/ 3894103 h 6858000"/>
              <a:gd name="connsiteX84" fmla="*/ 10357477 w 12902436"/>
              <a:gd name="connsiteY84" fmla="*/ 4290890 h 6858000"/>
              <a:gd name="connsiteX85" fmla="*/ 10104609 w 12902436"/>
              <a:gd name="connsiteY85" fmla="*/ 4290890 h 6858000"/>
              <a:gd name="connsiteX86" fmla="*/ 8882674 w 12902436"/>
              <a:gd name="connsiteY86" fmla="*/ 3594777 h 6858000"/>
              <a:gd name="connsiteX87" fmla="*/ 8629795 w 12902436"/>
              <a:gd name="connsiteY87" fmla="*/ 3594777 h 6858000"/>
              <a:gd name="connsiteX88" fmla="*/ 8250487 w 12902436"/>
              <a:gd name="connsiteY88" fmla="*/ 3809704 h 6858000"/>
              <a:gd name="connsiteX89" fmla="*/ 7997607 w 12902436"/>
              <a:gd name="connsiteY89" fmla="*/ 3809704 h 6858000"/>
              <a:gd name="connsiteX90" fmla="*/ 7298230 w 12902436"/>
              <a:gd name="connsiteY90" fmla="*/ 3415525 h 6858000"/>
              <a:gd name="connsiteX91" fmla="*/ 7281427 w 12902436"/>
              <a:gd name="connsiteY91" fmla="*/ 3410953 h 6858000"/>
              <a:gd name="connsiteX92" fmla="*/ 7264623 w 12902436"/>
              <a:gd name="connsiteY92" fmla="*/ 3415525 h 6858000"/>
              <a:gd name="connsiteX93" fmla="*/ 7176207 w 12902436"/>
              <a:gd name="connsiteY93" fmla="*/ 3467727 h 6858000"/>
              <a:gd name="connsiteX94" fmla="*/ 7145196 w 12902436"/>
              <a:gd name="connsiteY94" fmla="*/ 3556143 h 6858000"/>
              <a:gd name="connsiteX95" fmla="*/ 7171790 w 12902436"/>
              <a:gd name="connsiteY95" fmla="*/ 3584335 h 6858000"/>
              <a:gd name="connsiteX96" fmla="*/ 7997607 w 12902436"/>
              <a:gd name="connsiteY96" fmla="*/ 4053339 h 6858000"/>
              <a:gd name="connsiteX97" fmla="*/ 8250487 w 12902436"/>
              <a:gd name="connsiteY97" fmla="*/ 4053339 h 6858000"/>
              <a:gd name="connsiteX98" fmla="*/ 8629795 w 12902436"/>
              <a:gd name="connsiteY98" fmla="*/ 3838412 h 6858000"/>
              <a:gd name="connsiteX99" fmla="*/ 8882674 w 12902436"/>
              <a:gd name="connsiteY99" fmla="*/ 3838412 h 6858000"/>
              <a:gd name="connsiteX100" fmla="*/ 10104609 w 12902436"/>
              <a:gd name="connsiteY100" fmla="*/ 4534525 h 6858000"/>
              <a:gd name="connsiteX101" fmla="*/ 10357477 w 12902436"/>
              <a:gd name="connsiteY101" fmla="*/ 4534525 h 6858000"/>
              <a:gd name="connsiteX102" fmla="*/ 11056866 w 12902436"/>
              <a:gd name="connsiteY102" fmla="*/ 4136869 h 6858000"/>
              <a:gd name="connsiteX103" fmla="*/ 11090462 w 12902436"/>
              <a:gd name="connsiteY103" fmla="*/ 4136869 h 6858000"/>
              <a:gd name="connsiteX104" fmla="*/ 11789840 w 12902436"/>
              <a:gd name="connsiteY104" fmla="*/ 4534525 h 6858000"/>
              <a:gd name="connsiteX105" fmla="*/ 12043600 w 12902436"/>
              <a:gd name="connsiteY105" fmla="*/ 4534525 h 6858000"/>
              <a:gd name="connsiteX106" fmla="*/ 12204000 w 12902436"/>
              <a:gd name="connsiteY106" fmla="*/ 4443332 h 6858000"/>
              <a:gd name="connsiteX107" fmla="*/ 12204000 w 12902436"/>
              <a:gd name="connsiteY107" fmla="*/ 6858000 h 6858000"/>
              <a:gd name="connsiteX108" fmla="*/ 0 w 12902436"/>
              <a:gd name="connsiteY108" fmla="*/ 6858000 h 6858000"/>
              <a:gd name="connsiteX0" fmla="*/ 12761647 w 12938992"/>
              <a:gd name="connsiteY0" fmla="*/ 3890190 h 6858000"/>
              <a:gd name="connsiteX1" fmla="*/ 12780120 w 12938992"/>
              <a:gd name="connsiteY1" fmla="*/ 3897580 h 6858000"/>
              <a:gd name="connsiteX2" fmla="*/ 12868536 w 12938992"/>
              <a:gd name="connsiteY2" fmla="*/ 3949793 h 6858000"/>
              <a:gd name="connsiteX3" fmla="*/ 12893016 w 12938992"/>
              <a:gd name="connsiteY3" fmla="*/ 3973874 h 6858000"/>
              <a:gd name="connsiteX4" fmla="*/ 12868536 w 12938992"/>
              <a:gd name="connsiteY4" fmla="*/ 4065520 h 6858000"/>
              <a:gd name="connsiteX5" fmla="*/ 12204000 w 12938992"/>
              <a:gd name="connsiteY5" fmla="*/ 4443332 h 6858000"/>
              <a:gd name="connsiteX6" fmla="*/ 12204000 w 12938992"/>
              <a:gd name="connsiteY6" fmla="*/ 4199775 h 6858000"/>
              <a:gd name="connsiteX7" fmla="*/ 12742108 w 12938992"/>
              <a:gd name="connsiteY7" fmla="*/ 3894103 h 6858000"/>
              <a:gd name="connsiteX8" fmla="*/ 12761647 w 12938992"/>
              <a:gd name="connsiteY8" fmla="*/ 3890190 h 6858000"/>
              <a:gd name="connsiteX9" fmla="*/ 7281425 w 12938992"/>
              <a:gd name="connsiteY9" fmla="*/ 3889531 h 6858000"/>
              <a:gd name="connsiteX10" fmla="*/ 7264623 w 12938992"/>
              <a:gd name="connsiteY10" fmla="*/ 3894104 h 6858000"/>
              <a:gd name="connsiteX11" fmla="*/ 7176207 w 12938992"/>
              <a:gd name="connsiteY11" fmla="*/ 3946305 h 6858000"/>
              <a:gd name="connsiteX12" fmla="*/ 7151727 w 12938992"/>
              <a:gd name="connsiteY12" fmla="*/ 4037952 h 6858000"/>
              <a:gd name="connsiteX13" fmla="*/ 7176207 w 12938992"/>
              <a:gd name="connsiteY13" fmla="*/ 4062044 h 6858000"/>
              <a:gd name="connsiteX14" fmla="*/ 8002024 w 12938992"/>
              <a:gd name="connsiteY14" fmla="*/ 4531048 h 6858000"/>
              <a:gd name="connsiteX15" fmla="*/ 8254904 w 12938992"/>
              <a:gd name="connsiteY15" fmla="*/ 4531048 h 6858000"/>
              <a:gd name="connsiteX16" fmla="*/ 8634212 w 12938992"/>
              <a:gd name="connsiteY16" fmla="*/ 4315252 h 6858000"/>
              <a:gd name="connsiteX17" fmla="*/ 8887091 w 12938992"/>
              <a:gd name="connsiteY17" fmla="*/ 4315252 h 6858000"/>
              <a:gd name="connsiteX18" fmla="*/ 10109026 w 12938992"/>
              <a:gd name="connsiteY18" fmla="*/ 5011364 h 6858000"/>
              <a:gd name="connsiteX19" fmla="*/ 10361894 w 12938992"/>
              <a:gd name="connsiteY19" fmla="*/ 5011364 h 6858000"/>
              <a:gd name="connsiteX20" fmla="*/ 11183295 w 12938992"/>
              <a:gd name="connsiteY20" fmla="*/ 4541490 h 6858000"/>
              <a:gd name="connsiteX21" fmla="*/ 11208339 w 12938992"/>
              <a:gd name="connsiteY21" fmla="*/ 4451277 h 6858000"/>
              <a:gd name="connsiteX22" fmla="*/ 11183295 w 12938992"/>
              <a:gd name="connsiteY22" fmla="*/ 4426633 h 6858000"/>
              <a:gd name="connsiteX23" fmla="*/ 11094879 w 12938992"/>
              <a:gd name="connsiteY23" fmla="*/ 4373550 h 6858000"/>
              <a:gd name="connsiteX24" fmla="*/ 11061284 w 12938992"/>
              <a:gd name="connsiteY24" fmla="*/ 4373550 h 6858000"/>
              <a:gd name="connsiteX25" fmla="*/ 10361894 w 12938992"/>
              <a:gd name="connsiteY25" fmla="*/ 4771206 h 6858000"/>
              <a:gd name="connsiteX26" fmla="*/ 10104598 w 12938992"/>
              <a:gd name="connsiteY26" fmla="*/ 4770336 h 6858000"/>
              <a:gd name="connsiteX27" fmla="*/ 8882675 w 12938992"/>
              <a:gd name="connsiteY27" fmla="*/ 4074225 h 6858000"/>
              <a:gd name="connsiteX28" fmla="*/ 8629795 w 12938992"/>
              <a:gd name="connsiteY28" fmla="*/ 4074225 h 6858000"/>
              <a:gd name="connsiteX29" fmla="*/ 8250487 w 12938992"/>
              <a:gd name="connsiteY29" fmla="*/ 4289151 h 6858000"/>
              <a:gd name="connsiteX30" fmla="*/ 7997608 w 12938992"/>
              <a:gd name="connsiteY30" fmla="*/ 4289151 h 6858000"/>
              <a:gd name="connsiteX31" fmla="*/ 7298218 w 12938992"/>
              <a:gd name="connsiteY31" fmla="*/ 3894104 h 6858000"/>
              <a:gd name="connsiteX32" fmla="*/ 7281425 w 12938992"/>
              <a:gd name="connsiteY32" fmla="*/ 3889531 h 6858000"/>
              <a:gd name="connsiteX33" fmla="*/ 12762888 w 12938992"/>
              <a:gd name="connsiteY33" fmla="*/ 3412096 h 6858000"/>
              <a:gd name="connsiteX34" fmla="*/ 12780132 w 12938992"/>
              <a:gd name="connsiteY34" fmla="*/ 3416395 h 6858000"/>
              <a:gd name="connsiteX35" fmla="*/ 12868549 w 12938992"/>
              <a:gd name="connsiteY35" fmla="*/ 3469465 h 6858000"/>
              <a:gd name="connsiteX36" fmla="*/ 12893581 w 12938992"/>
              <a:gd name="connsiteY36" fmla="*/ 3494110 h 6858000"/>
              <a:gd name="connsiteX37" fmla="*/ 12868549 w 12938992"/>
              <a:gd name="connsiteY37" fmla="*/ 3584335 h 6858000"/>
              <a:gd name="connsiteX38" fmla="*/ 12204000 w 12938992"/>
              <a:gd name="connsiteY38" fmla="*/ 3962853 h 6858000"/>
              <a:gd name="connsiteX39" fmla="*/ 12204000 w 12938992"/>
              <a:gd name="connsiteY39" fmla="*/ 3724080 h 6858000"/>
              <a:gd name="connsiteX40" fmla="*/ 12745645 w 12938992"/>
              <a:gd name="connsiteY40" fmla="*/ 3416395 h 6858000"/>
              <a:gd name="connsiteX41" fmla="*/ 12762888 w 12938992"/>
              <a:gd name="connsiteY41" fmla="*/ 3412096 h 6858000"/>
              <a:gd name="connsiteX42" fmla="*/ 12204000 w 12938992"/>
              <a:gd name="connsiteY42" fmla="*/ 2611736 h 6858000"/>
              <a:gd name="connsiteX43" fmla="*/ 12868549 w 12938992"/>
              <a:gd name="connsiteY43" fmla="*/ 2989150 h 6858000"/>
              <a:gd name="connsiteX44" fmla="*/ 12893581 w 12938992"/>
              <a:gd name="connsiteY44" fmla="*/ 3013794 h 6858000"/>
              <a:gd name="connsiteX45" fmla="*/ 12204000 w 12938992"/>
              <a:gd name="connsiteY45" fmla="*/ 3481835 h 6858000"/>
              <a:gd name="connsiteX46" fmla="*/ 12204000 w 12938992"/>
              <a:gd name="connsiteY46" fmla="*/ 2611736 h 6858000"/>
              <a:gd name="connsiteX47" fmla="*/ 10020610 w 12938992"/>
              <a:gd name="connsiteY47" fmla="*/ 2606016 h 6858000"/>
              <a:gd name="connsiteX48" fmla="*/ 10147050 w 12938992"/>
              <a:gd name="connsiteY48" fmla="*/ 2639361 h 6858000"/>
              <a:gd name="connsiteX49" fmla="*/ 11789852 w 12938992"/>
              <a:gd name="connsiteY49" fmla="*/ 3573023 h 6858000"/>
              <a:gd name="connsiteX50" fmla="*/ 12043612 w 12938992"/>
              <a:gd name="connsiteY50" fmla="*/ 3573023 h 6858000"/>
              <a:gd name="connsiteX51" fmla="*/ 12204000 w 12938992"/>
              <a:gd name="connsiteY51" fmla="*/ 3481835 h 6858000"/>
              <a:gd name="connsiteX52" fmla="*/ 12204000 w 12938992"/>
              <a:gd name="connsiteY52" fmla="*/ 3724080 h 6858000"/>
              <a:gd name="connsiteX53" fmla="*/ 12047148 w 12938992"/>
              <a:gd name="connsiteY53" fmla="*/ 3813181 h 6858000"/>
              <a:gd name="connsiteX54" fmla="*/ 11789852 w 12938992"/>
              <a:gd name="connsiteY54" fmla="*/ 3812312 h 6858000"/>
              <a:gd name="connsiteX55" fmla="*/ 9894170 w 12938992"/>
              <a:gd name="connsiteY55" fmla="*/ 2735072 h 6858000"/>
              <a:gd name="connsiteX56" fmla="*/ 9872709 w 12938992"/>
              <a:gd name="connsiteY56" fmla="*/ 2660481 h 6858000"/>
              <a:gd name="connsiteX57" fmla="*/ 9894170 w 12938992"/>
              <a:gd name="connsiteY57" fmla="*/ 2639361 h 6858000"/>
              <a:gd name="connsiteX58" fmla="*/ 10020610 w 12938992"/>
              <a:gd name="connsiteY58" fmla="*/ 2606016 h 6858000"/>
              <a:gd name="connsiteX59" fmla="*/ 0 w 12938992"/>
              <a:gd name="connsiteY59" fmla="*/ 0 h 6858000"/>
              <a:gd name="connsiteX60" fmla="*/ 12204000 w 12938992"/>
              <a:gd name="connsiteY60" fmla="*/ 0 h 6858000"/>
              <a:gd name="connsiteX61" fmla="*/ 12204000 w 12938992"/>
              <a:gd name="connsiteY61" fmla="*/ 2611736 h 6858000"/>
              <a:gd name="connsiteX62" fmla="*/ 10144395 w 12938992"/>
              <a:gd name="connsiteY62" fmla="*/ 1442037 h 6858000"/>
              <a:gd name="connsiteX63" fmla="*/ 10017955 w 12938992"/>
              <a:gd name="connsiteY63" fmla="*/ 1408700 h 6858000"/>
              <a:gd name="connsiteX64" fmla="*/ 9891515 w 12938992"/>
              <a:gd name="connsiteY64" fmla="*/ 1442037 h 6858000"/>
              <a:gd name="connsiteX65" fmla="*/ 7171790 w 12938992"/>
              <a:gd name="connsiteY65" fmla="*/ 2989150 h 6858000"/>
              <a:gd name="connsiteX66" fmla="*/ 7146758 w 12938992"/>
              <a:gd name="connsiteY66" fmla="*/ 3079375 h 6858000"/>
              <a:gd name="connsiteX67" fmla="*/ 7171790 w 12938992"/>
              <a:gd name="connsiteY67" fmla="*/ 3104007 h 6858000"/>
              <a:gd name="connsiteX68" fmla="*/ 7997608 w 12938992"/>
              <a:gd name="connsiteY68" fmla="*/ 3573023 h 6858000"/>
              <a:gd name="connsiteX69" fmla="*/ 8250487 w 12938992"/>
              <a:gd name="connsiteY69" fmla="*/ 3573023 h 6858000"/>
              <a:gd name="connsiteX70" fmla="*/ 8629795 w 12938992"/>
              <a:gd name="connsiteY70" fmla="*/ 3358097 h 6858000"/>
              <a:gd name="connsiteX71" fmla="*/ 8882675 w 12938992"/>
              <a:gd name="connsiteY71" fmla="*/ 3358097 h 6858000"/>
              <a:gd name="connsiteX72" fmla="*/ 10104610 w 12938992"/>
              <a:gd name="connsiteY72" fmla="*/ 4054208 h 6858000"/>
              <a:gd name="connsiteX73" fmla="*/ 10357478 w 12938992"/>
              <a:gd name="connsiteY73" fmla="*/ 4054208 h 6858000"/>
              <a:gd name="connsiteX74" fmla="*/ 11056867 w 12938992"/>
              <a:gd name="connsiteY74" fmla="*/ 3657422 h 6858000"/>
              <a:gd name="connsiteX75" fmla="*/ 11090462 w 12938992"/>
              <a:gd name="connsiteY75" fmla="*/ 3657422 h 6858000"/>
              <a:gd name="connsiteX76" fmla="*/ 11789852 w 12938992"/>
              <a:gd name="connsiteY76" fmla="*/ 4054208 h 6858000"/>
              <a:gd name="connsiteX77" fmla="*/ 12043612 w 12938992"/>
              <a:gd name="connsiteY77" fmla="*/ 4054208 h 6858000"/>
              <a:gd name="connsiteX78" fmla="*/ 12204000 w 12938992"/>
              <a:gd name="connsiteY78" fmla="*/ 3962853 h 6858000"/>
              <a:gd name="connsiteX79" fmla="*/ 12204000 w 12938992"/>
              <a:gd name="connsiteY79" fmla="*/ 4199775 h 6858000"/>
              <a:gd name="connsiteX80" fmla="*/ 12043600 w 12938992"/>
              <a:gd name="connsiteY80" fmla="*/ 4290890 h 6858000"/>
              <a:gd name="connsiteX81" fmla="*/ 11789840 w 12938992"/>
              <a:gd name="connsiteY81" fmla="*/ 4290890 h 6858000"/>
              <a:gd name="connsiteX82" fmla="*/ 11090462 w 12938992"/>
              <a:gd name="connsiteY82" fmla="*/ 3894103 h 6858000"/>
              <a:gd name="connsiteX83" fmla="*/ 11056866 w 12938992"/>
              <a:gd name="connsiteY83" fmla="*/ 3894103 h 6858000"/>
              <a:gd name="connsiteX84" fmla="*/ 10357477 w 12938992"/>
              <a:gd name="connsiteY84" fmla="*/ 4290890 h 6858000"/>
              <a:gd name="connsiteX85" fmla="*/ 10104609 w 12938992"/>
              <a:gd name="connsiteY85" fmla="*/ 4290890 h 6858000"/>
              <a:gd name="connsiteX86" fmla="*/ 8882674 w 12938992"/>
              <a:gd name="connsiteY86" fmla="*/ 3594777 h 6858000"/>
              <a:gd name="connsiteX87" fmla="*/ 8629795 w 12938992"/>
              <a:gd name="connsiteY87" fmla="*/ 3594777 h 6858000"/>
              <a:gd name="connsiteX88" fmla="*/ 8250487 w 12938992"/>
              <a:gd name="connsiteY88" fmla="*/ 3809704 h 6858000"/>
              <a:gd name="connsiteX89" fmla="*/ 7997607 w 12938992"/>
              <a:gd name="connsiteY89" fmla="*/ 3809704 h 6858000"/>
              <a:gd name="connsiteX90" fmla="*/ 7298230 w 12938992"/>
              <a:gd name="connsiteY90" fmla="*/ 3415525 h 6858000"/>
              <a:gd name="connsiteX91" fmla="*/ 7281427 w 12938992"/>
              <a:gd name="connsiteY91" fmla="*/ 3410953 h 6858000"/>
              <a:gd name="connsiteX92" fmla="*/ 7264623 w 12938992"/>
              <a:gd name="connsiteY92" fmla="*/ 3415525 h 6858000"/>
              <a:gd name="connsiteX93" fmla="*/ 7176207 w 12938992"/>
              <a:gd name="connsiteY93" fmla="*/ 3467727 h 6858000"/>
              <a:gd name="connsiteX94" fmla="*/ 7145196 w 12938992"/>
              <a:gd name="connsiteY94" fmla="*/ 3556143 h 6858000"/>
              <a:gd name="connsiteX95" fmla="*/ 7171790 w 12938992"/>
              <a:gd name="connsiteY95" fmla="*/ 3584335 h 6858000"/>
              <a:gd name="connsiteX96" fmla="*/ 7997607 w 12938992"/>
              <a:gd name="connsiteY96" fmla="*/ 4053339 h 6858000"/>
              <a:gd name="connsiteX97" fmla="*/ 8250487 w 12938992"/>
              <a:gd name="connsiteY97" fmla="*/ 4053339 h 6858000"/>
              <a:gd name="connsiteX98" fmla="*/ 8629795 w 12938992"/>
              <a:gd name="connsiteY98" fmla="*/ 3838412 h 6858000"/>
              <a:gd name="connsiteX99" fmla="*/ 8882674 w 12938992"/>
              <a:gd name="connsiteY99" fmla="*/ 3838412 h 6858000"/>
              <a:gd name="connsiteX100" fmla="*/ 10104609 w 12938992"/>
              <a:gd name="connsiteY100" fmla="*/ 4534525 h 6858000"/>
              <a:gd name="connsiteX101" fmla="*/ 10357477 w 12938992"/>
              <a:gd name="connsiteY101" fmla="*/ 4534525 h 6858000"/>
              <a:gd name="connsiteX102" fmla="*/ 11056866 w 12938992"/>
              <a:gd name="connsiteY102" fmla="*/ 4136869 h 6858000"/>
              <a:gd name="connsiteX103" fmla="*/ 11090462 w 12938992"/>
              <a:gd name="connsiteY103" fmla="*/ 4136869 h 6858000"/>
              <a:gd name="connsiteX104" fmla="*/ 11789840 w 12938992"/>
              <a:gd name="connsiteY104" fmla="*/ 4534525 h 6858000"/>
              <a:gd name="connsiteX105" fmla="*/ 12043600 w 12938992"/>
              <a:gd name="connsiteY105" fmla="*/ 4534525 h 6858000"/>
              <a:gd name="connsiteX106" fmla="*/ 12204000 w 12938992"/>
              <a:gd name="connsiteY106" fmla="*/ 4443332 h 6858000"/>
              <a:gd name="connsiteX107" fmla="*/ 12204000 w 12938992"/>
              <a:gd name="connsiteY107" fmla="*/ 6858000 h 6858000"/>
              <a:gd name="connsiteX108" fmla="*/ 0 w 12938992"/>
              <a:gd name="connsiteY108" fmla="*/ 6858000 h 6858000"/>
              <a:gd name="connsiteX109" fmla="*/ 0 w 12938992"/>
              <a:gd name="connsiteY109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204000 w 12902436"/>
              <a:gd name="connsiteY44" fmla="*/ 3481835 h 6858000"/>
              <a:gd name="connsiteX45" fmla="*/ 12204000 w 12902436"/>
              <a:gd name="connsiteY45" fmla="*/ 2611736 h 6858000"/>
              <a:gd name="connsiteX46" fmla="*/ 10020610 w 12902436"/>
              <a:gd name="connsiteY46" fmla="*/ 2606016 h 6858000"/>
              <a:gd name="connsiteX47" fmla="*/ 10147050 w 12902436"/>
              <a:gd name="connsiteY47" fmla="*/ 2639361 h 6858000"/>
              <a:gd name="connsiteX48" fmla="*/ 11789852 w 12902436"/>
              <a:gd name="connsiteY48" fmla="*/ 3573023 h 6858000"/>
              <a:gd name="connsiteX49" fmla="*/ 12043612 w 12902436"/>
              <a:gd name="connsiteY49" fmla="*/ 3573023 h 6858000"/>
              <a:gd name="connsiteX50" fmla="*/ 12204000 w 12902436"/>
              <a:gd name="connsiteY50" fmla="*/ 3481835 h 6858000"/>
              <a:gd name="connsiteX51" fmla="*/ 12204000 w 12902436"/>
              <a:gd name="connsiteY51" fmla="*/ 3724080 h 6858000"/>
              <a:gd name="connsiteX52" fmla="*/ 12047148 w 12902436"/>
              <a:gd name="connsiteY52" fmla="*/ 3813181 h 6858000"/>
              <a:gd name="connsiteX53" fmla="*/ 11789852 w 12902436"/>
              <a:gd name="connsiteY53" fmla="*/ 3812312 h 6858000"/>
              <a:gd name="connsiteX54" fmla="*/ 9894170 w 12902436"/>
              <a:gd name="connsiteY54" fmla="*/ 2735072 h 6858000"/>
              <a:gd name="connsiteX55" fmla="*/ 9872709 w 12902436"/>
              <a:gd name="connsiteY55" fmla="*/ 2660481 h 6858000"/>
              <a:gd name="connsiteX56" fmla="*/ 9894170 w 12902436"/>
              <a:gd name="connsiteY56" fmla="*/ 2639361 h 6858000"/>
              <a:gd name="connsiteX57" fmla="*/ 10020610 w 12902436"/>
              <a:gd name="connsiteY57" fmla="*/ 2606016 h 6858000"/>
              <a:gd name="connsiteX58" fmla="*/ 0 w 12902436"/>
              <a:gd name="connsiteY58" fmla="*/ 0 h 6858000"/>
              <a:gd name="connsiteX59" fmla="*/ 12204000 w 12902436"/>
              <a:gd name="connsiteY59" fmla="*/ 0 h 6858000"/>
              <a:gd name="connsiteX60" fmla="*/ 12204000 w 12902436"/>
              <a:gd name="connsiteY60" fmla="*/ 2611736 h 6858000"/>
              <a:gd name="connsiteX61" fmla="*/ 10144395 w 12902436"/>
              <a:gd name="connsiteY61" fmla="*/ 1442037 h 6858000"/>
              <a:gd name="connsiteX62" fmla="*/ 10017955 w 12902436"/>
              <a:gd name="connsiteY62" fmla="*/ 1408700 h 6858000"/>
              <a:gd name="connsiteX63" fmla="*/ 9891515 w 12902436"/>
              <a:gd name="connsiteY63" fmla="*/ 1442037 h 6858000"/>
              <a:gd name="connsiteX64" fmla="*/ 7171790 w 12902436"/>
              <a:gd name="connsiteY64" fmla="*/ 2989150 h 6858000"/>
              <a:gd name="connsiteX65" fmla="*/ 7146758 w 12902436"/>
              <a:gd name="connsiteY65" fmla="*/ 3079375 h 6858000"/>
              <a:gd name="connsiteX66" fmla="*/ 7171790 w 12902436"/>
              <a:gd name="connsiteY66" fmla="*/ 3104007 h 6858000"/>
              <a:gd name="connsiteX67" fmla="*/ 7997608 w 12902436"/>
              <a:gd name="connsiteY67" fmla="*/ 3573023 h 6858000"/>
              <a:gd name="connsiteX68" fmla="*/ 8250487 w 12902436"/>
              <a:gd name="connsiteY68" fmla="*/ 3573023 h 6858000"/>
              <a:gd name="connsiteX69" fmla="*/ 8629795 w 12902436"/>
              <a:gd name="connsiteY69" fmla="*/ 3358097 h 6858000"/>
              <a:gd name="connsiteX70" fmla="*/ 8882675 w 12902436"/>
              <a:gd name="connsiteY70" fmla="*/ 3358097 h 6858000"/>
              <a:gd name="connsiteX71" fmla="*/ 10104610 w 12902436"/>
              <a:gd name="connsiteY71" fmla="*/ 4054208 h 6858000"/>
              <a:gd name="connsiteX72" fmla="*/ 10357478 w 12902436"/>
              <a:gd name="connsiteY72" fmla="*/ 4054208 h 6858000"/>
              <a:gd name="connsiteX73" fmla="*/ 11056867 w 12902436"/>
              <a:gd name="connsiteY73" fmla="*/ 3657422 h 6858000"/>
              <a:gd name="connsiteX74" fmla="*/ 11090462 w 12902436"/>
              <a:gd name="connsiteY74" fmla="*/ 3657422 h 6858000"/>
              <a:gd name="connsiteX75" fmla="*/ 11789852 w 12902436"/>
              <a:gd name="connsiteY75" fmla="*/ 4054208 h 6858000"/>
              <a:gd name="connsiteX76" fmla="*/ 12043612 w 12902436"/>
              <a:gd name="connsiteY76" fmla="*/ 4054208 h 6858000"/>
              <a:gd name="connsiteX77" fmla="*/ 12204000 w 12902436"/>
              <a:gd name="connsiteY77" fmla="*/ 3962853 h 6858000"/>
              <a:gd name="connsiteX78" fmla="*/ 12204000 w 12902436"/>
              <a:gd name="connsiteY78" fmla="*/ 4199775 h 6858000"/>
              <a:gd name="connsiteX79" fmla="*/ 12043600 w 12902436"/>
              <a:gd name="connsiteY79" fmla="*/ 4290890 h 6858000"/>
              <a:gd name="connsiteX80" fmla="*/ 11789840 w 12902436"/>
              <a:gd name="connsiteY80" fmla="*/ 4290890 h 6858000"/>
              <a:gd name="connsiteX81" fmla="*/ 11090462 w 12902436"/>
              <a:gd name="connsiteY81" fmla="*/ 3894103 h 6858000"/>
              <a:gd name="connsiteX82" fmla="*/ 11056866 w 12902436"/>
              <a:gd name="connsiteY82" fmla="*/ 3894103 h 6858000"/>
              <a:gd name="connsiteX83" fmla="*/ 10357477 w 12902436"/>
              <a:gd name="connsiteY83" fmla="*/ 4290890 h 6858000"/>
              <a:gd name="connsiteX84" fmla="*/ 10104609 w 12902436"/>
              <a:gd name="connsiteY84" fmla="*/ 4290890 h 6858000"/>
              <a:gd name="connsiteX85" fmla="*/ 8882674 w 12902436"/>
              <a:gd name="connsiteY85" fmla="*/ 3594777 h 6858000"/>
              <a:gd name="connsiteX86" fmla="*/ 8629795 w 12902436"/>
              <a:gd name="connsiteY86" fmla="*/ 3594777 h 6858000"/>
              <a:gd name="connsiteX87" fmla="*/ 8250487 w 12902436"/>
              <a:gd name="connsiteY87" fmla="*/ 3809704 h 6858000"/>
              <a:gd name="connsiteX88" fmla="*/ 7997607 w 12902436"/>
              <a:gd name="connsiteY88" fmla="*/ 3809704 h 6858000"/>
              <a:gd name="connsiteX89" fmla="*/ 7298230 w 12902436"/>
              <a:gd name="connsiteY89" fmla="*/ 3415525 h 6858000"/>
              <a:gd name="connsiteX90" fmla="*/ 7281427 w 12902436"/>
              <a:gd name="connsiteY90" fmla="*/ 3410953 h 6858000"/>
              <a:gd name="connsiteX91" fmla="*/ 7264623 w 12902436"/>
              <a:gd name="connsiteY91" fmla="*/ 3415525 h 6858000"/>
              <a:gd name="connsiteX92" fmla="*/ 7176207 w 12902436"/>
              <a:gd name="connsiteY92" fmla="*/ 3467727 h 6858000"/>
              <a:gd name="connsiteX93" fmla="*/ 7145196 w 12902436"/>
              <a:gd name="connsiteY93" fmla="*/ 3556143 h 6858000"/>
              <a:gd name="connsiteX94" fmla="*/ 7171790 w 12902436"/>
              <a:gd name="connsiteY94" fmla="*/ 3584335 h 6858000"/>
              <a:gd name="connsiteX95" fmla="*/ 7997607 w 12902436"/>
              <a:gd name="connsiteY95" fmla="*/ 4053339 h 6858000"/>
              <a:gd name="connsiteX96" fmla="*/ 8250487 w 12902436"/>
              <a:gd name="connsiteY96" fmla="*/ 4053339 h 6858000"/>
              <a:gd name="connsiteX97" fmla="*/ 8629795 w 12902436"/>
              <a:gd name="connsiteY97" fmla="*/ 3838412 h 6858000"/>
              <a:gd name="connsiteX98" fmla="*/ 8882674 w 12902436"/>
              <a:gd name="connsiteY98" fmla="*/ 3838412 h 6858000"/>
              <a:gd name="connsiteX99" fmla="*/ 10104609 w 12902436"/>
              <a:gd name="connsiteY99" fmla="*/ 4534525 h 6858000"/>
              <a:gd name="connsiteX100" fmla="*/ 10357477 w 12902436"/>
              <a:gd name="connsiteY100" fmla="*/ 4534525 h 6858000"/>
              <a:gd name="connsiteX101" fmla="*/ 11056866 w 12902436"/>
              <a:gd name="connsiteY101" fmla="*/ 4136869 h 6858000"/>
              <a:gd name="connsiteX102" fmla="*/ 11090462 w 12902436"/>
              <a:gd name="connsiteY102" fmla="*/ 4136869 h 6858000"/>
              <a:gd name="connsiteX103" fmla="*/ 11789840 w 12902436"/>
              <a:gd name="connsiteY103" fmla="*/ 4534525 h 6858000"/>
              <a:gd name="connsiteX104" fmla="*/ 12043600 w 12902436"/>
              <a:gd name="connsiteY104" fmla="*/ 4534525 h 6858000"/>
              <a:gd name="connsiteX105" fmla="*/ 12204000 w 12902436"/>
              <a:gd name="connsiteY105" fmla="*/ 4443332 h 6858000"/>
              <a:gd name="connsiteX106" fmla="*/ 12204000 w 12902436"/>
              <a:gd name="connsiteY106" fmla="*/ 6858000 h 6858000"/>
              <a:gd name="connsiteX107" fmla="*/ 0 w 12902436"/>
              <a:gd name="connsiteY107" fmla="*/ 6858000 h 6858000"/>
              <a:gd name="connsiteX108" fmla="*/ 0 w 12902436"/>
              <a:gd name="connsiteY108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204000 w 12902436"/>
              <a:gd name="connsiteY43" fmla="*/ 3481835 h 6858000"/>
              <a:gd name="connsiteX44" fmla="*/ 12204000 w 12902436"/>
              <a:gd name="connsiteY44" fmla="*/ 2611736 h 6858000"/>
              <a:gd name="connsiteX45" fmla="*/ 10020610 w 12902436"/>
              <a:gd name="connsiteY45" fmla="*/ 2606016 h 6858000"/>
              <a:gd name="connsiteX46" fmla="*/ 10147050 w 12902436"/>
              <a:gd name="connsiteY46" fmla="*/ 2639361 h 6858000"/>
              <a:gd name="connsiteX47" fmla="*/ 11789852 w 12902436"/>
              <a:gd name="connsiteY47" fmla="*/ 3573023 h 6858000"/>
              <a:gd name="connsiteX48" fmla="*/ 12043612 w 12902436"/>
              <a:gd name="connsiteY48" fmla="*/ 3573023 h 6858000"/>
              <a:gd name="connsiteX49" fmla="*/ 12204000 w 12902436"/>
              <a:gd name="connsiteY49" fmla="*/ 3481835 h 6858000"/>
              <a:gd name="connsiteX50" fmla="*/ 12204000 w 12902436"/>
              <a:gd name="connsiteY50" fmla="*/ 3724080 h 6858000"/>
              <a:gd name="connsiteX51" fmla="*/ 12047148 w 12902436"/>
              <a:gd name="connsiteY51" fmla="*/ 3813181 h 6858000"/>
              <a:gd name="connsiteX52" fmla="*/ 11789852 w 12902436"/>
              <a:gd name="connsiteY52" fmla="*/ 3812312 h 6858000"/>
              <a:gd name="connsiteX53" fmla="*/ 9894170 w 12902436"/>
              <a:gd name="connsiteY53" fmla="*/ 2735072 h 6858000"/>
              <a:gd name="connsiteX54" fmla="*/ 9872709 w 12902436"/>
              <a:gd name="connsiteY54" fmla="*/ 2660481 h 6858000"/>
              <a:gd name="connsiteX55" fmla="*/ 9894170 w 12902436"/>
              <a:gd name="connsiteY55" fmla="*/ 2639361 h 6858000"/>
              <a:gd name="connsiteX56" fmla="*/ 10020610 w 12902436"/>
              <a:gd name="connsiteY56" fmla="*/ 2606016 h 6858000"/>
              <a:gd name="connsiteX57" fmla="*/ 0 w 12902436"/>
              <a:gd name="connsiteY57" fmla="*/ 0 h 6858000"/>
              <a:gd name="connsiteX58" fmla="*/ 12204000 w 12902436"/>
              <a:gd name="connsiteY58" fmla="*/ 0 h 6858000"/>
              <a:gd name="connsiteX59" fmla="*/ 12204000 w 12902436"/>
              <a:gd name="connsiteY59" fmla="*/ 2611736 h 6858000"/>
              <a:gd name="connsiteX60" fmla="*/ 10144395 w 12902436"/>
              <a:gd name="connsiteY60" fmla="*/ 1442037 h 6858000"/>
              <a:gd name="connsiteX61" fmla="*/ 10017955 w 12902436"/>
              <a:gd name="connsiteY61" fmla="*/ 1408700 h 6858000"/>
              <a:gd name="connsiteX62" fmla="*/ 9891515 w 12902436"/>
              <a:gd name="connsiteY62" fmla="*/ 1442037 h 6858000"/>
              <a:gd name="connsiteX63" fmla="*/ 7171790 w 12902436"/>
              <a:gd name="connsiteY63" fmla="*/ 2989150 h 6858000"/>
              <a:gd name="connsiteX64" fmla="*/ 7146758 w 12902436"/>
              <a:gd name="connsiteY64" fmla="*/ 3079375 h 6858000"/>
              <a:gd name="connsiteX65" fmla="*/ 7171790 w 12902436"/>
              <a:gd name="connsiteY65" fmla="*/ 3104007 h 6858000"/>
              <a:gd name="connsiteX66" fmla="*/ 7997608 w 12902436"/>
              <a:gd name="connsiteY66" fmla="*/ 3573023 h 6858000"/>
              <a:gd name="connsiteX67" fmla="*/ 8250487 w 12902436"/>
              <a:gd name="connsiteY67" fmla="*/ 3573023 h 6858000"/>
              <a:gd name="connsiteX68" fmla="*/ 8629795 w 12902436"/>
              <a:gd name="connsiteY68" fmla="*/ 3358097 h 6858000"/>
              <a:gd name="connsiteX69" fmla="*/ 8882675 w 12902436"/>
              <a:gd name="connsiteY69" fmla="*/ 3358097 h 6858000"/>
              <a:gd name="connsiteX70" fmla="*/ 10104610 w 12902436"/>
              <a:gd name="connsiteY70" fmla="*/ 4054208 h 6858000"/>
              <a:gd name="connsiteX71" fmla="*/ 10357478 w 12902436"/>
              <a:gd name="connsiteY71" fmla="*/ 4054208 h 6858000"/>
              <a:gd name="connsiteX72" fmla="*/ 11056867 w 12902436"/>
              <a:gd name="connsiteY72" fmla="*/ 3657422 h 6858000"/>
              <a:gd name="connsiteX73" fmla="*/ 11090462 w 12902436"/>
              <a:gd name="connsiteY73" fmla="*/ 3657422 h 6858000"/>
              <a:gd name="connsiteX74" fmla="*/ 11789852 w 12902436"/>
              <a:gd name="connsiteY74" fmla="*/ 4054208 h 6858000"/>
              <a:gd name="connsiteX75" fmla="*/ 12043612 w 12902436"/>
              <a:gd name="connsiteY75" fmla="*/ 4054208 h 6858000"/>
              <a:gd name="connsiteX76" fmla="*/ 12204000 w 12902436"/>
              <a:gd name="connsiteY76" fmla="*/ 3962853 h 6858000"/>
              <a:gd name="connsiteX77" fmla="*/ 12204000 w 12902436"/>
              <a:gd name="connsiteY77" fmla="*/ 4199775 h 6858000"/>
              <a:gd name="connsiteX78" fmla="*/ 12043600 w 12902436"/>
              <a:gd name="connsiteY78" fmla="*/ 4290890 h 6858000"/>
              <a:gd name="connsiteX79" fmla="*/ 11789840 w 12902436"/>
              <a:gd name="connsiteY79" fmla="*/ 4290890 h 6858000"/>
              <a:gd name="connsiteX80" fmla="*/ 11090462 w 12902436"/>
              <a:gd name="connsiteY80" fmla="*/ 3894103 h 6858000"/>
              <a:gd name="connsiteX81" fmla="*/ 11056866 w 12902436"/>
              <a:gd name="connsiteY81" fmla="*/ 3894103 h 6858000"/>
              <a:gd name="connsiteX82" fmla="*/ 10357477 w 12902436"/>
              <a:gd name="connsiteY82" fmla="*/ 4290890 h 6858000"/>
              <a:gd name="connsiteX83" fmla="*/ 10104609 w 12902436"/>
              <a:gd name="connsiteY83" fmla="*/ 4290890 h 6858000"/>
              <a:gd name="connsiteX84" fmla="*/ 8882674 w 12902436"/>
              <a:gd name="connsiteY84" fmla="*/ 3594777 h 6858000"/>
              <a:gd name="connsiteX85" fmla="*/ 8629795 w 12902436"/>
              <a:gd name="connsiteY85" fmla="*/ 3594777 h 6858000"/>
              <a:gd name="connsiteX86" fmla="*/ 8250487 w 12902436"/>
              <a:gd name="connsiteY86" fmla="*/ 3809704 h 6858000"/>
              <a:gd name="connsiteX87" fmla="*/ 7997607 w 12902436"/>
              <a:gd name="connsiteY87" fmla="*/ 3809704 h 6858000"/>
              <a:gd name="connsiteX88" fmla="*/ 7298230 w 12902436"/>
              <a:gd name="connsiteY88" fmla="*/ 3415525 h 6858000"/>
              <a:gd name="connsiteX89" fmla="*/ 7281427 w 12902436"/>
              <a:gd name="connsiteY89" fmla="*/ 3410953 h 6858000"/>
              <a:gd name="connsiteX90" fmla="*/ 7264623 w 12902436"/>
              <a:gd name="connsiteY90" fmla="*/ 3415525 h 6858000"/>
              <a:gd name="connsiteX91" fmla="*/ 7176207 w 12902436"/>
              <a:gd name="connsiteY91" fmla="*/ 3467727 h 6858000"/>
              <a:gd name="connsiteX92" fmla="*/ 7145196 w 12902436"/>
              <a:gd name="connsiteY92" fmla="*/ 3556143 h 6858000"/>
              <a:gd name="connsiteX93" fmla="*/ 7171790 w 12902436"/>
              <a:gd name="connsiteY93" fmla="*/ 3584335 h 6858000"/>
              <a:gd name="connsiteX94" fmla="*/ 7997607 w 12902436"/>
              <a:gd name="connsiteY94" fmla="*/ 4053339 h 6858000"/>
              <a:gd name="connsiteX95" fmla="*/ 8250487 w 12902436"/>
              <a:gd name="connsiteY95" fmla="*/ 4053339 h 6858000"/>
              <a:gd name="connsiteX96" fmla="*/ 8629795 w 12902436"/>
              <a:gd name="connsiteY96" fmla="*/ 3838412 h 6858000"/>
              <a:gd name="connsiteX97" fmla="*/ 8882674 w 12902436"/>
              <a:gd name="connsiteY97" fmla="*/ 3838412 h 6858000"/>
              <a:gd name="connsiteX98" fmla="*/ 10104609 w 12902436"/>
              <a:gd name="connsiteY98" fmla="*/ 4534525 h 6858000"/>
              <a:gd name="connsiteX99" fmla="*/ 10357477 w 12902436"/>
              <a:gd name="connsiteY99" fmla="*/ 4534525 h 6858000"/>
              <a:gd name="connsiteX100" fmla="*/ 11056866 w 12902436"/>
              <a:gd name="connsiteY100" fmla="*/ 4136869 h 6858000"/>
              <a:gd name="connsiteX101" fmla="*/ 11090462 w 12902436"/>
              <a:gd name="connsiteY101" fmla="*/ 4136869 h 6858000"/>
              <a:gd name="connsiteX102" fmla="*/ 11789840 w 12902436"/>
              <a:gd name="connsiteY102" fmla="*/ 4534525 h 6858000"/>
              <a:gd name="connsiteX103" fmla="*/ 12043600 w 12902436"/>
              <a:gd name="connsiteY103" fmla="*/ 4534525 h 6858000"/>
              <a:gd name="connsiteX104" fmla="*/ 12204000 w 12902436"/>
              <a:gd name="connsiteY104" fmla="*/ 4443332 h 6858000"/>
              <a:gd name="connsiteX105" fmla="*/ 12204000 w 12902436"/>
              <a:gd name="connsiteY105" fmla="*/ 6858000 h 6858000"/>
              <a:gd name="connsiteX106" fmla="*/ 0 w 12902436"/>
              <a:gd name="connsiteY106" fmla="*/ 6858000 h 6858000"/>
              <a:gd name="connsiteX107" fmla="*/ 0 w 12902436"/>
              <a:gd name="connsiteY107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45645 w 12902436"/>
              <a:gd name="connsiteY33" fmla="*/ 3416395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204000 w 12902436"/>
              <a:gd name="connsiteY41" fmla="*/ 2611736 h 6858000"/>
              <a:gd name="connsiteX42" fmla="*/ 12204000 w 12902436"/>
              <a:gd name="connsiteY42" fmla="*/ 3481835 h 6858000"/>
              <a:gd name="connsiteX43" fmla="*/ 12204000 w 12902436"/>
              <a:gd name="connsiteY43" fmla="*/ 2611736 h 6858000"/>
              <a:gd name="connsiteX44" fmla="*/ 10020610 w 12902436"/>
              <a:gd name="connsiteY44" fmla="*/ 2606016 h 6858000"/>
              <a:gd name="connsiteX45" fmla="*/ 10147050 w 12902436"/>
              <a:gd name="connsiteY45" fmla="*/ 2639361 h 6858000"/>
              <a:gd name="connsiteX46" fmla="*/ 11789852 w 12902436"/>
              <a:gd name="connsiteY46" fmla="*/ 3573023 h 6858000"/>
              <a:gd name="connsiteX47" fmla="*/ 12043612 w 12902436"/>
              <a:gd name="connsiteY47" fmla="*/ 3573023 h 6858000"/>
              <a:gd name="connsiteX48" fmla="*/ 12204000 w 12902436"/>
              <a:gd name="connsiteY48" fmla="*/ 3481835 h 6858000"/>
              <a:gd name="connsiteX49" fmla="*/ 12204000 w 12902436"/>
              <a:gd name="connsiteY49" fmla="*/ 3724080 h 6858000"/>
              <a:gd name="connsiteX50" fmla="*/ 12047148 w 12902436"/>
              <a:gd name="connsiteY50" fmla="*/ 3813181 h 6858000"/>
              <a:gd name="connsiteX51" fmla="*/ 11789852 w 12902436"/>
              <a:gd name="connsiteY51" fmla="*/ 3812312 h 6858000"/>
              <a:gd name="connsiteX52" fmla="*/ 9894170 w 12902436"/>
              <a:gd name="connsiteY52" fmla="*/ 2735072 h 6858000"/>
              <a:gd name="connsiteX53" fmla="*/ 9872709 w 12902436"/>
              <a:gd name="connsiteY53" fmla="*/ 2660481 h 6858000"/>
              <a:gd name="connsiteX54" fmla="*/ 9894170 w 12902436"/>
              <a:gd name="connsiteY54" fmla="*/ 2639361 h 6858000"/>
              <a:gd name="connsiteX55" fmla="*/ 10020610 w 12902436"/>
              <a:gd name="connsiteY55" fmla="*/ 2606016 h 6858000"/>
              <a:gd name="connsiteX56" fmla="*/ 0 w 12902436"/>
              <a:gd name="connsiteY56" fmla="*/ 0 h 6858000"/>
              <a:gd name="connsiteX57" fmla="*/ 12204000 w 12902436"/>
              <a:gd name="connsiteY57" fmla="*/ 0 h 6858000"/>
              <a:gd name="connsiteX58" fmla="*/ 12204000 w 12902436"/>
              <a:gd name="connsiteY58" fmla="*/ 2611736 h 6858000"/>
              <a:gd name="connsiteX59" fmla="*/ 10144395 w 12902436"/>
              <a:gd name="connsiteY59" fmla="*/ 1442037 h 6858000"/>
              <a:gd name="connsiteX60" fmla="*/ 10017955 w 12902436"/>
              <a:gd name="connsiteY60" fmla="*/ 1408700 h 6858000"/>
              <a:gd name="connsiteX61" fmla="*/ 9891515 w 12902436"/>
              <a:gd name="connsiteY61" fmla="*/ 1442037 h 6858000"/>
              <a:gd name="connsiteX62" fmla="*/ 7171790 w 12902436"/>
              <a:gd name="connsiteY62" fmla="*/ 2989150 h 6858000"/>
              <a:gd name="connsiteX63" fmla="*/ 7146758 w 12902436"/>
              <a:gd name="connsiteY63" fmla="*/ 3079375 h 6858000"/>
              <a:gd name="connsiteX64" fmla="*/ 7171790 w 12902436"/>
              <a:gd name="connsiteY64" fmla="*/ 3104007 h 6858000"/>
              <a:gd name="connsiteX65" fmla="*/ 7997608 w 12902436"/>
              <a:gd name="connsiteY65" fmla="*/ 3573023 h 6858000"/>
              <a:gd name="connsiteX66" fmla="*/ 8250487 w 12902436"/>
              <a:gd name="connsiteY66" fmla="*/ 3573023 h 6858000"/>
              <a:gd name="connsiteX67" fmla="*/ 8629795 w 12902436"/>
              <a:gd name="connsiteY67" fmla="*/ 3358097 h 6858000"/>
              <a:gd name="connsiteX68" fmla="*/ 8882675 w 12902436"/>
              <a:gd name="connsiteY68" fmla="*/ 3358097 h 6858000"/>
              <a:gd name="connsiteX69" fmla="*/ 10104610 w 12902436"/>
              <a:gd name="connsiteY69" fmla="*/ 4054208 h 6858000"/>
              <a:gd name="connsiteX70" fmla="*/ 10357478 w 12902436"/>
              <a:gd name="connsiteY70" fmla="*/ 4054208 h 6858000"/>
              <a:gd name="connsiteX71" fmla="*/ 11056867 w 12902436"/>
              <a:gd name="connsiteY71" fmla="*/ 3657422 h 6858000"/>
              <a:gd name="connsiteX72" fmla="*/ 11090462 w 12902436"/>
              <a:gd name="connsiteY72" fmla="*/ 3657422 h 6858000"/>
              <a:gd name="connsiteX73" fmla="*/ 11789852 w 12902436"/>
              <a:gd name="connsiteY73" fmla="*/ 4054208 h 6858000"/>
              <a:gd name="connsiteX74" fmla="*/ 12043612 w 12902436"/>
              <a:gd name="connsiteY74" fmla="*/ 4054208 h 6858000"/>
              <a:gd name="connsiteX75" fmla="*/ 12204000 w 12902436"/>
              <a:gd name="connsiteY75" fmla="*/ 3962853 h 6858000"/>
              <a:gd name="connsiteX76" fmla="*/ 12204000 w 12902436"/>
              <a:gd name="connsiteY76" fmla="*/ 4199775 h 6858000"/>
              <a:gd name="connsiteX77" fmla="*/ 12043600 w 12902436"/>
              <a:gd name="connsiteY77" fmla="*/ 4290890 h 6858000"/>
              <a:gd name="connsiteX78" fmla="*/ 11789840 w 12902436"/>
              <a:gd name="connsiteY78" fmla="*/ 4290890 h 6858000"/>
              <a:gd name="connsiteX79" fmla="*/ 11090462 w 12902436"/>
              <a:gd name="connsiteY79" fmla="*/ 3894103 h 6858000"/>
              <a:gd name="connsiteX80" fmla="*/ 11056866 w 12902436"/>
              <a:gd name="connsiteY80" fmla="*/ 3894103 h 6858000"/>
              <a:gd name="connsiteX81" fmla="*/ 10357477 w 12902436"/>
              <a:gd name="connsiteY81" fmla="*/ 4290890 h 6858000"/>
              <a:gd name="connsiteX82" fmla="*/ 10104609 w 12902436"/>
              <a:gd name="connsiteY82" fmla="*/ 4290890 h 6858000"/>
              <a:gd name="connsiteX83" fmla="*/ 8882674 w 12902436"/>
              <a:gd name="connsiteY83" fmla="*/ 3594777 h 6858000"/>
              <a:gd name="connsiteX84" fmla="*/ 8629795 w 12902436"/>
              <a:gd name="connsiteY84" fmla="*/ 3594777 h 6858000"/>
              <a:gd name="connsiteX85" fmla="*/ 8250487 w 12902436"/>
              <a:gd name="connsiteY85" fmla="*/ 3809704 h 6858000"/>
              <a:gd name="connsiteX86" fmla="*/ 7997607 w 12902436"/>
              <a:gd name="connsiteY86" fmla="*/ 3809704 h 6858000"/>
              <a:gd name="connsiteX87" fmla="*/ 7298230 w 12902436"/>
              <a:gd name="connsiteY87" fmla="*/ 3415525 h 6858000"/>
              <a:gd name="connsiteX88" fmla="*/ 7281427 w 12902436"/>
              <a:gd name="connsiteY88" fmla="*/ 3410953 h 6858000"/>
              <a:gd name="connsiteX89" fmla="*/ 7264623 w 12902436"/>
              <a:gd name="connsiteY89" fmla="*/ 3415525 h 6858000"/>
              <a:gd name="connsiteX90" fmla="*/ 7176207 w 12902436"/>
              <a:gd name="connsiteY90" fmla="*/ 3467727 h 6858000"/>
              <a:gd name="connsiteX91" fmla="*/ 7145196 w 12902436"/>
              <a:gd name="connsiteY91" fmla="*/ 3556143 h 6858000"/>
              <a:gd name="connsiteX92" fmla="*/ 7171790 w 12902436"/>
              <a:gd name="connsiteY92" fmla="*/ 3584335 h 6858000"/>
              <a:gd name="connsiteX93" fmla="*/ 7997607 w 12902436"/>
              <a:gd name="connsiteY93" fmla="*/ 4053339 h 6858000"/>
              <a:gd name="connsiteX94" fmla="*/ 8250487 w 12902436"/>
              <a:gd name="connsiteY94" fmla="*/ 4053339 h 6858000"/>
              <a:gd name="connsiteX95" fmla="*/ 8629795 w 12902436"/>
              <a:gd name="connsiteY95" fmla="*/ 3838412 h 6858000"/>
              <a:gd name="connsiteX96" fmla="*/ 8882674 w 12902436"/>
              <a:gd name="connsiteY96" fmla="*/ 3838412 h 6858000"/>
              <a:gd name="connsiteX97" fmla="*/ 10104609 w 12902436"/>
              <a:gd name="connsiteY97" fmla="*/ 4534525 h 6858000"/>
              <a:gd name="connsiteX98" fmla="*/ 10357477 w 12902436"/>
              <a:gd name="connsiteY98" fmla="*/ 4534525 h 6858000"/>
              <a:gd name="connsiteX99" fmla="*/ 11056866 w 12902436"/>
              <a:gd name="connsiteY99" fmla="*/ 4136869 h 6858000"/>
              <a:gd name="connsiteX100" fmla="*/ 11090462 w 12902436"/>
              <a:gd name="connsiteY100" fmla="*/ 4136869 h 6858000"/>
              <a:gd name="connsiteX101" fmla="*/ 11789840 w 12902436"/>
              <a:gd name="connsiteY101" fmla="*/ 4534525 h 6858000"/>
              <a:gd name="connsiteX102" fmla="*/ 12043600 w 12902436"/>
              <a:gd name="connsiteY102" fmla="*/ 4534525 h 6858000"/>
              <a:gd name="connsiteX103" fmla="*/ 12204000 w 12902436"/>
              <a:gd name="connsiteY103" fmla="*/ 4443332 h 6858000"/>
              <a:gd name="connsiteX104" fmla="*/ 12204000 w 12902436"/>
              <a:gd name="connsiteY104" fmla="*/ 6858000 h 6858000"/>
              <a:gd name="connsiteX105" fmla="*/ 0 w 12902436"/>
              <a:gd name="connsiteY105" fmla="*/ 6858000 h 6858000"/>
              <a:gd name="connsiteX106" fmla="*/ 0 w 12902436"/>
              <a:gd name="connsiteY106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204000 w 12902436"/>
              <a:gd name="connsiteY40" fmla="*/ 2611736 h 6858000"/>
              <a:gd name="connsiteX41" fmla="*/ 12204000 w 12902436"/>
              <a:gd name="connsiteY41" fmla="*/ 3481835 h 6858000"/>
              <a:gd name="connsiteX42" fmla="*/ 12204000 w 12902436"/>
              <a:gd name="connsiteY42" fmla="*/ 2611736 h 6858000"/>
              <a:gd name="connsiteX43" fmla="*/ 10020610 w 12902436"/>
              <a:gd name="connsiteY43" fmla="*/ 2606016 h 6858000"/>
              <a:gd name="connsiteX44" fmla="*/ 10147050 w 12902436"/>
              <a:gd name="connsiteY44" fmla="*/ 2639361 h 6858000"/>
              <a:gd name="connsiteX45" fmla="*/ 11789852 w 12902436"/>
              <a:gd name="connsiteY45" fmla="*/ 3573023 h 6858000"/>
              <a:gd name="connsiteX46" fmla="*/ 12043612 w 12902436"/>
              <a:gd name="connsiteY46" fmla="*/ 3573023 h 6858000"/>
              <a:gd name="connsiteX47" fmla="*/ 12204000 w 12902436"/>
              <a:gd name="connsiteY47" fmla="*/ 3481835 h 6858000"/>
              <a:gd name="connsiteX48" fmla="*/ 12204000 w 12902436"/>
              <a:gd name="connsiteY48" fmla="*/ 3724080 h 6858000"/>
              <a:gd name="connsiteX49" fmla="*/ 12047148 w 12902436"/>
              <a:gd name="connsiteY49" fmla="*/ 3813181 h 6858000"/>
              <a:gd name="connsiteX50" fmla="*/ 11789852 w 12902436"/>
              <a:gd name="connsiteY50" fmla="*/ 3812312 h 6858000"/>
              <a:gd name="connsiteX51" fmla="*/ 9894170 w 12902436"/>
              <a:gd name="connsiteY51" fmla="*/ 2735072 h 6858000"/>
              <a:gd name="connsiteX52" fmla="*/ 9872709 w 12902436"/>
              <a:gd name="connsiteY52" fmla="*/ 2660481 h 6858000"/>
              <a:gd name="connsiteX53" fmla="*/ 9894170 w 12902436"/>
              <a:gd name="connsiteY53" fmla="*/ 2639361 h 6858000"/>
              <a:gd name="connsiteX54" fmla="*/ 10020610 w 12902436"/>
              <a:gd name="connsiteY54" fmla="*/ 2606016 h 6858000"/>
              <a:gd name="connsiteX55" fmla="*/ 0 w 12902436"/>
              <a:gd name="connsiteY55" fmla="*/ 0 h 6858000"/>
              <a:gd name="connsiteX56" fmla="*/ 12204000 w 12902436"/>
              <a:gd name="connsiteY56" fmla="*/ 0 h 6858000"/>
              <a:gd name="connsiteX57" fmla="*/ 12204000 w 12902436"/>
              <a:gd name="connsiteY57" fmla="*/ 2611736 h 6858000"/>
              <a:gd name="connsiteX58" fmla="*/ 10144395 w 12902436"/>
              <a:gd name="connsiteY58" fmla="*/ 1442037 h 6858000"/>
              <a:gd name="connsiteX59" fmla="*/ 10017955 w 12902436"/>
              <a:gd name="connsiteY59" fmla="*/ 1408700 h 6858000"/>
              <a:gd name="connsiteX60" fmla="*/ 9891515 w 12902436"/>
              <a:gd name="connsiteY60" fmla="*/ 1442037 h 6858000"/>
              <a:gd name="connsiteX61" fmla="*/ 7171790 w 12902436"/>
              <a:gd name="connsiteY61" fmla="*/ 2989150 h 6858000"/>
              <a:gd name="connsiteX62" fmla="*/ 7146758 w 12902436"/>
              <a:gd name="connsiteY62" fmla="*/ 3079375 h 6858000"/>
              <a:gd name="connsiteX63" fmla="*/ 7171790 w 12902436"/>
              <a:gd name="connsiteY63" fmla="*/ 3104007 h 6858000"/>
              <a:gd name="connsiteX64" fmla="*/ 7997608 w 12902436"/>
              <a:gd name="connsiteY64" fmla="*/ 3573023 h 6858000"/>
              <a:gd name="connsiteX65" fmla="*/ 8250487 w 12902436"/>
              <a:gd name="connsiteY65" fmla="*/ 3573023 h 6858000"/>
              <a:gd name="connsiteX66" fmla="*/ 8629795 w 12902436"/>
              <a:gd name="connsiteY66" fmla="*/ 3358097 h 6858000"/>
              <a:gd name="connsiteX67" fmla="*/ 8882675 w 12902436"/>
              <a:gd name="connsiteY67" fmla="*/ 3358097 h 6858000"/>
              <a:gd name="connsiteX68" fmla="*/ 10104610 w 12902436"/>
              <a:gd name="connsiteY68" fmla="*/ 4054208 h 6858000"/>
              <a:gd name="connsiteX69" fmla="*/ 10357478 w 12902436"/>
              <a:gd name="connsiteY69" fmla="*/ 4054208 h 6858000"/>
              <a:gd name="connsiteX70" fmla="*/ 11056867 w 12902436"/>
              <a:gd name="connsiteY70" fmla="*/ 3657422 h 6858000"/>
              <a:gd name="connsiteX71" fmla="*/ 11090462 w 12902436"/>
              <a:gd name="connsiteY71" fmla="*/ 3657422 h 6858000"/>
              <a:gd name="connsiteX72" fmla="*/ 11789852 w 12902436"/>
              <a:gd name="connsiteY72" fmla="*/ 4054208 h 6858000"/>
              <a:gd name="connsiteX73" fmla="*/ 12043612 w 12902436"/>
              <a:gd name="connsiteY73" fmla="*/ 4054208 h 6858000"/>
              <a:gd name="connsiteX74" fmla="*/ 12204000 w 12902436"/>
              <a:gd name="connsiteY74" fmla="*/ 3962853 h 6858000"/>
              <a:gd name="connsiteX75" fmla="*/ 12204000 w 12902436"/>
              <a:gd name="connsiteY75" fmla="*/ 4199775 h 6858000"/>
              <a:gd name="connsiteX76" fmla="*/ 12043600 w 12902436"/>
              <a:gd name="connsiteY76" fmla="*/ 4290890 h 6858000"/>
              <a:gd name="connsiteX77" fmla="*/ 11789840 w 12902436"/>
              <a:gd name="connsiteY77" fmla="*/ 4290890 h 6858000"/>
              <a:gd name="connsiteX78" fmla="*/ 11090462 w 12902436"/>
              <a:gd name="connsiteY78" fmla="*/ 3894103 h 6858000"/>
              <a:gd name="connsiteX79" fmla="*/ 11056866 w 12902436"/>
              <a:gd name="connsiteY79" fmla="*/ 3894103 h 6858000"/>
              <a:gd name="connsiteX80" fmla="*/ 10357477 w 12902436"/>
              <a:gd name="connsiteY80" fmla="*/ 4290890 h 6858000"/>
              <a:gd name="connsiteX81" fmla="*/ 10104609 w 12902436"/>
              <a:gd name="connsiteY81" fmla="*/ 4290890 h 6858000"/>
              <a:gd name="connsiteX82" fmla="*/ 8882674 w 12902436"/>
              <a:gd name="connsiteY82" fmla="*/ 3594777 h 6858000"/>
              <a:gd name="connsiteX83" fmla="*/ 8629795 w 12902436"/>
              <a:gd name="connsiteY83" fmla="*/ 3594777 h 6858000"/>
              <a:gd name="connsiteX84" fmla="*/ 8250487 w 12902436"/>
              <a:gd name="connsiteY84" fmla="*/ 3809704 h 6858000"/>
              <a:gd name="connsiteX85" fmla="*/ 7997607 w 12902436"/>
              <a:gd name="connsiteY85" fmla="*/ 3809704 h 6858000"/>
              <a:gd name="connsiteX86" fmla="*/ 7298230 w 12902436"/>
              <a:gd name="connsiteY86" fmla="*/ 3415525 h 6858000"/>
              <a:gd name="connsiteX87" fmla="*/ 7281427 w 12902436"/>
              <a:gd name="connsiteY87" fmla="*/ 3410953 h 6858000"/>
              <a:gd name="connsiteX88" fmla="*/ 7264623 w 12902436"/>
              <a:gd name="connsiteY88" fmla="*/ 3415525 h 6858000"/>
              <a:gd name="connsiteX89" fmla="*/ 7176207 w 12902436"/>
              <a:gd name="connsiteY89" fmla="*/ 3467727 h 6858000"/>
              <a:gd name="connsiteX90" fmla="*/ 7145196 w 12902436"/>
              <a:gd name="connsiteY90" fmla="*/ 3556143 h 6858000"/>
              <a:gd name="connsiteX91" fmla="*/ 7171790 w 12902436"/>
              <a:gd name="connsiteY91" fmla="*/ 3584335 h 6858000"/>
              <a:gd name="connsiteX92" fmla="*/ 7997607 w 12902436"/>
              <a:gd name="connsiteY92" fmla="*/ 4053339 h 6858000"/>
              <a:gd name="connsiteX93" fmla="*/ 8250487 w 12902436"/>
              <a:gd name="connsiteY93" fmla="*/ 4053339 h 6858000"/>
              <a:gd name="connsiteX94" fmla="*/ 8629795 w 12902436"/>
              <a:gd name="connsiteY94" fmla="*/ 3838412 h 6858000"/>
              <a:gd name="connsiteX95" fmla="*/ 8882674 w 12902436"/>
              <a:gd name="connsiteY95" fmla="*/ 3838412 h 6858000"/>
              <a:gd name="connsiteX96" fmla="*/ 10104609 w 12902436"/>
              <a:gd name="connsiteY96" fmla="*/ 4534525 h 6858000"/>
              <a:gd name="connsiteX97" fmla="*/ 10357477 w 12902436"/>
              <a:gd name="connsiteY97" fmla="*/ 4534525 h 6858000"/>
              <a:gd name="connsiteX98" fmla="*/ 11056866 w 12902436"/>
              <a:gd name="connsiteY98" fmla="*/ 4136869 h 6858000"/>
              <a:gd name="connsiteX99" fmla="*/ 11090462 w 12902436"/>
              <a:gd name="connsiteY99" fmla="*/ 4136869 h 6858000"/>
              <a:gd name="connsiteX100" fmla="*/ 11789840 w 12902436"/>
              <a:gd name="connsiteY100" fmla="*/ 4534525 h 6858000"/>
              <a:gd name="connsiteX101" fmla="*/ 12043600 w 12902436"/>
              <a:gd name="connsiteY101" fmla="*/ 4534525 h 6858000"/>
              <a:gd name="connsiteX102" fmla="*/ 12204000 w 12902436"/>
              <a:gd name="connsiteY102" fmla="*/ 4443332 h 6858000"/>
              <a:gd name="connsiteX103" fmla="*/ 12204000 w 12902436"/>
              <a:gd name="connsiteY103" fmla="*/ 6858000 h 6858000"/>
              <a:gd name="connsiteX104" fmla="*/ 0 w 12902436"/>
              <a:gd name="connsiteY104" fmla="*/ 6858000 h 6858000"/>
              <a:gd name="connsiteX105" fmla="*/ 0 w 12902436"/>
              <a:gd name="connsiteY105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93581 w 12902436"/>
              <a:gd name="connsiteY35" fmla="*/ 3494110 h 6858000"/>
              <a:gd name="connsiteX36" fmla="*/ 12868549 w 12902436"/>
              <a:gd name="connsiteY36" fmla="*/ 3584335 h 6858000"/>
              <a:gd name="connsiteX37" fmla="*/ 12204000 w 12902436"/>
              <a:gd name="connsiteY37" fmla="*/ 3962853 h 6858000"/>
              <a:gd name="connsiteX38" fmla="*/ 12204000 w 12902436"/>
              <a:gd name="connsiteY38" fmla="*/ 3724080 h 6858000"/>
              <a:gd name="connsiteX39" fmla="*/ 12204000 w 12902436"/>
              <a:gd name="connsiteY39" fmla="*/ 2611736 h 6858000"/>
              <a:gd name="connsiteX40" fmla="*/ 12204000 w 12902436"/>
              <a:gd name="connsiteY40" fmla="*/ 3481835 h 6858000"/>
              <a:gd name="connsiteX41" fmla="*/ 12204000 w 12902436"/>
              <a:gd name="connsiteY41" fmla="*/ 2611736 h 6858000"/>
              <a:gd name="connsiteX42" fmla="*/ 10020610 w 12902436"/>
              <a:gd name="connsiteY42" fmla="*/ 2606016 h 6858000"/>
              <a:gd name="connsiteX43" fmla="*/ 10147050 w 12902436"/>
              <a:gd name="connsiteY43" fmla="*/ 2639361 h 6858000"/>
              <a:gd name="connsiteX44" fmla="*/ 11789852 w 12902436"/>
              <a:gd name="connsiteY44" fmla="*/ 3573023 h 6858000"/>
              <a:gd name="connsiteX45" fmla="*/ 12043612 w 12902436"/>
              <a:gd name="connsiteY45" fmla="*/ 3573023 h 6858000"/>
              <a:gd name="connsiteX46" fmla="*/ 12204000 w 12902436"/>
              <a:gd name="connsiteY46" fmla="*/ 3481835 h 6858000"/>
              <a:gd name="connsiteX47" fmla="*/ 12204000 w 12902436"/>
              <a:gd name="connsiteY47" fmla="*/ 3724080 h 6858000"/>
              <a:gd name="connsiteX48" fmla="*/ 12047148 w 12902436"/>
              <a:gd name="connsiteY48" fmla="*/ 3813181 h 6858000"/>
              <a:gd name="connsiteX49" fmla="*/ 11789852 w 12902436"/>
              <a:gd name="connsiteY49" fmla="*/ 3812312 h 6858000"/>
              <a:gd name="connsiteX50" fmla="*/ 9894170 w 12902436"/>
              <a:gd name="connsiteY50" fmla="*/ 2735072 h 6858000"/>
              <a:gd name="connsiteX51" fmla="*/ 9872709 w 12902436"/>
              <a:gd name="connsiteY51" fmla="*/ 2660481 h 6858000"/>
              <a:gd name="connsiteX52" fmla="*/ 9894170 w 12902436"/>
              <a:gd name="connsiteY52" fmla="*/ 2639361 h 6858000"/>
              <a:gd name="connsiteX53" fmla="*/ 10020610 w 12902436"/>
              <a:gd name="connsiteY53" fmla="*/ 2606016 h 6858000"/>
              <a:gd name="connsiteX54" fmla="*/ 0 w 12902436"/>
              <a:gd name="connsiteY54" fmla="*/ 0 h 6858000"/>
              <a:gd name="connsiteX55" fmla="*/ 12204000 w 12902436"/>
              <a:gd name="connsiteY55" fmla="*/ 0 h 6858000"/>
              <a:gd name="connsiteX56" fmla="*/ 12204000 w 12902436"/>
              <a:gd name="connsiteY56" fmla="*/ 2611736 h 6858000"/>
              <a:gd name="connsiteX57" fmla="*/ 10144395 w 12902436"/>
              <a:gd name="connsiteY57" fmla="*/ 1442037 h 6858000"/>
              <a:gd name="connsiteX58" fmla="*/ 10017955 w 12902436"/>
              <a:gd name="connsiteY58" fmla="*/ 1408700 h 6858000"/>
              <a:gd name="connsiteX59" fmla="*/ 9891515 w 12902436"/>
              <a:gd name="connsiteY59" fmla="*/ 1442037 h 6858000"/>
              <a:gd name="connsiteX60" fmla="*/ 7171790 w 12902436"/>
              <a:gd name="connsiteY60" fmla="*/ 2989150 h 6858000"/>
              <a:gd name="connsiteX61" fmla="*/ 7146758 w 12902436"/>
              <a:gd name="connsiteY61" fmla="*/ 3079375 h 6858000"/>
              <a:gd name="connsiteX62" fmla="*/ 7171790 w 12902436"/>
              <a:gd name="connsiteY62" fmla="*/ 3104007 h 6858000"/>
              <a:gd name="connsiteX63" fmla="*/ 7997608 w 12902436"/>
              <a:gd name="connsiteY63" fmla="*/ 3573023 h 6858000"/>
              <a:gd name="connsiteX64" fmla="*/ 8250487 w 12902436"/>
              <a:gd name="connsiteY64" fmla="*/ 3573023 h 6858000"/>
              <a:gd name="connsiteX65" fmla="*/ 8629795 w 12902436"/>
              <a:gd name="connsiteY65" fmla="*/ 3358097 h 6858000"/>
              <a:gd name="connsiteX66" fmla="*/ 8882675 w 12902436"/>
              <a:gd name="connsiteY66" fmla="*/ 3358097 h 6858000"/>
              <a:gd name="connsiteX67" fmla="*/ 10104610 w 12902436"/>
              <a:gd name="connsiteY67" fmla="*/ 4054208 h 6858000"/>
              <a:gd name="connsiteX68" fmla="*/ 10357478 w 12902436"/>
              <a:gd name="connsiteY68" fmla="*/ 4054208 h 6858000"/>
              <a:gd name="connsiteX69" fmla="*/ 11056867 w 12902436"/>
              <a:gd name="connsiteY69" fmla="*/ 3657422 h 6858000"/>
              <a:gd name="connsiteX70" fmla="*/ 11090462 w 12902436"/>
              <a:gd name="connsiteY70" fmla="*/ 3657422 h 6858000"/>
              <a:gd name="connsiteX71" fmla="*/ 11789852 w 12902436"/>
              <a:gd name="connsiteY71" fmla="*/ 4054208 h 6858000"/>
              <a:gd name="connsiteX72" fmla="*/ 12043612 w 12902436"/>
              <a:gd name="connsiteY72" fmla="*/ 4054208 h 6858000"/>
              <a:gd name="connsiteX73" fmla="*/ 12204000 w 12902436"/>
              <a:gd name="connsiteY73" fmla="*/ 3962853 h 6858000"/>
              <a:gd name="connsiteX74" fmla="*/ 12204000 w 12902436"/>
              <a:gd name="connsiteY74" fmla="*/ 4199775 h 6858000"/>
              <a:gd name="connsiteX75" fmla="*/ 12043600 w 12902436"/>
              <a:gd name="connsiteY75" fmla="*/ 4290890 h 6858000"/>
              <a:gd name="connsiteX76" fmla="*/ 11789840 w 12902436"/>
              <a:gd name="connsiteY76" fmla="*/ 4290890 h 6858000"/>
              <a:gd name="connsiteX77" fmla="*/ 11090462 w 12902436"/>
              <a:gd name="connsiteY77" fmla="*/ 3894103 h 6858000"/>
              <a:gd name="connsiteX78" fmla="*/ 11056866 w 12902436"/>
              <a:gd name="connsiteY78" fmla="*/ 3894103 h 6858000"/>
              <a:gd name="connsiteX79" fmla="*/ 10357477 w 12902436"/>
              <a:gd name="connsiteY79" fmla="*/ 4290890 h 6858000"/>
              <a:gd name="connsiteX80" fmla="*/ 10104609 w 12902436"/>
              <a:gd name="connsiteY80" fmla="*/ 4290890 h 6858000"/>
              <a:gd name="connsiteX81" fmla="*/ 8882674 w 12902436"/>
              <a:gd name="connsiteY81" fmla="*/ 3594777 h 6858000"/>
              <a:gd name="connsiteX82" fmla="*/ 8629795 w 12902436"/>
              <a:gd name="connsiteY82" fmla="*/ 3594777 h 6858000"/>
              <a:gd name="connsiteX83" fmla="*/ 8250487 w 12902436"/>
              <a:gd name="connsiteY83" fmla="*/ 3809704 h 6858000"/>
              <a:gd name="connsiteX84" fmla="*/ 7997607 w 12902436"/>
              <a:gd name="connsiteY84" fmla="*/ 3809704 h 6858000"/>
              <a:gd name="connsiteX85" fmla="*/ 7298230 w 12902436"/>
              <a:gd name="connsiteY85" fmla="*/ 3415525 h 6858000"/>
              <a:gd name="connsiteX86" fmla="*/ 7281427 w 12902436"/>
              <a:gd name="connsiteY86" fmla="*/ 3410953 h 6858000"/>
              <a:gd name="connsiteX87" fmla="*/ 7264623 w 12902436"/>
              <a:gd name="connsiteY87" fmla="*/ 3415525 h 6858000"/>
              <a:gd name="connsiteX88" fmla="*/ 7176207 w 12902436"/>
              <a:gd name="connsiteY88" fmla="*/ 3467727 h 6858000"/>
              <a:gd name="connsiteX89" fmla="*/ 7145196 w 12902436"/>
              <a:gd name="connsiteY89" fmla="*/ 3556143 h 6858000"/>
              <a:gd name="connsiteX90" fmla="*/ 7171790 w 12902436"/>
              <a:gd name="connsiteY90" fmla="*/ 3584335 h 6858000"/>
              <a:gd name="connsiteX91" fmla="*/ 7997607 w 12902436"/>
              <a:gd name="connsiteY91" fmla="*/ 4053339 h 6858000"/>
              <a:gd name="connsiteX92" fmla="*/ 8250487 w 12902436"/>
              <a:gd name="connsiteY92" fmla="*/ 4053339 h 6858000"/>
              <a:gd name="connsiteX93" fmla="*/ 8629795 w 12902436"/>
              <a:gd name="connsiteY93" fmla="*/ 3838412 h 6858000"/>
              <a:gd name="connsiteX94" fmla="*/ 8882674 w 12902436"/>
              <a:gd name="connsiteY94" fmla="*/ 3838412 h 6858000"/>
              <a:gd name="connsiteX95" fmla="*/ 10104609 w 12902436"/>
              <a:gd name="connsiteY95" fmla="*/ 4534525 h 6858000"/>
              <a:gd name="connsiteX96" fmla="*/ 10357477 w 12902436"/>
              <a:gd name="connsiteY96" fmla="*/ 4534525 h 6858000"/>
              <a:gd name="connsiteX97" fmla="*/ 11056866 w 12902436"/>
              <a:gd name="connsiteY97" fmla="*/ 4136869 h 6858000"/>
              <a:gd name="connsiteX98" fmla="*/ 11090462 w 12902436"/>
              <a:gd name="connsiteY98" fmla="*/ 4136869 h 6858000"/>
              <a:gd name="connsiteX99" fmla="*/ 11789840 w 12902436"/>
              <a:gd name="connsiteY99" fmla="*/ 4534525 h 6858000"/>
              <a:gd name="connsiteX100" fmla="*/ 12043600 w 12902436"/>
              <a:gd name="connsiteY100" fmla="*/ 4534525 h 6858000"/>
              <a:gd name="connsiteX101" fmla="*/ 12204000 w 12902436"/>
              <a:gd name="connsiteY101" fmla="*/ 4443332 h 6858000"/>
              <a:gd name="connsiteX102" fmla="*/ 12204000 w 12902436"/>
              <a:gd name="connsiteY102" fmla="*/ 6858000 h 6858000"/>
              <a:gd name="connsiteX103" fmla="*/ 0 w 12902436"/>
              <a:gd name="connsiteY103" fmla="*/ 6858000 h 6858000"/>
              <a:gd name="connsiteX104" fmla="*/ 0 w 12902436"/>
              <a:gd name="connsiteY104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893581 w 12902436"/>
              <a:gd name="connsiteY34" fmla="*/ 3494110 h 6858000"/>
              <a:gd name="connsiteX35" fmla="*/ 12868549 w 12902436"/>
              <a:gd name="connsiteY35" fmla="*/ 3584335 h 6858000"/>
              <a:gd name="connsiteX36" fmla="*/ 12204000 w 12902436"/>
              <a:gd name="connsiteY36" fmla="*/ 3962853 h 6858000"/>
              <a:gd name="connsiteX37" fmla="*/ 12204000 w 12902436"/>
              <a:gd name="connsiteY37" fmla="*/ 3724080 h 6858000"/>
              <a:gd name="connsiteX38" fmla="*/ 12204000 w 12902436"/>
              <a:gd name="connsiteY38" fmla="*/ 2611736 h 6858000"/>
              <a:gd name="connsiteX39" fmla="*/ 12204000 w 12902436"/>
              <a:gd name="connsiteY39" fmla="*/ 3481835 h 6858000"/>
              <a:gd name="connsiteX40" fmla="*/ 12204000 w 12902436"/>
              <a:gd name="connsiteY40" fmla="*/ 2611736 h 6858000"/>
              <a:gd name="connsiteX41" fmla="*/ 10020610 w 12902436"/>
              <a:gd name="connsiteY41" fmla="*/ 2606016 h 6858000"/>
              <a:gd name="connsiteX42" fmla="*/ 10147050 w 12902436"/>
              <a:gd name="connsiteY42" fmla="*/ 2639361 h 6858000"/>
              <a:gd name="connsiteX43" fmla="*/ 11789852 w 12902436"/>
              <a:gd name="connsiteY43" fmla="*/ 3573023 h 6858000"/>
              <a:gd name="connsiteX44" fmla="*/ 12043612 w 12902436"/>
              <a:gd name="connsiteY44" fmla="*/ 3573023 h 6858000"/>
              <a:gd name="connsiteX45" fmla="*/ 12204000 w 12902436"/>
              <a:gd name="connsiteY45" fmla="*/ 3481835 h 6858000"/>
              <a:gd name="connsiteX46" fmla="*/ 12204000 w 12902436"/>
              <a:gd name="connsiteY46" fmla="*/ 3724080 h 6858000"/>
              <a:gd name="connsiteX47" fmla="*/ 12047148 w 12902436"/>
              <a:gd name="connsiteY47" fmla="*/ 3813181 h 6858000"/>
              <a:gd name="connsiteX48" fmla="*/ 11789852 w 12902436"/>
              <a:gd name="connsiteY48" fmla="*/ 3812312 h 6858000"/>
              <a:gd name="connsiteX49" fmla="*/ 9894170 w 12902436"/>
              <a:gd name="connsiteY49" fmla="*/ 2735072 h 6858000"/>
              <a:gd name="connsiteX50" fmla="*/ 9872709 w 12902436"/>
              <a:gd name="connsiteY50" fmla="*/ 2660481 h 6858000"/>
              <a:gd name="connsiteX51" fmla="*/ 9894170 w 12902436"/>
              <a:gd name="connsiteY51" fmla="*/ 2639361 h 6858000"/>
              <a:gd name="connsiteX52" fmla="*/ 10020610 w 12902436"/>
              <a:gd name="connsiteY52" fmla="*/ 2606016 h 6858000"/>
              <a:gd name="connsiteX53" fmla="*/ 0 w 12902436"/>
              <a:gd name="connsiteY53" fmla="*/ 0 h 6858000"/>
              <a:gd name="connsiteX54" fmla="*/ 12204000 w 12902436"/>
              <a:gd name="connsiteY54" fmla="*/ 0 h 6858000"/>
              <a:gd name="connsiteX55" fmla="*/ 12204000 w 12902436"/>
              <a:gd name="connsiteY55" fmla="*/ 2611736 h 6858000"/>
              <a:gd name="connsiteX56" fmla="*/ 10144395 w 12902436"/>
              <a:gd name="connsiteY56" fmla="*/ 1442037 h 6858000"/>
              <a:gd name="connsiteX57" fmla="*/ 10017955 w 12902436"/>
              <a:gd name="connsiteY57" fmla="*/ 1408700 h 6858000"/>
              <a:gd name="connsiteX58" fmla="*/ 9891515 w 12902436"/>
              <a:gd name="connsiteY58" fmla="*/ 1442037 h 6858000"/>
              <a:gd name="connsiteX59" fmla="*/ 7171790 w 12902436"/>
              <a:gd name="connsiteY59" fmla="*/ 2989150 h 6858000"/>
              <a:gd name="connsiteX60" fmla="*/ 7146758 w 12902436"/>
              <a:gd name="connsiteY60" fmla="*/ 3079375 h 6858000"/>
              <a:gd name="connsiteX61" fmla="*/ 7171790 w 12902436"/>
              <a:gd name="connsiteY61" fmla="*/ 3104007 h 6858000"/>
              <a:gd name="connsiteX62" fmla="*/ 7997608 w 12902436"/>
              <a:gd name="connsiteY62" fmla="*/ 3573023 h 6858000"/>
              <a:gd name="connsiteX63" fmla="*/ 8250487 w 12902436"/>
              <a:gd name="connsiteY63" fmla="*/ 3573023 h 6858000"/>
              <a:gd name="connsiteX64" fmla="*/ 8629795 w 12902436"/>
              <a:gd name="connsiteY64" fmla="*/ 3358097 h 6858000"/>
              <a:gd name="connsiteX65" fmla="*/ 8882675 w 12902436"/>
              <a:gd name="connsiteY65" fmla="*/ 3358097 h 6858000"/>
              <a:gd name="connsiteX66" fmla="*/ 10104610 w 12902436"/>
              <a:gd name="connsiteY66" fmla="*/ 4054208 h 6858000"/>
              <a:gd name="connsiteX67" fmla="*/ 10357478 w 12902436"/>
              <a:gd name="connsiteY67" fmla="*/ 4054208 h 6858000"/>
              <a:gd name="connsiteX68" fmla="*/ 11056867 w 12902436"/>
              <a:gd name="connsiteY68" fmla="*/ 3657422 h 6858000"/>
              <a:gd name="connsiteX69" fmla="*/ 11090462 w 12902436"/>
              <a:gd name="connsiteY69" fmla="*/ 3657422 h 6858000"/>
              <a:gd name="connsiteX70" fmla="*/ 11789852 w 12902436"/>
              <a:gd name="connsiteY70" fmla="*/ 4054208 h 6858000"/>
              <a:gd name="connsiteX71" fmla="*/ 12043612 w 12902436"/>
              <a:gd name="connsiteY71" fmla="*/ 4054208 h 6858000"/>
              <a:gd name="connsiteX72" fmla="*/ 12204000 w 12902436"/>
              <a:gd name="connsiteY72" fmla="*/ 3962853 h 6858000"/>
              <a:gd name="connsiteX73" fmla="*/ 12204000 w 12902436"/>
              <a:gd name="connsiteY73" fmla="*/ 4199775 h 6858000"/>
              <a:gd name="connsiteX74" fmla="*/ 12043600 w 12902436"/>
              <a:gd name="connsiteY74" fmla="*/ 4290890 h 6858000"/>
              <a:gd name="connsiteX75" fmla="*/ 11789840 w 12902436"/>
              <a:gd name="connsiteY75" fmla="*/ 4290890 h 6858000"/>
              <a:gd name="connsiteX76" fmla="*/ 11090462 w 12902436"/>
              <a:gd name="connsiteY76" fmla="*/ 3894103 h 6858000"/>
              <a:gd name="connsiteX77" fmla="*/ 11056866 w 12902436"/>
              <a:gd name="connsiteY77" fmla="*/ 3894103 h 6858000"/>
              <a:gd name="connsiteX78" fmla="*/ 10357477 w 12902436"/>
              <a:gd name="connsiteY78" fmla="*/ 4290890 h 6858000"/>
              <a:gd name="connsiteX79" fmla="*/ 10104609 w 12902436"/>
              <a:gd name="connsiteY79" fmla="*/ 4290890 h 6858000"/>
              <a:gd name="connsiteX80" fmla="*/ 8882674 w 12902436"/>
              <a:gd name="connsiteY80" fmla="*/ 3594777 h 6858000"/>
              <a:gd name="connsiteX81" fmla="*/ 8629795 w 12902436"/>
              <a:gd name="connsiteY81" fmla="*/ 3594777 h 6858000"/>
              <a:gd name="connsiteX82" fmla="*/ 8250487 w 12902436"/>
              <a:gd name="connsiteY82" fmla="*/ 3809704 h 6858000"/>
              <a:gd name="connsiteX83" fmla="*/ 7997607 w 12902436"/>
              <a:gd name="connsiteY83" fmla="*/ 3809704 h 6858000"/>
              <a:gd name="connsiteX84" fmla="*/ 7298230 w 12902436"/>
              <a:gd name="connsiteY84" fmla="*/ 3415525 h 6858000"/>
              <a:gd name="connsiteX85" fmla="*/ 7281427 w 12902436"/>
              <a:gd name="connsiteY85" fmla="*/ 3410953 h 6858000"/>
              <a:gd name="connsiteX86" fmla="*/ 7264623 w 12902436"/>
              <a:gd name="connsiteY86" fmla="*/ 3415525 h 6858000"/>
              <a:gd name="connsiteX87" fmla="*/ 7176207 w 12902436"/>
              <a:gd name="connsiteY87" fmla="*/ 3467727 h 6858000"/>
              <a:gd name="connsiteX88" fmla="*/ 7145196 w 12902436"/>
              <a:gd name="connsiteY88" fmla="*/ 3556143 h 6858000"/>
              <a:gd name="connsiteX89" fmla="*/ 7171790 w 12902436"/>
              <a:gd name="connsiteY89" fmla="*/ 3584335 h 6858000"/>
              <a:gd name="connsiteX90" fmla="*/ 7997607 w 12902436"/>
              <a:gd name="connsiteY90" fmla="*/ 4053339 h 6858000"/>
              <a:gd name="connsiteX91" fmla="*/ 8250487 w 12902436"/>
              <a:gd name="connsiteY91" fmla="*/ 4053339 h 6858000"/>
              <a:gd name="connsiteX92" fmla="*/ 8629795 w 12902436"/>
              <a:gd name="connsiteY92" fmla="*/ 3838412 h 6858000"/>
              <a:gd name="connsiteX93" fmla="*/ 8882674 w 12902436"/>
              <a:gd name="connsiteY93" fmla="*/ 3838412 h 6858000"/>
              <a:gd name="connsiteX94" fmla="*/ 10104609 w 12902436"/>
              <a:gd name="connsiteY94" fmla="*/ 4534525 h 6858000"/>
              <a:gd name="connsiteX95" fmla="*/ 10357477 w 12902436"/>
              <a:gd name="connsiteY95" fmla="*/ 4534525 h 6858000"/>
              <a:gd name="connsiteX96" fmla="*/ 11056866 w 12902436"/>
              <a:gd name="connsiteY96" fmla="*/ 4136869 h 6858000"/>
              <a:gd name="connsiteX97" fmla="*/ 11090462 w 12902436"/>
              <a:gd name="connsiteY97" fmla="*/ 4136869 h 6858000"/>
              <a:gd name="connsiteX98" fmla="*/ 11789840 w 12902436"/>
              <a:gd name="connsiteY98" fmla="*/ 4534525 h 6858000"/>
              <a:gd name="connsiteX99" fmla="*/ 12043600 w 12902436"/>
              <a:gd name="connsiteY99" fmla="*/ 4534525 h 6858000"/>
              <a:gd name="connsiteX100" fmla="*/ 12204000 w 12902436"/>
              <a:gd name="connsiteY100" fmla="*/ 4443332 h 6858000"/>
              <a:gd name="connsiteX101" fmla="*/ 12204000 w 12902436"/>
              <a:gd name="connsiteY101" fmla="*/ 6858000 h 6858000"/>
              <a:gd name="connsiteX102" fmla="*/ 0 w 12902436"/>
              <a:gd name="connsiteY102" fmla="*/ 6858000 h 6858000"/>
              <a:gd name="connsiteX103" fmla="*/ 0 w 12902436"/>
              <a:gd name="connsiteY103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868549 w 12902313"/>
              <a:gd name="connsiteY34" fmla="*/ 3584335 h 6858000"/>
              <a:gd name="connsiteX35" fmla="*/ 12204000 w 12902313"/>
              <a:gd name="connsiteY35" fmla="*/ 3962853 h 6858000"/>
              <a:gd name="connsiteX36" fmla="*/ 12204000 w 12902313"/>
              <a:gd name="connsiteY36" fmla="*/ 3724080 h 6858000"/>
              <a:gd name="connsiteX37" fmla="*/ 12204000 w 12902313"/>
              <a:gd name="connsiteY37" fmla="*/ 2611736 h 6858000"/>
              <a:gd name="connsiteX38" fmla="*/ 12204000 w 12902313"/>
              <a:gd name="connsiteY38" fmla="*/ 3481835 h 6858000"/>
              <a:gd name="connsiteX39" fmla="*/ 12204000 w 12902313"/>
              <a:gd name="connsiteY39" fmla="*/ 2611736 h 6858000"/>
              <a:gd name="connsiteX40" fmla="*/ 10020610 w 12902313"/>
              <a:gd name="connsiteY40" fmla="*/ 2606016 h 6858000"/>
              <a:gd name="connsiteX41" fmla="*/ 10147050 w 12902313"/>
              <a:gd name="connsiteY41" fmla="*/ 2639361 h 6858000"/>
              <a:gd name="connsiteX42" fmla="*/ 11789852 w 12902313"/>
              <a:gd name="connsiteY42" fmla="*/ 3573023 h 6858000"/>
              <a:gd name="connsiteX43" fmla="*/ 12043612 w 12902313"/>
              <a:gd name="connsiteY43" fmla="*/ 3573023 h 6858000"/>
              <a:gd name="connsiteX44" fmla="*/ 12204000 w 12902313"/>
              <a:gd name="connsiteY44" fmla="*/ 3481835 h 6858000"/>
              <a:gd name="connsiteX45" fmla="*/ 12204000 w 12902313"/>
              <a:gd name="connsiteY45" fmla="*/ 3724080 h 6858000"/>
              <a:gd name="connsiteX46" fmla="*/ 12047148 w 12902313"/>
              <a:gd name="connsiteY46" fmla="*/ 3813181 h 6858000"/>
              <a:gd name="connsiteX47" fmla="*/ 11789852 w 12902313"/>
              <a:gd name="connsiteY47" fmla="*/ 3812312 h 6858000"/>
              <a:gd name="connsiteX48" fmla="*/ 9894170 w 12902313"/>
              <a:gd name="connsiteY48" fmla="*/ 2735072 h 6858000"/>
              <a:gd name="connsiteX49" fmla="*/ 9872709 w 12902313"/>
              <a:gd name="connsiteY49" fmla="*/ 2660481 h 6858000"/>
              <a:gd name="connsiteX50" fmla="*/ 9894170 w 12902313"/>
              <a:gd name="connsiteY50" fmla="*/ 2639361 h 6858000"/>
              <a:gd name="connsiteX51" fmla="*/ 10020610 w 12902313"/>
              <a:gd name="connsiteY51" fmla="*/ 2606016 h 6858000"/>
              <a:gd name="connsiteX52" fmla="*/ 0 w 12902313"/>
              <a:gd name="connsiteY52" fmla="*/ 0 h 6858000"/>
              <a:gd name="connsiteX53" fmla="*/ 12204000 w 12902313"/>
              <a:gd name="connsiteY53" fmla="*/ 0 h 6858000"/>
              <a:gd name="connsiteX54" fmla="*/ 12204000 w 12902313"/>
              <a:gd name="connsiteY54" fmla="*/ 2611736 h 6858000"/>
              <a:gd name="connsiteX55" fmla="*/ 10144395 w 12902313"/>
              <a:gd name="connsiteY55" fmla="*/ 1442037 h 6858000"/>
              <a:gd name="connsiteX56" fmla="*/ 10017955 w 12902313"/>
              <a:gd name="connsiteY56" fmla="*/ 1408700 h 6858000"/>
              <a:gd name="connsiteX57" fmla="*/ 9891515 w 12902313"/>
              <a:gd name="connsiteY57" fmla="*/ 1442037 h 6858000"/>
              <a:gd name="connsiteX58" fmla="*/ 7171790 w 12902313"/>
              <a:gd name="connsiteY58" fmla="*/ 2989150 h 6858000"/>
              <a:gd name="connsiteX59" fmla="*/ 7146758 w 12902313"/>
              <a:gd name="connsiteY59" fmla="*/ 3079375 h 6858000"/>
              <a:gd name="connsiteX60" fmla="*/ 7171790 w 12902313"/>
              <a:gd name="connsiteY60" fmla="*/ 3104007 h 6858000"/>
              <a:gd name="connsiteX61" fmla="*/ 7997608 w 12902313"/>
              <a:gd name="connsiteY61" fmla="*/ 3573023 h 6858000"/>
              <a:gd name="connsiteX62" fmla="*/ 8250487 w 12902313"/>
              <a:gd name="connsiteY62" fmla="*/ 3573023 h 6858000"/>
              <a:gd name="connsiteX63" fmla="*/ 8629795 w 12902313"/>
              <a:gd name="connsiteY63" fmla="*/ 3358097 h 6858000"/>
              <a:gd name="connsiteX64" fmla="*/ 8882675 w 12902313"/>
              <a:gd name="connsiteY64" fmla="*/ 3358097 h 6858000"/>
              <a:gd name="connsiteX65" fmla="*/ 10104610 w 12902313"/>
              <a:gd name="connsiteY65" fmla="*/ 4054208 h 6858000"/>
              <a:gd name="connsiteX66" fmla="*/ 10357478 w 12902313"/>
              <a:gd name="connsiteY66" fmla="*/ 4054208 h 6858000"/>
              <a:gd name="connsiteX67" fmla="*/ 11056867 w 12902313"/>
              <a:gd name="connsiteY67" fmla="*/ 3657422 h 6858000"/>
              <a:gd name="connsiteX68" fmla="*/ 11090462 w 12902313"/>
              <a:gd name="connsiteY68" fmla="*/ 3657422 h 6858000"/>
              <a:gd name="connsiteX69" fmla="*/ 11789852 w 12902313"/>
              <a:gd name="connsiteY69" fmla="*/ 4054208 h 6858000"/>
              <a:gd name="connsiteX70" fmla="*/ 12043612 w 12902313"/>
              <a:gd name="connsiteY70" fmla="*/ 4054208 h 6858000"/>
              <a:gd name="connsiteX71" fmla="*/ 12204000 w 12902313"/>
              <a:gd name="connsiteY71" fmla="*/ 3962853 h 6858000"/>
              <a:gd name="connsiteX72" fmla="*/ 12204000 w 12902313"/>
              <a:gd name="connsiteY72" fmla="*/ 4199775 h 6858000"/>
              <a:gd name="connsiteX73" fmla="*/ 12043600 w 12902313"/>
              <a:gd name="connsiteY73" fmla="*/ 4290890 h 6858000"/>
              <a:gd name="connsiteX74" fmla="*/ 11789840 w 12902313"/>
              <a:gd name="connsiteY74" fmla="*/ 4290890 h 6858000"/>
              <a:gd name="connsiteX75" fmla="*/ 11090462 w 12902313"/>
              <a:gd name="connsiteY75" fmla="*/ 3894103 h 6858000"/>
              <a:gd name="connsiteX76" fmla="*/ 11056866 w 12902313"/>
              <a:gd name="connsiteY76" fmla="*/ 3894103 h 6858000"/>
              <a:gd name="connsiteX77" fmla="*/ 10357477 w 12902313"/>
              <a:gd name="connsiteY77" fmla="*/ 4290890 h 6858000"/>
              <a:gd name="connsiteX78" fmla="*/ 10104609 w 12902313"/>
              <a:gd name="connsiteY78" fmla="*/ 4290890 h 6858000"/>
              <a:gd name="connsiteX79" fmla="*/ 8882674 w 12902313"/>
              <a:gd name="connsiteY79" fmla="*/ 3594777 h 6858000"/>
              <a:gd name="connsiteX80" fmla="*/ 8629795 w 12902313"/>
              <a:gd name="connsiteY80" fmla="*/ 3594777 h 6858000"/>
              <a:gd name="connsiteX81" fmla="*/ 8250487 w 12902313"/>
              <a:gd name="connsiteY81" fmla="*/ 3809704 h 6858000"/>
              <a:gd name="connsiteX82" fmla="*/ 7997607 w 12902313"/>
              <a:gd name="connsiteY82" fmla="*/ 3809704 h 6858000"/>
              <a:gd name="connsiteX83" fmla="*/ 7298230 w 12902313"/>
              <a:gd name="connsiteY83" fmla="*/ 3415525 h 6858000"/>
              <a:gd name="connsiteX84" fmla="*/ 7281427 w 12902313"/>
              <a:gd name="connsiteY84" fmla="*/ 3410953 h 6858000"/>
              <a:gd name="connsiteX85" fmla="*/ 7264623 w 12902313"/>
              <a:gd name="connsiteY85" fmla="*/ 3415525 h 6858000"/>
              <a:gd name="connsiteX86" fmla="*/ 7176207 w 12902313"/>
              <a:gd name="connsiteY86" fmla="*/ 3467727 h 6858000"/>
              <a:gd name="connsiteX87" fmla="*/ 7145196 w 12902313"/>
              <a:gd name="connsiteY87" fmla="*/ 3556143 h 6858000"/>
              <a:gd name="connsiteX88" fmla="*/ 7171790 w 12902313"/>
              <a:gd name="connsiteY88" fmla="*/ 3584335 h 6858000"/>
              <a:gd name="connsiteX89" fmla="*/ 7997607 w 12902313"/>
              <a:gd name="connsiteY89" fmla="*/ 4053339 h 6858000"/>
              <a:gd name="connsiteX90" fmla="*/ 8250487 w 12902313"/>
              <a:gd name="connsiteY90" fmla="*/ 4053339 h 6858000"/>
              <a:gd name="connsiteX91" fmla="*/ 8629795 w 12902313"/>
              <a:gd name="connsiteY91" fmla="*/ 3838412 h 6858000"/>
              <a:gd name="connsiteX92" fmla="*/ 8882674 w 12902313"/>
              <a:gd name="connsiteY92" fmla="*/ 3838412 h 6858000"/>
              <a:gd name="connsiteX93" fmla="*/ 10104609 w 12902313"/>
              <a:gd name="connsiteY93" fmla="*/ 4534525 h 6858000"/>
              <a:gd name="connsiteX94" fmla="*/ 10357477 w 12902313"/>
              <a:gd name="connsiteY94" fmla="*/ 4534525 h 6858000"/>
              <a:gd name="connsiteX95" fmla="*/ 11056866 w 12902313"/>
              <a:gd name="connsiteY95" fmla="*/ 4136869 h 6858000"/>
              <a:gd name="connsiteX96" fmla="*/ 11090462 w 12902313"/>
              <a:gd name="connsiteY96" fmla="*/ 4136869 h 6858000"/>
              <a:gd name="connsiteX97" fmla="*/ 11789840 w 12902313"/>
              <a:gd name="connsiteY97" fmla="*/ 4534525 h 6858000"/>
              <a:gd name="connsiteX98" fmla="*/ 12043600 w 12902313"/>
              <a:gd name="connsiteY98" fmla="*/ 4534525 h 6858000"/>
              <a:gd name="connsiteX99" fmla="*/ 12204000 w 12902313"/>
              <a:gd name="connsiteY99" fmla="*/ 4443332 h 6858000"/>
              <a:gd name="connsiteX100" fmla="*/ 12204000 w 12902313"/>
              <a:gd name="connsiteY100" fmla="*/ 6858000 h 6858000"/>
              <a:gd name="connsiteX101" fmla="*/ 0 w 12902313"/>
              <a:gd name="connsiteY101" fmla="*/ 6858000 h 6858000"/>
              <a:gd name="connsiteX102" fmla="*/ 0 w 12902313"/>
              <a:gd name="connsiteY102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204000 w 12902313"/>
              <a:gd name="connsiteY34" fmla="*/ 3962853 h 6858000"/>
              <a:gd name="connsiteX35" fmla="*/ 12204000 w 12902313"/>
              <a:gd name="connsiteY35" fmla="*/ 3724080 h 6858000"/>
              <a:gd name="connsiteX36" fmla="*/ 12204000 w 12902313"/>
              <a:gd name="connsiteY36" fmla="*/ 2611736 h 6858000"/>
              <a:gd name="connsiteX37" fmla="*/ 12204000 w 12902313"/>
              <a:gd name="connsiteY37" fmla="*/ 3481835 h 6858000"/>
              <a:gd name="connsiteX38" fmla="*/ 12204000 w 12902313"/>
              <a:gd name="connsiteY38" fmla="*/ 2611736 h 6858000"/>
              <a:gd name="connsiteX39" fmla="*/ 10020610 w 12902313"/>
              <a:gd name="connsiteY39" fmla="*/ 2606016 h 6858000"/>
              <a:gd name="connsiteX40" fmla="*/ 10147050 w 12902313"/>
              <a:gd name="connsiteY40" fmla="*/ 2639361 h 6858000"/>
              <a:gd name="connsiteX41" fmla="*/ 11789852 w 12902313"/>
              <a:gd name="connsiteY41" fmla="*/ 3573023 h 6858000"/>
              <a:gd name="connsiteX42" fmla="*/ 12043612 w 12902313"/>
              <a:gd name="connsiteY42" fmla="*/ 3573023 h 6858000"/>
              <a:gd name="connsiteX43" fmla="*/ 12204000 w 12902313"/>
              <a:gd name="connsiteY43" fmla="*/ 3481835 h 6858000"/>
              <a:gd name="connsiteX44" fmla="*/ 12204000 w 12902313"/>
              <a:gd name="connsiteY44" fmla="*/ 3724080 h 6858000"/>
              <a:gd name="connsiteX45" fmla="*/ 12047148 w 12902313"/>
              <a:gd name="connsiteY45" fmla="*/ 3813181 h 6858000"/>
              <a:gd name="connsiteX46" fmla="*/ 11789852 w 12902313"/>
              <a:gd name="connsiteY46" fmla="*/ 3812312 h 6858000"/>
              <a:gd name="connsiteX47" fmla="*/ 9894170 w 12902313"/>
              <a:gd name="connsiteY47" fmla="*/ 2735072 h 6858000"/>
              <a:gd name="connsiteX48" fmla="*/ 9872709 w 12902313"/>
              <a:gd name="connsiteY48" fmla="*/ 2660481 h 6858000"/>
              <a:gd name="connsiteX49" fmla="*/ 9894170 w 12902313"/>
              <a:gd name="connsiteY49" fmla="*/ 2639361 h 6858000"/>
              <a:gd name="connsiteX50" fmla="*/ 10020610 w 12902313"/>
              <a:gd name="connsiteY50" fmla="*/ 2606016 h 6858000"/>
              <a:gd name="connsiteX51" fmla="*/ 0 w 12902313"/>
              <a:gd name="connsiteY51" fmla="*/ 0 h 6858000"/>
              <a:gd name="connsiteX52" fmla="*/ 12204000 w 12902313"/>
              <a:gd name="connsiteY52" fmla="*/ 0 h 6858000"/>
              <a:gd name="connsiteX53" fmla="*/ 12204000 w 12902313"/>
              <a:gd name="connsiteY53" fmla="*/ 2611736 h 6858000"/>
              <a:gd name="connsiteX54" fmla="*/ 10144395 w 12902313"/>
              <a:gd name="connsiteY54" fmla="*/ 1442037 h 6858000"/>
              <a:gd name="connsiteX55" fmla="*/ 10017955 w 12902313"/>
              <a:gd name="connsiteY55" fmla="*/ 1408700 h 6858000"/>
              <a:gd name="connsiteX56" fmla="*/ 9891515 w 12902313"/>
              <a:gd name="connsiteY56" fmla="*/ 1442037 h 6858000"/>
              <a:gd name="connsiteX57" fmla="*/ 7171790 w 12902313"/>
              <a:gd name="connsiteY57" fmla="*/ 2989150 h 6858000"/>
              <a:gd name="connsiteX58" fmla="*/ 7146758 w 12902313"/>
              <a:gd name="connsiteY58" fmla="*/ 3079375 h 6858000"/>
              <a:gd name="connsiteX59" fmla="*/ 7171790 w 12902313"/>
              <a:gd name="connsiteY59" fmla="*/ 3104007 h 6858000"/>
              <a:gd name="connsiteX60" fmla="*/ 7997608 w 12902313"/>
              <a:gd name="connsiteY60" fmla="*/ 3573023 h 6858000"/>
              <a:gd name="connsiteX61" fmla="*/ 8250487 w 12902313"/>
              <a:gd name="connsiteY61" fmla="*/ 3573023 h 6858000"/>
              <a:gd name="connsiteX62" fmla="*/ 8629795 w 12902313"/>
              <a:gd name="connsiteY62" fmla="*/ 3358097 h 6858000"/>
              <a:gd name="connsiteX63" fmla="*/ 8882675 w 12902313"/>
              <a:gd name="connsiteY63" fmla="*/ 3358097 h 6858000"/>
              <a:gd name="connsiteX64" fmla="*/ 10104610 w 12902313"/>
              <a:gd name="connsiteY64" fmla="*/ 4054208 h 6858000"/>
              <a:gd name="connsiteX65" fmla="*/ 10357478 w 12902313"/>
              <a:gd name="connsiteY65" fmla="*/ 4054208 h 6858000"/>
              <a:gd name="connsiteX66" fmla="*/ 11056867 w 12902313"/>
              <a:gd name="connsiteY66" fmla="*/ 3657422 h 6858000"/>
              <a:gd name="connsiteX67" fmla="*/ 11090462 w 12902313"/>
              <a:gd name="connsiteY67" fmla="*/ 3657422 h 6858000"/>
              <a:gd name="connsiteX68" fmla="*/ 11789852 w 12902313"/>
              <a:gd name="connsiteY68" fmla="*/ 4054208 h 6858000"/>
              <a:gd name="connsiteX69" fmla="*/ 12043612 w 12902313"/>
              <a:gd name="connsiteY69" fmla="*/ 4054208 h 6858000"/>
              <a:gd name="connsiteX70" fmla="*/ 12204000 w 12902313"/>
              <a:gd name="connsiteY70" fmla="*/ 3962853 h 6858000"/>
              <a:gd name="connsiteX71" fmla="*/ 12204000 w 12902313"/>
              <a:gd name="connsiteY71" fmla="*/ 4199775 h 6858000"/>
              <a:gd name="connsiteX72" fmla="*/ 12043600 w 12902313"/>
              <a:gd name="connsiteY72" fmla="*/ 4290890 h 6858000"/>
              <a:gd name="connsiteX73" fmla="*/ 11789840 w 12902313"/>
              <a:gd name="connsiteY73" fmla="*/ 4290890 h 6858000"/>
              <a:gd name="connsiteX74" fmla="*/ 11090462 w 12902313"/>
              <a:gd name="connsiteY74" fmla="*/ 3894103 h 6858000"/>
              <a:gd name="connsiteX75" fmla="*/ 11056866 w 12902313"/>
              <a:gd name="connsiteY75" fmla="*/ 3894103 h 6858000"/>
              <a:gd name="connsiteX76" fmla="*/ 10357477 w 12902313"/>
              <a:gd name="connsiteY76" fmla="*/ 4290890 h 6858000"/>
              <a:gd name="connsiteX77" fmla="*/ 10104609 w 12902313"/>
              <a:gd name="connsiteY77" fmla="*/ 4290890 h 6858000"/>
              <a:gd name="connsiteX78" fmla="*/ 8882674 w 12902313"/>
              <a:gd name="connsiteY78" fmla="*/ 3594777 h 6858000"/>
              <a:gd name="connsiteX79" fmla="*/ 8629795 w 12902313"/>
              <a:gd name="connsiteY79" fmla="*/ 3594777 h 6858000"/>
              <a:gd name="connsiteX80" fmla="*/ 8250487 w 12902313"/>
              <a:gd name="connsiteY80" fmla="*/ 3809704 h 6858000"/>
              <a:gd name="connsiteX81" fmla="*/ 7997607 w 12902313"/>
              <a:gd name="connsiteY81" fmla="*/ 3809704 h 6858000"/>
              <a:gd name="connsiteX82" fmla="*/ 7298230 w 12902313"/>
              <a:gd name="connsiteY82" fmla="*/ 3415525 h 6858000"/>
              <a:gd name="connsiteX83" fmla="*/ 7281427 w 12902313"/>
              <a:gd name="connsiteY83" fmla="*/ 3410953 h 6858000"/>
              <a:gd name="connsiteX84" fmla="*/ 7264623 w 12902313"/>
              <a:gd name="connsiteY84" fmla="*/ 3415525 h 6858000"/>
              <a:gd name="connsiteX85" fmla="*/ 7176207 w 12902313"/>
              <a:gd name="connsiteY85" fmla="*/ 3467727 h 6858000"/>
              <a:gd name="connsiteX86" fmla="*/ 7145196 w 12902313"/>
              <a:gd name="connsiteY86" fmla="*/ 3556143 h 6858000"/>
              <a:gd name="connsiteX87" fmla="*/ 7171790 w 12902313"/>
              <a:gd name="connsiteY87" fmla="*/ 3584335 h 6858000"/>
              <a:gd name="connsiteX88" fmla="*/ 7997607 w 12902313"/>
              <a:gd name="connsiteY88" fmla="*/ 4053339 h 6858000"/>
              <a:gd name="connsiteX89" fmla="*/ 8250487 w 12902313"/>
              <a:gd name="connsiteY89" fmla="*/ 4053339 h 6858000"/>
              <a:gd name="connsiteX90" fmla="*/ 8629795 w 12902313"/>
              <a:gd name="connsiteY90" fmla="*/ 3838412 h 6858000"/>
              <a:gd name="connsiteX91" fmla="*/ 8882674 w 12902313"/>
              <a:gd name="connsiteY91" fmla="*/ 3838412 h 6858000"/>
              <a:gd name="connsiteX92" fmla="*/ 10104609 w 12902313"/>
              <a:gd name="connsiteY92" fmla="*/ 4534525 h 6858000"/>
              <a:gd name="connsiteX93" fmla="*/ 10357477 w 12902313"/>
              <a:gd name="connsiteY93" fmla="*/ 4534525 h 6858000"/>
              <a:gd name="connsiteX94" fmla="*/ 11056866 w 12902313"/>
              <a:gd name="connsiteY94" fmla="*/ 4136869 h 6858000"/>
              <a:gd name="connsiteX95" fmla="*/ 11090462 w 12902313"/>
              <a:gd name="connsiteY95" fmla="*/ 4136869 h 6858000"/>
              <a:gd name="connsiteX96" fmla="*/ 11789840 w 12902313"/>
              <a:gd name="connsiteY96" fmla="*/ 4534525 h 6858000"/>
              <a:gd name="connsiteX97" fmla="*/ 12043600 w 12902313"/>
              <a:gd name="connsiteY97" fmla="*/ 4534525 h 6858000"/>
              <a:gd name="connsiteX98" fmla="*/ 12204000 w 12902313"/>
              <a:gd name="connsiteY98" fmla="*/ 4443332 h 6858000"/>
              <a:gd name="connsiteX99" fmla="*/ 12204000 w 12902313"/>
              <a:gd name="connsiteY99" fmla="*/ 6858000 h 6858000"/>
              <a:gd name="connsiteX100" fmla="*/ 0 w 12902313"/>
              <a:gd name="connsiteY100" fmla="*/ 6858000 h 6858000"/>
              <a:gd name="connsiteX101" fmla="*/ 0 w 12902313"/>
              <a:gd name="connsiteY101" fmla="*/ 0 h 6858000"/>
              <a:gd name="connsiteX0" fmla="*/ 12742108 w 12902313"/>
              <a:gd name="connsiteY0" fmla="*/ 3894103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7281425 w 12902313"/>
              <a:gd name="connsiteY8" fmla="*/ 3889531 h 6858000"/>
              <a:gd name="connsiteX9" fmla="*/ 7264623 w 12902313"/>
              <a:gd name="connsiteY9" fmla="*/ 3894104 h 6858000"/>
              <a:gd name="connsiteX10" fmla="*/ 7176207 w 12902313"/>
              <a:gd name="connsiteY10" fmla="*/ 3946305 h 6858000"/>
              <a:gd name="connsiteX11" fmla="*/ 7151727 w 12902313"/>
              <a:gd name="connsiteY11" fmla="*/ 4037952 h 6858000"/>
              <a:gd name="connsiteX12" fmla="*/ 7176207 w 12902313"/>
              <a:gd name="connsiteY12" fmla="*/ 4062044 h 6858000"/>
              <a:gd name="connsiteX13" fmla="*/ 8002024 w 12902313"/>
              <a:gd name="connsiteY13" fmla="*/ 4531048 h 6858000"/>
              <a:gd name="connsiteX14" fmla="*/ 8254904 w 12902313"/>
              <a:gd name="connsiteY14" fmla="*/ 4531048 h 6858000"/>
              <a:gd name="connsiteX15" fmla="*/ 8634212 w 12902313"/>
              <a:gd name="connsiteY15" fmla="*/ 4315252 h 6858000"/>
              <a:gd name="connsiteX16" fmla="*/ 8887091 w 12902313"/>
              <a:gd name="connsiteY16" fmla="*/ 4315252 h 6858000"/>
              <a:gd name="connsiteX17" fmla="*/ 10109026 w 12902313"/>
              <a:gd name="connsiteY17" fmla="*/ 5011364 h 6858000"/>
              <a:gd name="connsiteX18" fmla="*/ 10361894 w 12902313"/>
              <a:gd name="connsiteY18" fmla="*/ 5011364 h 6858000"/>
              <a:gd name="connsiteX19" fmla="*/ 11183295 w 12902313"/>
              <a:gd name="connsiteY19" fmla="*/ 4541490 h 6858000"/>
              <a:gd name="connsiteX20" fmla="*/ 11208339 w 12902313"/>
              <a:gd name="connsiteY20" fmla="*/ 4451277 h 6858000"/>
              <a:gd name="connsiteX21" fmla="*/ 11183295 w 12902313"/>
              <a:gd name="connsiteY21" fmla="*/ 4426633 h 6858000"/>
              <a:gd name="connsiteX22" fmla="*/ 11094879 w 12902313"/>
              <a:gd name="connsiteY22" fmla="*/ 4373550 h 6858000"/>
              <a:gd name="connsiteX23" fmla="*/ 11061284 w 12902313"/>
              <a:gd name="connsiteY23" fmla="*/ 4373550 h 6858000"/>
              <a:gd name="connsiteX24" fmla="*/ 10361894 w 12902313"/>
              <a:gd name="connsiteY24" fmla="*/ 4771206 h 6858000"/>
              <a:gd name="connsiteX25" fmla="*/ 10104598 w 12902313"/>
              <a:gd name="connsiteY25" fmla="*/ 4770336 h 6858000"/>
              <a:gd name="connsiteX26" fmla="*/ 8882675 w 12902313"/>
              <a:gd name="connsiteY26" fmla="*/ 4074225 h 6858000"/>
              <a:gd name="connsiteX27" fmla="*/ 8629795 w 12902313"/>
              <a:gd name="connsiteY27" fmla="*/ 4074225 h 6858000"/>
              <a:gd name="connsiteX28" fmla="*/ 8250487 w 12902313"/>
              <a:gd name="connsiteY28" fmla="*/ 4289151 h 6858000"/>
              <a:gd name="connsiteX29" fmla="*/ 7997608 w 12902313"/>
              <a:gd name="connsiteY29" fmla="*/ 4289151 h 6858000"/>
              <a:gd name="connsiteX30" fmla="*/ 7298218 w 12902313"/>
              <a:gd name="connsiteY30" fmla="*/ 3894104 h 6858000"/>
              <a:gd name="connsiteX31" fmla="*/ 7281425 w 12902313"/>
              <a:gd name="connsiteY31" fmla="*/ 3889531 h 6858000"/>
              <a:gd name="connsiteX32" fmla="*/ 12204000 w 12902313"/>
              <a:gd name="connsiteY32" fmla="*/ 3724080 h 6858000"/>
              <a:gd name="connsiteX33" fmla="*/ 12204000 w 12902313"/>
              <a:gd name="connsiteY33" fmla="*/ 3962853 h 6858000"/>
              <a:gd name="connsiteX34" fmla="*/ 12204000 w 12902313"/>
              <a:gd name="connsiteY34" fmla="*/ 3724080 h 6858000"/>
              <a:gd name="connsiteX35" fmla="*/ 12204000 w 12902313"/>
              <a:gd name="connsiteY35" fmla="*/ 2611736 h 6858000"/>
              <a:gd name="connsiteX36" fmla="*/ 12204000 w 12902313"/>
              <a:gd name="connsiteY36" fmla="*/ 3481835 h 6858000"/>
              <a:gd name="connsiteX37" fmla="*/ 12204000 w 12902313"/>
              <a:gd name="connsiteY37" fmla="*/ 2611736 h 6858000"/>
              <a:gd name="connsiteX38" fmla="*/ 10020610 w 12902313"/>
              <a:gd name="connsiteY38" fmla="*/ 2606016 h 6858000"/>
              <a:gd name="connsiteX39" fmla="*/ 10147050 w 12902313"/>
              <a:gd name="connsiteY39" fmla="*/ 2639361 h 6858000"/>
              <a:gd name="connsiteX40" fmla="*/ 11789852 w 12902313"/>
              <a:gd name="connsiteY40" fmla="*/ 3573023 h 6858000"/>
              <a:gd name="connsiteX41" fmla="*/ 12043612 w 12902313"/>
              <a:gd name="connsiteY41" fmla="*/ 3573023 h 6858000"/>
              <a:gd name="connsiteX42" fmla="*/ 12204000 w 12902313"/>
              <a:gd name="connsiteY42" fmla="*/ 3481835 h 6858000"/>
              <a:gd name="connsiteX43" fmla="*/ 12204000 w 12902313"/>
              <a:gd name="connsiteY43" fmla="*/ 3724080 h 6858000"/>
              <a:gd name="connsiteX44" fmla="*/ 12047148 w 12902313"/>
              <a:gd name="connsiteY44" fmla="*/ 3813181 h 6858000"/>
              <a:gd name="connsiteX45" fmla="*/ 11789852 w 12902313"/>
              <a:gd name="connsiteY45" fmla="*/ 3812312 h 6858000"/>
              <a:gd name="connsiteX46" fmla="*/ 9894170 w 12902313"/>
              <a:gd name="connsiteY46" fmla="*/ 2735072 h 6858000"/>
              <a:gd name="connsiteX47" fmla="*/ 9872709 w 12902313"/>
              <a:gd name="connsiteY47" fmla="*/ 2660481 h 6858000"/>
              <a:gd name="connsiteX48" fmla="*/ 9894170 w 12902313"/>
              <a:gd name="connsiteY48" fmla="*/ 2639361 h 6858000"/>
              <a:gd name="connsiteX49" fmla="*/ 10020610 w 12902313"/>
              <a:gd name="connsiteY49" fmla="*/ 2606016 h 6858000"/>
              <a:gd name="connsiteX50" fmla="*/ 0 w 12902313"/>
              <a:gd name="connsiteY50" fmla="*/ 0 h 6858000"/>
              <a:gd name="connsiteX51" fmla="*/ 12204000 w 12902313"/>
              <a:gd name="connsiteY51" fmla="*/ 0 h 6858000"/>
              <a:gd name="connsiteX52" fmla="*/ 12204000 w 12902313"/>
              <a:gd name="connsiteY52" fmla="*/ 2611736 h 6858000"/>
              <a:gd name="connsiteX53" fmla="*/ 10144395 w 12902313"/>
              <a:gd name="connsiteY53" fmla="*/ 1442037 h 6858000"/>
              <a:gd name="connsiteX54" fmla="*/ 10017955 w 12902313"/>
              <a:gd name="connsiteY54" fmla="*/ 1408700 h 6858000"/>
              <a:gd name="connsiteX55" fmla="*/ 9891515 w 12902313"/>
              <a:gd name="connsiteY55" fmla="*/ 1442037 h 6858000"/>
              <a:gd name="connsiteX56" fmla="*/ 7171790 w 12902313"/>
              <a:gd name="connsiteY56" fmla="*/ 2989150 h 6858000"/>
              <a:gd name="connsiteX57" fmla="*/ 7146758 w 12902313"/>
              <a:gd name="connsiteY57" fmla="*/ 3079375 h 6858000"/>
              <a:gd name="connsiteX58" fmla="*/ 7171790 w 12902313"/>
              <a:gd name="connsiteY58" fmla="*/ 3104007 h 6858000"/>
              <a:gd name="connsiteX59" fmla="*/ 7997608 w 12902313"/>
              <a:gd name="connsiteY59" fmla="*/ 3573023 h 6858000"/>
              <a:gd name="connsiteX60" fmla="*/ 8250487 w 12902313"/>
              <a:gd name="connsiteY60" fmla="*/ 3573023 h 6858000"/>
              <a:gd name="connsiteX61" fmla="*/ 8629795 w 12902313"/>
              <a:gd name="connsiteY61" fmla="*/ 3358097 h 6858000"/>
              <a:gd name="connsiteX62" fmla="*/ 8882675 w 12902313"/>
              <a:gd name="connsiteY62" fmla="*/ 3358097 h 6858000"/>
              <a:gd name="connsiteX63" fmla="*/ 10104610 w 12902313"/>
              <a:gd name="connsiteY63" fmla="*/ 4054208 h 6858000"/>
              <a:gd name="connsiteX64" fmla="*/ 10357478 w 12902313"/>
              <a:gd name="connsiteY64" fmla="*/ 4054208 h 6858000"/>
              <a:gd name="connsiteX65" fmla="*/ 11056867 w 12902313"/>
              <a:gd name="connsiteY65" fmla="*/ 3657422 h 6858000"/>
              <a:gd name="connsiteX66" fmla="*/ 11090462 w 12902313"/>
              <a:gd name="connsiteY66" fmla="*/ 3657422 h 6858000"/>
              <a:gd name="connsiteX67" fmla="*/ 11789852 w 12902313"/>
              <a:gd name="connsiteY67" fmla="*/ 4054208 h 6858000"/>
              <a:gd name="connsiteX68" fmla="*/ 12043612 w 12902313"/>
              <a:gd name="connsiteY68" fmla="*/ 4054208 h 6858000"/>
              <a:gd name="connsiteX69" fmla="*/ 12204000 w 12902313"/>
              <a:gd name="connsiteY69" fmla="*/ 3962853 h 6858000"/>
              <a:gd name="connsiteX70" fmla="*/ 12204000 w 12902313"/>
              <a:gd name="connsiteY70" fmla="*/ 4199775 h 6858000"/>
              <a:gd name="connsiteX71" fmla="*/ 12043600 w 12902313"/>
              <a:gd name="connsiteY71" fmla="*/ 4290890 h 6858000"/>
              <a:gd name="connsiteX72" fmla="*/ 11789840 w 12902313"/>
              <a:gd name="connsiteY72" fmla="*/ 4290890 h 6858000"/>
              <a:gd name="connsiteX73" fmla="*/ 11090462 w 12902313"/>
              <a:gd name="connsiteY73" fmla="*/ 3894103 h 6858000"/>
              <a:gd name="connsiteX74" fmla="*/ 11056866 w 12902313"/>
              <a:gd name="connsiteY74" fmla="*/ 3894103 h 6858000"/>
              <a:gd name="connsiteX75" fmla="*/ 10357477 w 12902313"/>
              <a:gd name="connsiteY75" fmla="*/ 4290890 h 6858000"/>
              <a:gd name="connsiteX76" fmla="*/ 10104609 w 12902313"/>
              <a:gd name="connsiteY76" fmla="*/ 4290890 h 6858000"/>
              <a:gd name="connsiteX77" fmla="*/ 8882674 w 12902313"/>
              <a:gd name="connsiteY77" fmla="*/ 3594777 h 6858000"/>
              <a:gd name="connsiteX78" fmla="*/ 8629795 w 12902313"/>
              <a:gd name="connsiteY78" fmla="*/ 3594777 h 6858000"/>
              <a:gd name="connsiteX79" fmla="*/ 8250487 w 12902313"/>
              <a:gd name="connsiteY79" fmla="*/ 3809704 h 6858000"/>
              <a:gd name="connsiteX80" fmla="*/ 7997607 w 12902313"/>
              <a:gd name="connsiteY80" fmla="*/ 3809704 h 6858000"/>
              <a:gd name="connsiteX81" fmla="*/ 7298230 w 12902313"/>
              <a:gd name="connsiteY81" fmla="*/ 3415525 h 6858000"/>
              <a:gd name="connsiteX82" fmla="*/ 7281427 w 12902313"/>
              <a:gd name="connsiteY82" fmla="*/ 3410953 h 6858000"/>
              <a:gd name="connsiteX83" fmla="*/ 7264623 w 12902313"/>
              <a:gd name="connsiteY83" fmla="*/ 3415525 h 6858000"/>
              <a:gd name="connsiteX84" fmla="*/ 7176207 w 12902313"/>
              <a:gd name="connsiteY84" fmla="*/ 3467727 h 6858000"/>
              <a:gd name="connsiteX85" fmla="*/ 7145196 w 12902313"/>
              <a:gd name="connsiteY85" fmla="*/ 3556143 h 6858000"/>
              <a:gd name="connsiteX86" fmla="*/ 7171790 w 12902313"/>
              <a:gd name="connsiteY86" fmla="*/ 3584335 h 6858000"/>
              <a:gd name="connsiteX87" fmla="*/ 7997607 w 12902313"/>
              <a:gd name="connsiteY87" fmla="*/ 4053339 h 6858000"/>
              <a:gd name="connsiteX88" fmla="*/ 8250487 w 12902313"/>
              <a:gd name="connsiteY88" fmla="*/ 4053339 h 6858000"/>
              <a:gd name="connsiteX89" fmla="*/ 8629795 w 12902313"/>
              <a:gd name="connsiteY89" fmla="*/ 3838412 h 6858000"/>
              <a:gd name="connsiteX90" fmla="*/ 8882674 w 12902313"/>
              <a:gd name="connsiteY90" fmla="*/ 3838412 h 6858000"/>
              <a:gd name="connsiteX91" fmla="*/ 10104609 w 12902313"/>
              <a:gd name="connsiteY91" fmla="*/ 4534525 h 6858000"/>
              <a:gd name="connsiteX92" fmla="*/ 10357477 w 12902313"/>
              <a:gd name="connsiteY92" fmla="*/ 4534525 h 6858000"/>
              <a:gd name="connsiteX93" fmla="*/ 11056866 w 12902313"/>
              <a:gd name="connsiteY93" fmla="*/ 4136869 h 6858000"/>
              <a:gd name="connsiteX94" fmla="*/ 11090462 w 12902313"/>
              <a:gd name="connsiteY94" fmla="*/ 4136869 h 6858000"/>
              <a:gd name="connsiteX95" fmla="*/ 11789840 w 12902313"/>
              <a:gd name="connsiteY95" fmla="*/ 4534525 h 6858000"/>
              <a:gd name="connsiteX96" fmla="*/ 12043600 w 12902313"/>
              <a:gd name="connsiteY96" fmla="*/ 4534525 h 6858000"/>
              <a:gd name="connsiteX97" fmla="*/ 12204000 w 12902313"/>
              <a:gd name="connsiteY97" fmla="*/ 4443332 h 6858000"/>
              <a:gd name="connsiteX98" fmla="*/ 12204000 w 12902313"/>
              <a:gd name="connsiteY98" fmla="*/ 6858000 h 6858000"/>
              <a:gd name="connsiteX99" fmla="*/ 0 w 12902313"/>
              <a:gd name="connsiteY99" fmla="*/ 6858000 h 6858000"/>
              <a:gd name="connsiteX100" fmla="*/ 0 w 12902313"/>
              <a:gd name="connsiteY100" fmla="*/ 0 h 6858000"/>
              <a:gd name="connsiteX0" fmla="*/ 12204000 w 12902313"/>
              <a:gd name="connsiteY0" fmla="*/ 4199775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7281425 w 12902313"/>
              <a:gd name="connsiteY7" fmla="*/ 3889531 h 6858000"/>
              <a:gd name="connsiteX8" fmla="*/ 7264623 w 12902313"/>
              <a:gd name="connsiteY8" fmla="*/ 3894104 h 6858000"/>
              <a:gd name="connsiteX9" fmla="*/ 7176207 w 12902313"/>
              <a:gd name="connsiteY9" fmla="*/ 3946305 h 6858000"/>
              <a:gd name="connsiteX10" fmla="*/ 7151727 w 12902313"/>
              <a:gd name="connsiteY10" fmla="*/ 4037952 h 6858000"/>
              <a:gd name="connsiteX11" fmla="*/ 7176207 w 12902313"/>
              <a:gd name="connsiteY11" fmla="*/ 4062044 h 6858000"/>
              <a:gd name="connsiteX12" fmla="*/ 8002024 w 12902313"/>
              <a:gd name="connsiteY12" fmla="*/ 4531048 h 6858000"/>
              <a:gd name="connsiteX13" fmla="*/ 8254904 w 12902313"/>
              <a:gd name="connsiteY13" fmla="*/ 4531048 h 6858000"/>
              <a:gd name="connsiteX14" fmla="*/ 8634212 w 12902313"/>
              <a:gd name="connsiteY14" fmla="*/ 4315252 h 6858000"/>
              <a:gd name="connsiteX15" fmla="*/ 8887091 w 12902313"/>
              <a:gd name="connsiteY15" fmla="*/ 4315252 h 6858000"/>
              <a:gd name="connsiteX16" fmla="*/ 10109026 w 12902313"/>
              <a:gd name="connsiteY16" fmla="*/ 5011364 h 6858000"/>
              <a:gd name="connsiteX17" fmla="*/ 10361894 w 12902313"/>
              <a:gd name="connsiteY17" fmla="*/ 5011364 h 6858000"/>
              <a:gd name="connsiteX18" fmla="*/ 11183295 w 12902313"/>
              <a:gd name="connsiteY18" fmla="*/ 4541490 h 6858000"/>
              <a:gd name="connsiteX19" fmla="*/ 11208339 w 12902313"/>
              <a:gd name="connsiteY19" fmla="*/ 4451277 h 6858000"/>
              <a:gd name="connsiteX20" fmla="*/ 11183295 w 12902313"/>
              <a:gd name="connsiteY20" fmla="*/ 4426633 h 6858000"/>
              <a:gd name="connsiteX21" fmla="*/ 11094879 w 12902313"/>
              <a:gd name="connsiteY21" fmla="*/ 4373550 h 6858000"/>
              <a:gd name="connsiteX22" fmla="*/ 11061284 w 12902313"/>
              <a:gd name="connsiteY22" fmla="*/ 4373550 h 6858000"/>
              <a:gd name="connsiteX23" fmla="*/ 10361894 w 12902313"/>
              <a:gd name="connsiteY23" fmla="*/ 4771206 h 6858000"/>
              <a:gd name="connsiteX24" fmla="*/ 10104598 w 12902313"/>
              <a:gd name="connsiteY24" fmla="*/ 4770336 h 6858000"/>
              <a:gd name="connsiteX25" fmla="*/ 8882675 w 12902313"/>
              <a:gd name="connsiteY25" fmla="*/ 4074225 h 6858000"/>
              <a:gd name="connsiteX26" fmla="*/ 8629795 w 12902313"/>
              <a:gd name="connsiteY26" fmla="*/ 4074225 h 6858000"/>
              <a:gd name="connsiteX27" fmla="*/ 8250487 w 12902313"/>
              <a:gd name="connsiteY27" fmla="*/ 4289151 h 6858000"/>
              <a:gd name="connsiteX28" fmla="*/ 7997608 w 12902313"/>
              <a:gd name="connsiteY28" fmla="*/ 4289151 h 6858000"/>
              <a:gd name="connsiteX29" fmla="*/ 7298218 w 12902313"/>
              <a:gd name="connsiteY29" fmla="*/ 3894104 h 6858000"/>
              <a:gd name="connsiteX30" fmla="*/ 7281425 w 12902313"/>
              <a:gd name="connsiteY30" fmla="*/ 3889531 h 6858000"/>
              <a:gd name="connsiteX31" fmla="*/ 12204000 w 12902313"/>
              <a:gd name="connsiteY31" fmla="*/ 3724080 h 6858000"/>
              <a:gd name="connsiteX32" fmla="*/ 12204000 w 12902313"/>
              <a:gd name="connsiteY32" fmla="*/ 3962853 h 6858000"/>
              <a:gd name="connsiteX33" fmla="*/ 12204000 w 12902313"/>
              <a:gd name="connsiteY33" fmla="*/ 3724080 h 6858000"/>
              <a:gd name="connsiteX34" fmla="*/ 12204000 w 12902313"/>
              <a:gd name="connsiteY34" fmla="*/ 2611736 h 6858000"/>
              <a:gd name="connsiteX35" fmla="*/ 12204000 w 12902313"/>
              <a:gd name="connsiteY35" fmla="*/ 3481835 h 6858000"/>
              <a:gd name="connsiteX36" fmla="*/ 12204000 w 12902313"/>
              <a:gd name="connsiteY36" fmla="*/ 2611736 h 6858000"/>
              <a:gd name="connsiteX37" fmla="*/ 10020610 w 12902313"/>
              <a:gd name="connsiteY37" fmla="*/ 2606016 h 6858000"/>
              <a:gd name="connsiteX38" fmla="*/ 10147050 w 12902313"/>
              <a:gd name="connsiteY38" fmla="*/ 2639361 h 6858000"/>
              <a:gd name="connsiteX39" fmla="*/ 11789852 w 12902313"/>
              <a:gd name="connsiteY39" fmla="*/ 3573023 h 6858000"/>
              <a:gd name="connsiteX40" fmla="*/ 12043612 w 12902313"/>
              <a:gd name="connsiteY40" fmla="*/ 3573023 h 6858000"/>
              <a:gd name="connsiteX41" fmla="*/ 12204000 w 12902313"/>
              <a:gd name="connsiteY41" fmla="*/ 3481835 h 6858000"/>
              <a:gd name="connsiteX42" fmla="*/ 12204000 w 12902313"/>
              <a:gd name="connsiteY42" fmla="*/ 3724080 h 6858000"/>
              <a:gd name="connsiteX43" fmla="*/ 12047148 w 12902313"/>
              <a:gd name="connsiteY43" fmla="*/ 3813181 h 6858000"/>
              <a:gd name="connsiteX44" fmla="*/ 11789852 w 12902313"/>
              <a:gd name="connsiteY44" fmla="*/ 3812312 h 6858000"/>
              <a:gd name="connsiteX45" fmla="*/ 9894170 w 12902313"/>
              <a:gd name="connsiteY45" fmla="*/ 2735072 h 6858000"/>
              <a:gd name="connsiteX46" fmla="*/ 9872709 w 12902313"/>
              <a:gd name="connsiteY46" fmla="*/ 2660481 h 6858000"/>
              <a:gd name="connsiteX47" fmla="*/ 9894170 w 12902313"/>
              <a:gd name="connsiteY47" fmla="*/ 2639361 h 6858000"/>
              <a:gd name="connsiteX48" fmla="*/ 10020610 w 12902313"/>
              <a:gd name="connsiteY48" fmla="*/ 2606016 h 6858000"/>
              <a:gd name="connsiteX49" fmla="*/ 0 w 12902313"/>
              <a:gd name="connsiteY49" fmla="*/ 0 h 6858000"/>
              <a:gd name="connsiteX50" fmla="*/ 12204000 w 12902313"/>
              <a:gd name="connsiteY50" fmla="*/ 0 h 6858000"/>
              <a:gd name="connsiteX51" fmla="*/ 12204000 w 12902313"/>
              <a:gd name="connsiteY51" fmla="*/ 2611736 h 6858000"/>
              <a:gd name="connsiteX52" fmla="*/ 10144395 w 12902313"/>
              <a:gd name="connsiteY52" fmla="*/ 1442037 h 6858000"/>
              <a:gd name="connsiteX53" fmla="*/ 10017955 w 12902313"/>
              <a:gd name="connsiteY53" fmla="*/ 1408700 h 6858000"/>
              <a:gd name="connsiteX54" fmla="*/ 9891515 w 12902313"/>
              <a:gd name="connsiteY54" fmla="*/ 1442037 h 6858000"/>
              <a:gd name="connsiteX55" fmla="*/ 7171790 w 12902313"/>
              <a:gd name="connsiteY55" fmla="*/ 2989150 h 6858000"/>
              <a:gd name="connsiteX56" fmla="*/ 7146758 w 12902313"/>
              <a:gd name="connsiteY56" fmla="*/ 3079375 h 6858000"/>
              <a:gd name="connsiteX57" fmla="*/ 7171790 w 12902313"/>
              <a:gd name="connsiteY57" fmla="*/ 3104007 h 6858000"/>
              <a:gd name="connsiteX58" fmla="*/ 7997608 w 12902313"/>
              <a:gd name="connsiteY58" fmla="*/ 3573023 h 6858000"/>
              <a:gd name="connsiteX59" fmla="*/ 8250487 w 12902313"/>
              <a:gd name="connsiteY59" fmla="*/ 3573023 h 6858000"/>
              <a:gd name="connsiteX60" fmla="*/ 8629795 w 12902313"/>
              <a:gd name="connsiteY60" fmla="*/ 3358097 h 6858000"/>
              <a:gd name="connsiteX61" fmla="*/ 8882675 w 12902313"/>
              <a:gd name="connsiteY61" fmla="*/ 3358097 h 6858000"/>
              <a:gd name="connsiteX62" fmla="*/ 10104610 w 12902313"/>
              <a:gd name="connsiteY62" fmla="*/ 4054208 h 6858000"/>
              <a:gd name="connsiteX63" fmla="*/ 10357478 w 12902313"/>
              <a:gd name="connsiteY63" fmla="*/ 4054208 h 6858000"/>
              <a:gd name="connsiteX64" fmla="*/ 11056867 w 12902313"/>
              <a:gd name="connsiteY64" fmla="*/ 3657422 h 6858000"/>
              <a:gd name="connsiteX65" fmla="*/ 11090462 w 12902313"/>
              <a:gd name="connsiteY65" fmla="*/ 3657422 h 6858000"/>
              <a:gd name="connsiteX66" fmla="*/ 11789852 w 12902313"/>
              <a:gd name="connsiteY66" fmla="*/ 4054208 h 6858000"/>
              <a:gd name="connsiteX67" fmla="*/ 12043612 w 12902313"/>
              <a:gd name="connsiteY67" fmla="*/ 4054208 h 6858000"/>
              <a:gd name="connsiteX68" fmla="*/ 12204000 w 12902313"/>
              <a:gd name="connsiteY68" fmla="*/ 3962853 h 6858000"/>
              <a:gd name="connsiteX69" fmla="*/ 12204000 w 12902313"/>
              <a:gd name="connsiteY69" fmla="*/ 4199775 h 6858000"/>
              <a:gd name="connsiteX70" fmla="*/ 12043600 w 12902313"/>
              <a:gd name="connsiteY70" fmla="*/ 4290890 h 6858000"/>
              <a:gd name="connsiteX71" fmla="*/ 11789840 w 12902313"/>
              <a:gd name="connsiteY71" fmla="*/ 4290890 h 6858000"/>
              <a:gd name="connsiteX72" fmla="*/ 11090462 w 12902313"/>
              <a:gd name="connsiteY72" fmla="*/ 3894103 h 6858000"/>
              <a:gd name="connsiteX73" fmla="*/ 11056866 w 12902313"/>
              <a:gd name="connsiteY73" fmla="*/ 3894103 h 6858000"/>
              <a:gd name="connsiteX74" fmla="*/ 10357477 w 12902313"/>
              <a:gd name="connsiteY74" fmla="*/ 4290890 h 6858000"/>
              <a:gd name="connsiteX75" fmla="*/ 10104609 w 12902313"/>
              <a:gd name="connsiteY75" fmla="*/ 4290890 h 6858000"/>
              <a:gd name="connsiteX76" fmla="*/ 8882674 w 12902313"/>
              <a:gd name="connsiteY76" fmla="*/ 3594777 h 6858000"/>
              <a:gd name="connsiteX77" fmla="*/ 8629795 w 12902313"/>
              <a:gd name="connsiteY77" fmla="*/ 3594777 h 6858000"/>
              <a:gd name="connsiteX78" fmla="*/ 8250487 w 12902313"/>
              <a:gd name="connsiteY78" fmla="*/ 3809704 h 6858000"/>
              <a:gd name="connsiteX79" fmla="*/ 7997607 w 12902313"/>
              <a:gd name="connsiteY79" fmla="*/ 3809704 h 6858000"/>
              <a:gd name="connsiteX80" fmla="*/ 7298230 w 12902313"/>
              <a:gd name="connsiteY80" fmla="*/ 3415525 h 6858000"/>
              <a:gd name="connsiteX81" fmla="*/ 7281427 w 12902313"/>
              <a:gd name="connsiteY81" fmla="*/ 3410953 h 6858000"/>
              <a:gd name="connsiteX82" fmla="*/ 7264623 w 12902313"/>
              <a:gd name="connsiteY82" fmla="*/ 3415525 h 6858000"/>
              <a:gd name="connsiteX83" fmla="*/ 7176207 w 12902313"/>
              <a:gd name="connsiteY83" fmla="*/ 3467727 h 6858000"/>
              <a:gd name="connsiteX84" fmla="*/ 7145196 w 12902313"/>
              <a:gd name="connsiteY84" fmla="*/ 3556143 h 6858000"/>
              <a:gd name="connsiteX85" fmla="*/ 7171790 w 12902313"/>
              <a:gd name="connsiteY85" fmla="*/ 3584335 h 6858000"/>
              <a:gd name="connsiteX86" fmla="*/ 7997607 w 12902313"/>
              <a:gd name="connsiteY86" fmla="*/ 4053339 h 6858000"/>
              <a:gd name="connsiteX87" fmla="*/ 8250487 w 12902313"/>
              <a:gd name="connsiteY87" fmla="*/ 4053339 h 6858000"/>
              <a:gd name="connsiteX88" fmla="*/ 8629795 w 12902313"/>
              <a:gd name="connsiteY88" fmla="*/ 3838412 h 6858000"/>
              <a:gd name="connsiteX89" fmla="*/ 8882674 w 12902313"/>
              <a:gd name="connsiteY89" fmla="*/ 3838412 h 6858000"/>
              <a:gd name="connsiteX90" fmla="*/ 10104609 w 12902313"/>
              <a:gd name="connsiteY90" fmla="*/ 4534525 h 6858000"/>
              <a:gd name="connsiteX91" fmla="*/ 10357477 w 12902313"/>
              <a:gd name="connsiteY91" fmla="*/ 4534525 h 6858000"/>
              <a:gd name="connsiteX92" fmla="*/ 11056866 w 12902313"/>
              <a:gd name="connsiteY92" fmla="*/ 4136869 h 6858000"/>
              <a:gd name="connsiteX93" fmla="*/ 11090462 w 12902313"/>
              <a:gd name="connsiteY93" fmla="*/ 4136869 h 6858000"/>
              <a:gd name="connsiteX94" fmla="*/ 11789840 w 12902313"/>
              <a:gd name="connsiteY94" fmla="*/ 4534525 h 6858000"/>
              <a:gd name="connsiteX95" fmla="*/ 12043600 w 12902313"/>
              <a:gd name="connsiteY95" fmla="*/ 4534525 h 6858000"/>
              <a:gd name="connsiteX96" fmla="*/ 12204000 w 12902313"/>
              <a:gd name="connsiteY96" fmla="*/ 4443332 h 6858000"/>
              <a:gd name="connsiteX97" fmla="*/ 12204000 w 12902313"/>
              <a:gd name="connsiteY97" fmla="*/ 6858000 h 6858000"/>
              <a:gd name="connsiteX98" fmla="*/ 0 w 12902313"/>
              <a:gd name="connsiteY98" fmla="*/ 6858000 h 6858000"/>
              <a:gd name="connsiteX99" fmla="*/ 0 w 12902313"/>
              <a:gd name="connsiteY99" fmla="*/ 0 h 6858000"/>
              <a:gd name="connsiteX0" fmla="*/ 12204000 w 12902313"/>
              <a:gd name="connsiteY0" fmla="*/ 4199775 h 6858000"/>
              <a:gd name="connsiteX1" fmla="*/ 12868536 w 12902313"/>
              <a:gd name="connsiteY1" fmla="*/ 3949793 h 6858000"/>
              <a:gd name="connsiteX2" fmla="*/ 12893016 w 12902313"/>
              <a:gd name="connsiteY2" fmla="*/ 3973874 h 6858000"/>
              <a:gd name="connsiteX3" fmla="*/ 12868536 w 12902313"/>
              <a:gd name="connsiteY3" fmla="*/ 4065520 h 6858000"/>
              <a:gd name="connsiteX4" fmla="*/ 12204000 w 12902313"/>
              <a:gd name="connsiteY4" fmla="*/ 4443332 h 6858000"/>
              <a:gd name="connsiteX5" fmla="*/ 12204000 w 12902313"/>
              <a:gd name="connsiteY5" fmla="*/ 4199775 h 6858000"/>
              <a:gd name="connsiteX6" fmla="*/ 7281425 w 12902313"/>
              <a:gd name="connsiteY6" fmla="*/ 3889531 h 6858000"/>
              <a:gd name="connsiteX7" fmla="*/ 7264623 w 12902313"/>
              <a:gd name="connsiteY7" fmla="*/ 3894104 h 6858000"/>
              <a:gd name="connsiteX8" fmla="*/ 7176207 w 12902313"/>
              <a:gd name="connsiteY8" fmla="*/ 3946305 h 6858000"/>
              <a:gd name="connsiteX9" fmla="*/ 7151727 w 12902313"/>
              <a:gd name="connsiteY9" fmla="*/ 4037952 h 6858000"/>
              <a:gd name="connsiteX10" fmla="*/ 7176207 w 12902313"/>
              <a:gd name="connsiteY10" fmla="*/ 4062044 h 6858000"/>
              <a:gd name="connsiteX11" fmla="*/ 8002024 w 12902313"/>
              <a:gd name="connsiteY11" fmla="*/ 4531048 h 6858000"/>
              <a:gd name="connsiteX12" fmla="*/ 8254904 w 12902313"/>
              <a:gd name="connsiteY12" fmla="*/ 4531048 h 6858000"/>
              <a:gd name="connsiteX13" fmla="*/ 8634212 w 12902313"/>
              <a:gd name="connsiteY13" fmla="*/ 4315252 h 6858000"/>
              <a:gd name="connsiteX14" fmla="*/ 8887091 w 12902313"/>
              <a:gd name="connsiteY14" fmla="*/ 4315252 h 6858000"/>
              <a:gd name="connsiteX15" fmla="*/ 10109026 w 12902313"/>
              <a:gd name="connsiteY15" fmla="*/ 5011364 h 6858000"/>
              <a:gd name="connsiteX16" fmla="*/ 10361894 w 12902313"/>
              <a:gd name="connsiteY16" fmla="*/ 5011364 h 6858000"/>
              <a:gd name="connsiteX17" fmla="*/ 11183295 w 12902313"/>
              <a:gd name="connsiteY17" fmla="*/ 4541490 h 6858000"/>
              <a:gd name="connsiteX18" fmla="*/ 11208339 w 12902313"/>
              <a:gd name="connsiteY18" fmla="*/ 4451277 h 6858000"/>
              <a:gd name="connsiteX19" fmla="*/ 11183295 w 12902313"/>
              <a:gd name="connsiteY19" fmla="*/ 4426633 h 6858000"/>
              <a:gd name="connsiteX20" fmla="*/ 11094879 w 12902313"/>
              <a:gd name="connsiteY20" fmla="*/ 4373550 h 6858000"/>
              <a:gd name="connsiteX21" fmla="*/ 11061284 w 12902313"/>
              <a:gd name="connsiteY21" fmla="*/ 4373550 h 6858000"/>
              <a:gd name="connsiteX22" fmla="*/ 10361894 w 12902313"/>
              <a:gd name="connsiteY22" fmla="*/ 4771206 h 6858000"/>
              <a:gd name="connsiteX23" fmla="*/ 10104598 w 12902313"/>
              <a:gd name="connsiteY23" fmla="*/ 4770336 h 6858000"/>
              <a:gd name="connsiteX24" fmla="*/ 8882675 w 12902313"/>
              <a:gd name="connsiteY24" fmla="*/ 4074225 h 6858000"/>
              <a:gd name="connsiteX25" fmla="*/ 8629795 w 12902313"/>
              <a:gd name="connsiteY25" fmla="*/ 4074225 h 6858000"/>
              <a:gd name="connsiteX26" fmla="*/ 8250487 w 12902313"/>
              <a:gd name="connsiteY26" fmla="*/ 4289151 h 6858000"/>
              <a:gd name="connsiteX27" fmla="*/ 7997608 w 12902313"/>
              <a:gd name="connsiteY27" fmla="*/ 4289151 h 6858000"/>
              <a:gd name="connsiteX28" fmla="*/ 7298218 w 12902313"/>
              <a:gd name="connsiteY28" fmla="*/ 3894104 h 6858000"/>
              <a:gd name="connsiteX29" fmla="*/ 7281425 w 12902313"/>
              <a:gd name="connsiteY29" fmla="*/ 3889531 h 6858000"/>
              <a:gd name="connsiteX30" fmla="*/ 12204000 w 12902313"/>
              <a:gd name="connsiteY30" fmla="*/ 3724080 h 6858000"/>
              <a:gd name="connsiteX31" fmla="*/ 12204000 w 12902313"/>
              <a:gd name="connsiteY31" fmla="*/ 3962853 h 6858000"/>
              <a:gd name="connsiteX32" fmla="*/ 12204000 w 12902313"/>
              <a:gd name="connsiteY32" fmla="*/ 3724080 h 6858000"/>
              <a:gd name="connsiteX33" fmla="*/ 12204000 w 12902313"/>
              <a:gd name="connsiteY33" fmla="*/ 2611736 h 6858000"/>
              <a:gd name="connsiteX34" fmla="*/ 12204000 w 12902313"/>
              <a:gd name="connsiteY34" fmla="*/ 3481835 h 6858000"/>
              <a:gd name="connsiteX35" fmla="*/ 12204000 w 12902313"/>
              <a:gd name="connsiteY35" fmla="*/ 2611736 h 6858000"/>
              <a:gd name="connsiteX36" fmla="*/ 10020610 w 12902313"/>
              <a:gd name="connsiteY36" fmla="*/ 2606016 h 6858000"/>
              <a:gd name="connsiteX37" fmla="*/ 10147050 w 12902313"/>
              <a:gd name="connsiteY37" fmla="*/ 2639361 h 6858000"/>
              <a:gd name="connsiteX38" fmla="*/ 11789852 w 12902313"/>
              <a:gd name="connsiteY38" fmla="*/ 3573023 h 6858000"/>
              <a:gd name="connsiteX39" fmla="*/ 12043612 w 12902313"/>
              <a:gd name="connsiteY39" fmla="*/ 3573023 h 6858000"/>
              <a:gd name="connsiteX40" fmla="*/ 12204000 w 12902313"/>
              <a:gd name="connsiteY40" fmla="*/ 3481835 h 6858000"/>
              <a:gd name="connsiteX41" fmla="*/ 12204000 w 12902313"/>
              <a:gd name="connsiteY41" fmla="*/ 3724080 h 6858000"/>
              <a:gd name="connsiteX42" fmla="*/ 12047148 w 12902313"/>
              <a:gd name="connsiteY42" fmla="*/ 3813181 h 6858000"/>
              <a:gd name="connsiteX43" fmla="*/ 11789852 w 12902313"/>
              <a:gd name="connsiteY43" fmla="*/ 3812312 h 6858000"/>
              <a:gd name="connsiteX44" fmla="*/ 9894170 w 12902313"/>
              <a:gd name="connsiteY44" fmla="*/ 2735072 h 6858000"/>
              <a:gd name="connsiteX45" fmla="*/ 9872709 w 12902313"/>
              <a:gd name="connsiteY45" fmla="*/ 2660481 h 6858000"/>
              <a:gd name="connsiteX46" fmla="*/ 9894170 w 12902313"/>
              <a:gd name="connsiteY46" fmla="*/ 2639361 h 6858000"/>
              <a:gd name="connsiteX47" fmla="*/ 10020610 w 12902313"/>
              <a:gd name="connsiteY47" fmla="*/ 2606016 h 6858000"/>
              <a:gd name="connsiteX48" fmla="*/ 0 w 12902313"/>
              <a:gd name="connsiteY48" fmla="*/ 0 h 6858000"/>
              <a:gd name="connsiteX49" fmla="*/ 12204000 w 12902313"/>
              <a:gd name="connsiteY49" fmla="*/ 0 h 6858000"/>
              <a:gd name="connsiteX50" fmla="*/ 12204000 w 12902313"/>
              <a:gd name="connsiteY50" fmla="*/ 2611736 h 6858000"/>
              <a:gd name="connsiteX51" fmla="*/ 10144395 w 12902313"/>
              <a:gd name="connsiteY51" fmla="*/ 1442037 h 6858000"/>
              <a:gd name="connsiteX52" fmla="*/ 10017955 w 12902313"/>
              <a:gd name="connsiteY52" fmla="*/ 1408700 h 6858000"/>
              <a:gd name="connsiteX53" fmla="*/ 9891515 w 12902313"/>
              <a:gd name="connsiteY53" fmla="*/ 1442037 h 6858000"/>
              <a:gd name="connsiteX54" fmla="*/ 7171790 w 12902313"/>
              <a:gd name="connsiteY54" fmla="*/ 2989150 h 6858000"/>
              <a:gd name="connsiteX55" fmla="*/ 7146758 w 12902313"/>
              <a:gd name="connsiteY55" fmla="*/ 3079375 h 6858000"/>
              <a:gd name="connsiteX56" fmla="*/ 7171790 w 12902313"/>
              <a:gd name="connsiteY56" fmla="*/ 3104007 h 6858000"/>
              <a:gd name="connsiteX57" fmla="*/ 7997608 w 12902313"/>
              <a:gd name="connsiteY57" fmla="*/ 3573023 h 6858000"/>
              <a:gd name="connsiteX58" fmla="*/ 8250487 w 12902313"/>
              <a:gd name="connsiteY58" fmla="*/ 3573023 h 6858000"/>
              <a:gd name="connsiteX59" fmla="*/ 8629795 w 12902313"/>
              <a:gd name="connsiteY59" fmla="*/ 3358097 h 6858000"/>
              <a:gd name="connsiteX60" fmla="*/ 8882675 w 12902313"/>
              <a:gd name="connsiteY60" fmla="*/ 3358097 h 6858000"/>
              <a:gd name="connsiteX61" fmla="*/ 10104610 w 12902313"/>
              <a:gd name="connsiteY61" fmla="*/ 4054208 h 6858000"/>
              <a:gd name="connsiteX62" fmla="*/ 10357478 w 12902313"/>
              <a:gd name="connsiteY62" fmla="*/ 4054208 h 6858000"/>
              <a:gd name="connsiteX63" fmla="*/ 11056867 w 12902313"/>
              <a:gd name="connsiteY63" fmla="*/ 3657422 h 6858000"/>
              <a:gd name="connsiteX64" fmla="*/ 11090462 w 12902313"/>
              <a:gd name="connsiteY64" fmla="*/ 3657422 h 6858000"/>
              <a:gd name="connsiteX65" fmla="*/ 11789852 w 12902313"/>
              <a:gd name="connsiteY65" fmla="*/ 4054208 h 6858000"/>
              <a:gd name="connsiteX66" fmla="*/ 12043612 w 12902313"/>
              <a:gd name="connsiteY66" fmla="*/ 4054208 h 6858000"/>
              <a:gd name="connsiteX67" fmla="*/ 12204000 w 12902313"/>
              <a:gd name="connsiteY67" fmla="*/ 3962853 h 6858000"/>
              <a:gd name="connsiteX68" fmla="*/ 12204000 w 12902313"/>
              <a:gd name="connsiteY68" fmla="*/ 4199775 h 6858000"/>
              <a:gd name="connsiteX69" fmla="*/ 12043600 w 12902313"/>
              <a:gd name="connsiteY69" fmla="*/ 4290890 h 6858000"/>
              <a:gd name="connsiteX70" fmla="*/ 11789840 w 12902313"/>
              <a:gd name="connsiteY70" fmla="*/ 4290890 h 6858000"/>
              <a:gd name="connsiteX71" fmla="*/ 11090462 w 12902313"/>
              <a:gd name="connsiteY71" fmla="*/ 3894103 h 6858000"/>
              <a:gd name="connsiteX72" fmla="*/ 11056866 w 12902313"/>
              <a:gd name="connsiteY72" fmla="*/ 3894103 h 6858000"/>
              <a:gd name="connsiteX73" fmla="*/ 10357477 w 12902313"/>
              <a:gd name="connsiteY73" fmla="*/ 4290890 h 6858000"/>
              <a:gd name="connsiteX74" fmla="*/ 10104609 w 12902313"/>
              <a:gd name="connsiteY74" fmla="*/ 4290890 h 6858000"/>
              <a:gd name="connsiteX75" fmla="*/ 8882674 w 12902313"/>
              <a:gd name="connsiteY75" fmla="*/ 3594777 h 6858000"/>
              <a:gd name="connsiteX76" fmla="*/ 8629795 w 12902313"/>
              <a:gd name="connsiteY76" fmla="*/ 3594777 h 6858000"/>
              <a:gd name="connsiteX77" fmla="*/ 8250487 w 12902313"/>
              <a:gd name="connsiteY77" fmla="*/ 3809704 h 6858000"/>
              <a:gd name="connsiteX78" fmla="*/ 7997607 w 12902313"/>
              <a:gd name="connsiteY78" fmla="*/ 3809704 h 6858000"/>
              <a:gd name="connsiteX79" fmla="*/ 7298230 w 12902313"/>
              <a:gd name="connsiteY79" fmla="*/ 3415525 h 6858000"/>
              <a:gd name="connsiteX80" fmla="*/ 7281427 w 12902313"/>
              <a:gd name="connsiteY80" fmla="*/ 3410953 h 6858000"/>
              <a:gd name="connsiteX81" fmla="*/ 7264623 w 12902313"/>
              <a:gd name="connsiteY81" fmla="*/ 3415525 h 6858000"/>
              <a:gd name="connsiteX82" fmla="*/ 7176207 w 12902313"/>
              <a:gd name="connsiteY82" fmla="*/ 3467727 h 6858000"/>
              <a:gd name="connsiteX83" fmla="*/ 7145196 w 12902313"/>
              <a:gd name="connsiteY83" fmla="*/ 3556143 h 6858000"/>
              <a:gd name="connsiteX84" fmla="*/ 7171790 w 12902313"/>
              <a:gd name="connsiteY84" fmla="*/ 3584335 h 6858000"/>
              <a:gd name="connsiteX85" fmla="*/ 7997607 w 12902313"/>
              <a:gd name="connsiteY85" fmla="*/ 4053339 h 6858000"/>
              <a:gd name="connsiteX86" fmla="*/ 8250487 w 12902313"/>
              <a:gd name="connsiteY86" fmla="*/ 4053339 h 6858000"/>
              <a:gd name="connsiteX87" fmla="*/ 8629795 w 12902313"/>
              <a:gd name="connsiteY87" fmla="*/ 3838412 h 6858000"/>
              <a:gd name="connsiteX88" fmla="*/ 8882674 w 12902313"/>
              <a:gd name="connsiteY88" fmla="*/ 3838412 h 6858000"/>
              <a:gd name="connsiteX89" fmla="*/ 10104609 w 12902313"/>
              <a:gd name="connsiteY89" fmla="*/ 4534525 h 6858000"/>
              <a:gd name="connsiteX90" fmla="*/ 10357477 w 12902313"/>
              <a:gd name="connsiteY90" fmla="*/ 4534525 h 6858000"/>
              <a:gd name="connsiteX91" fmla="*/ 11056866 w 12902313"/>
              <a:gd name="connsiteY91" fmla="*/ 4136869 h 6858000"/>
              <a:gd name="connsiteX92" fmla="*/ 11090462 w 12902313"/>
              <a:gd name="connsiteY92" fmla="*/ 4136869 h 6858000"/>
              <a:gd name="connsiteX93" fmla="*/ 11789840 w 12902313"/>
              <a:gd name="connsiteY93" fmla="*/ 4534525 h 6858000"/>
              <a:gd name="connsiteX94" fmla="*/ 12043600 w 12902313"/>
              <a:gd name="connsiteY94" fmla="*/ 4534525 h 6858000"/>
              <a:gd name="connsiteX95" fmla="*/ 12204000 w 12902313"/>
              <a:gd name="connsiteY95" fmla="*/ 4443332 h 6858000"/>
              <a:gd name="connsiteX96" fmla="*/ 12204000 w 12902313"/>
              <a:gd name="connsiteY96" fmla="*/ 6858000 h 6858000"/>
              <a:gd name="connsiteX97" fmla="*/ 0 w 12902313"/>
              <a:gd name="connsiteY97" fmla="*/ 6858000 h 6858000"/>
              <a:gd name="connsiteX98" fmla="*/ 0 w 12902313"/>
              <a:gd name="connsiteY98" fmla="*/ 0 h 6858000"/>
              <a:gd name="connsiteX0" fmla="*/ 12204000 w 12938491"/>
              <a:gd name="connsiteY0" fmla="*/ 4199775 h 6858000"/>
              <a:gd name="connsiteX1" fmla="*/ 12868536 w 12938491"/>
              <a:gd name="connsiteY1" fmla="*/ 3949793 h 6858000"/>
              <a:gd name="connsiteX2" fmla="*/ 12893016 w 12938491"/>
              <a:gd name="connsiteY2" fmla="*/ 3973874 h 6858000"/>
              <a:gd name="connsiteX3" fmla="*/ 12204000 w 12938491"/>
              <a:gd name="connsiteY3" fmla="*/ 4443332 h 6858000"/>
              <a:gd name="connsiteX4" fmla="*/ 12204000 w 12938491"/>
              <a:gd name="connsiteY4" fmla="*/ 4199775 h 6858000"/>
              <a:gd name="connsiteX5" fmla="*/ 7281425 w 12938491"/>
              <a:gd name="connsiteY5" fmla="*/ 3889531 h 6858000"/>
              <a:gd name="connsiteX6" fmla="*/ 7264623 w 12938491"/>
              <a:gd name="connsiteY6" fmla="*/ 3894104 h 6858000"/>
              <a:gd name="connsiteX7" fmla="*/ 7176207 w 12938491"/>
              <a:gd name="connsiteY7" fmla="*/ 3946305 h 6858000"/>
              <a:gd name="connsiteX8" fmla="*/ 7151727 w 12938491"/>
              <a:gd name="connsiteY8" fmla="*/ 4037952 h 6858000"/>
              <a:gd name="connsiteX9" fmla="*/ 7176207 w 12938491"/>
              <a:gd name="connsiteY9" fmla="*/ 4062044 h 6858000"/>
              <a:gd name="connsiteX10" fmla="*/ 8002024 w 12938491"/>
              <a:gd name="connsiteY10" fmla="*/ 4531048 h 6858000"/>
              <a:gd name="connsiteX11" fmla="*/ 8254904 w 12938491"/>
              <a:gd name="connsiteY11" fmla="*/ 4531048 h 6858000"/>
              <a:gd name="connsiteX12" fmla="*/ 8634212 w 12938491"/>
              <a:gd name="connsiteY12" fmla="*/ 4315252 h 6858000"/>
              <a:gd name="connsiteX13" fmla="*/ 8887091 w 12938491"/>
              <a:gd name="connsiteY13" fmla="*/ 4315252 h 6858000"/>
              <a:gd name="connsiteX14" fmla="*/ 10109026 w 12938491"/>
              <a:gd name="connsiteY14" fmla="*/ 5011364 h 6858000"/>
              <a:gd name="connsiteX15" fmla="*/ 10361894 w 12938491"/>
              <a:gd name="connsiteY15" fmla="*/ 5011364 h 6858000"/>
              <a:gd name="connsiteX16" fmla="*/ 11183295 w 12938491"/>
              <a:gd name="connsiteY16" fmla="*/ 4541490 h 6858000"/>
              <a:gd name="connsiteX17" fmla="*/ 11208339 w 12938491"/>
              <a:gd name="connsiteY17" fmla="*/ 4451277 h 6858000"/>
              <a:gd name="connsiteX18" fmla="*/ 11183295 w 12938491"/>
              <a:gd name="connsiteY18" fmla="*/ 4426633 h 6858000"/>
              <a:gd name="connsiteX19" fmla="*/ 11094879 w 12938491"/>
              <a:gd name="connsiteY19" fmla="*/ 4373550 h 6858000"/>
              <a:gd name="connsiteX20" fmla="*/ 11061284 w 12938491"/>
              <a:gd name="connsiteY20" fmla="*/ 4373550 h 6858000"/>
              <a:gd name="connsiteX21" fmla="*/ 10361894 w 12938491"/>
              <a:gd name="connsiteY21" fmla="*/ 4771206 h 6858000"/>
              <a:gd name="connsiteX22" fmla="*/ 10104598 w 12938491"/>
              <a:gd name="connsiteY22" fmla="*/ 4770336 h 6858000"/>
              <a:gd name="connsiteX23" fmla="*/ 8882675 w 12938491"/>
              <a:gd name="connsiteY23" fmla="*/ 4074225 h 6858000"/>
              <a:gd name="connsiteX24" fmla="*/ 8629795 w 12938491"/>
              <a:gd name="connsiteY24" fmla="*/ 4074225 h 6858000"/>
              <a:gd name="connsiteX25" fmla="*/ 8250487 w 12938491"/>
              <a:gd name="connsiteY25" fmla="*/ 4289151 h 6858000"/>
              <a:gd name="connsiteX26" fmla="*/ 7997608 w 12938491"/>
              <a:gd name="connsiteY26" fmla="*/ 4289151 h 6858000"/>
              <a:gd name="connsiteX27" fmla="*/ 7298218 w 12938491"/>
              <a:gd name="connsiteY27" fmla="*/ 3894104 h 6858000"/>
              <a:gd name="connsiteX28" fmla="*/ 7281425 w 12938491"/>
              <a:gd name="connsiteY28" fmla="*/ 3889531 h 6858000"/>
              <a:gd name="connsiteX29" fmla="*/ 12204000 w 12938491"/>
              <a:gd name="connsiteY29" fmla="*/ 3724080 h 6858000"/>
              <a:gd name="connsiteX30" fmla="*/ 12204000 w 12938491"/>
              <a:gd name="connsiteY30" fmla="*/ 3962853 h 6858000"/>
              <a:gd name="connsiteX31" fmla="*/ 12204000 w 12938491"/>
              <a:gd name="connsiteY31" fmla="*/ 3724080 h 6858000"/>
              <a:gd name="connsiteX32" fmla="*/ 12204000 w 12938491"/>
              <a:gd name="connsiteY32" fmla="*/ 2611736 h 6858000"/>
              <a:gd name="connsiteX33" fmla="*/ 12204000 w 12938491"/>
              <a:gd name="connsiteY33" fmla="*/ 3481835 h 6858000"/>
              <a:gd name="connsiteX34" fmla="*/ 12204000 w 12938491"/>
              <a:gd name="connsiteY34" fmla="*/ 2611736 h 6858000"/>
              <a:gd name="connsiteX35" fmla="*/ 10020610 w 12938491"/>
              <a:gd name="connsiteY35" fmla="*/ 2606016 h 6858000"/>
              <a:gd name="connsiteX36" fmla="*/ 10147050 w 12938491"/>
              <a:gd name="connsiteY36" fmla="*/ 2639361 h 6858000"/>
              <a:gd name="connsiteX37" fmla="*/ 11789852 w 12938491"/>
              <a:gd name="connsiteY37" fmla="*/ 3573023 h 6858000"/>
              <a:gd name="connsiteX38" fmla="*/ 12043612 w 12938491"/>
              <a:gd name="connsiteY38" fmla="*/ 3573023 h 6858000"/>
              <a:gd name="connsiteX39" fmla="*/ 12204000 w 12938491"/>
              <a:gd name="connsiteY39" fmla="*/ 3481835 h 6858000"/>
              <a:gd name="connsiteX40" fmla="*/ 12204000 w 12938491"/>
              <a:gd name="connsiteY40" fmla="*/ 3724080 h 6858000"/>
              <a:gd name="connsiteX41" fmla="*/ 12047148 w 12938491"/>
              <a:gd name="connsiteY41" fmla="*/ 3813181 h 6858000"/>
              <a:gd name="connsiteX42" fmla="*/ 11789852 w 12938491"/>
              <a:gd name="connsiteY42" fmla="*/ 3812312 h 6858000"/>
              <a:gd name="connsiteX43" fmla="*/ 9894170 w 12938491"/>
              <a:gd name="connsiteY43" fmla="*/ 2735072 h 6858000"/>
              <a:gd name="connsiteX44" fmla="*/ 9872709 w 12938491"/>
              <a:gd name="connsiteY44" fmla="*/ 2660481 h 6858000"/>
              <a:gd name="connsiteX45" fmla="*/ 9894170 w 12938491"/>
              <a:gd name="connsiteY45" fmla="*/ 2639361 h 6858000"/>
              <a:gd name="connsiteX46" fmla="*/ 10020610 w 12938491"/>
              <a:gd name="connsiteY46" fmla="*/ 2606016 h 6858000"/>
              <a:gd name="connsiteX47" fmla="*/ 0 w 12938491"/>
              <a:gd name="connsiteY47" fmla="*/ 0 h 6858000"/>
              <a:gd name="connsiteX48" fmla="*/ 12204000 w 12938491"/>
              <a:gd name="connsiteY48" fmla="*/ 0 h 6858000"/>
              <a:gd name="connsiteX49" fmla="*/ 12204000 w 12938491"/>
              <a:gd name="connsiteY49" fmla="*/ 2611736 h 6858000"/>
              <a:gd name="connsiteX50" fmla="*/ 10144395 w 12938491"/>
              <a:gd name="connsiteY50" fmla="*/ 1442037 h 6858000"/>
              <a:gd name="connsiteX51" fmla="*/ 10017955 w 12938491"/>
              <a:gd name="connsiteY51" fmla="*/ 1408700 h 6858000"/>
              <a:gd name="connsiteX52" fmla="*/ 9891515 w 12938491"/>
              <a:gd name="connsiteY52" fmla="*/ 1442037 h 6858000"/>
              <a:gd name="connsiteX53" fmla="*/ 7171790 w 12938491"/>
              <a:gd name="connsiteY53" fmla="*/ 2989150 h 6858000"/>
              <a:gd name="connsiteX54" fmla="*/ 7146758 w 12938491"/>
              <a:gd name="connsiteY54" fmla="*/ 3079375 h 6858000"/>
              <a:gd name="connsiteX55" fmla="*/ 7171790 w 12938491"/>
              <a:gd name="connsiteY55" fmla="*/ 3104007 h 6858000"/>
              <a:gd name="connsiteX56" fmla="*/ 7997608 w 12938491"/>
              <a:gd name="connsiteY56" fmla="*/ 3573023 h 6858000"/>
              <a:gd name="connsiteX57" fmla="*/ 8250487 w 12938491"/>
              <a:gd name="connsiteY57" fmla="*/ 3573023 h 6858000"/>
              <a:gd name="connsiteX58" fmla="*/ 8629795 w 12938491"/>
              <a:gd name="connsiteY58" fmla="*/ 3358097 h 6858000"/>
              <a:gd name="connsiteX59" fmla="*/ 8882675 w 12938491"/>
              <a:gd name="connsiteY59" fmla="*/ 3358097 h 6858000"/>
              <a:gd name="connsiteX60" fmla="*/ 10104610 w 12938491"/>
              <a:gd name="connsiteY60" fmla="*/ 4054208 h 6858000"/>
              <a:gd name="connsiteX61" fmla="*/ 10357478 w 12938491"/>
              <a:gd name="connsiteY61" fmla="*/ 4054208 h 6858000"/>
              <a:gd name="connsiteX62" fmla="*/ 11056867 w 12938491"/>
              <a:gd name="connsiteY62" fmla="*/ 3657422 h 6858000"/>
              <a:gd name="connsiteX63" fmla="*/ 11090462 w 12938491"/>
              <a:gd name="connsiteY63" fmla="*/ 3657422 h 6858000"/>
              <a:gd name="connsiteX64" fmla="*/ 11789852 w 12938491"/>
              <a:gd name="connsiteY64" fmla="*/ 4054208 h 6858000"/>
              <a:gd name="connsiteX65" fmla="*/ 12043612 w 12938491"/>
              <a:gd name="connsiteY65" fmla="*/ 4054208 h 6858000"/>
              <a:gd name="connsiteX66" fmla="*/ 12204000 w 12938491"/>
              <a:gd name="connsiteY66" fmla="*/ 3962853 h 6858000"/>
              <a:gd name="connsiteX67" fmla="*/ 12204000 w 12938491"/>
              <a:gd name="connsiteY67" fmla="*/ 4199775 h 6858000"/>
              <a:gd name="connsiteX68" fmla="*/ 12043600 w 12938491"/>
              <a:gd name="connsiteY68" fmla="*/ 4290890 h 6858000"/>
              <a:gd name="connsiteX69" fmla="*/ 11789840 w 12938491"/>
              <a:gd name="connsiteY69" fmla="*/ 4290890 h 6858000"/>
              <a:gd name="connsiteX70" fmla="*/ 11090462 w 12938491"/>
              <a:gd name="connsiteY70" fmla="*/ 3894103 h 6858000"/>
              <a:gd name="connsiteX71" fmla="*/ 11056866 w 12938491"/>
              <a:gd name="connsiteY71" fmla="*/ 3894103 h 6858000"/>
              <a:gd name="connsiteX72" fmla="*/ 10357477 w 12938491"/>
              <a:gd name="connsiteY72" fmla="*/ 4290890 h 6858000"/>
              <a:gd name="connsiteX73" fmla="*/ 10104609 w 12938491"/>
              <a:gd name="connsiteY73" fmla="*/ 4290890 h 6858000"/>
              <a:gd name="connsiteX74" fmla="*/ 8882674 w 12938491"/>
              <a:gd name="connsiteY74" fmla="*/ 3594777 h 6858000"/>
              <a:gd name="connsiteX75" fmla="*/ 8629795 w 12938491"/>
              <a:gd name="connsiteY75" fmla="*/ 3594777 h 6858000"/>
              <a:gd name="connsiteX76" fmla="*/ 8250487 w 12938491"/>
              <a:gd name="connsiteY76" fmla="*/ 3809704 h 6858000"/>
              <a:gd name="connsiteX77" fmla="*/ 7997607 w 12938491"/>
              <a:gd name="connsiteY77" fmla="*/ 3809704 h 6858000"/>
              <a:gd name="connsiteX78" fmla="*/ 7298230 w 12938491"/>
              <a:gd name="connsiteY78" fmla="*/ 3415525 h 6858000"/>
              <a:gd name="connsiteX79" fmla="*/ 7281427 w 12938491"/>
              <a:gd name="connsiteY79" fmla="*/ 3410953 h 6858000"/>
              <a:gd name="connsiteX80" fmla="*/ 7264623 w 12938491"/>
              <a:gd name="connsiteY80" fmla="*/ 3415525 h 6858000"/>
              <a:gd name="connsiteX81" fmla="*/ 7176207 w 12938491"/>
              <a:gd name="connsiteY81" fmla="*/ 3467727 h 6858000"/>
              <a:gd name="connsiteX82" fmla="*/ 7145196 w 12938491"/>
              <a:gd name="connsiteY82" fmla="*/ 3556143 h 6858000"/>
              <a:gd name="connsiteX83" fmla="*/ 7171790 w 12938491"/>
              <a:gd name="connsiteY83" fmla="*/ 3584335 h 6858000"/>
              <a:gd name="connsiteX84" fmla="*/ 7997607 w 12938491"/>
              <a:gd name="connsiteY84" fmla="*/ 4053339 h 6858000"/>
              <a:gd name="connsiteX85" fmla="*/ 8250487 w 12938491"/>
              <a:gd name="connsiteY85" fmla="*/ 4053339 h 6858000"/>
              <a:gd name="connsiteX86" fmla="*/ 8629795 w 12938491"/>
              <a:gd name="connsiteY86" fmla="*/ 3838412 h 6858000"/>
              <a:gd name="connsiteX87" fmla="*/ 8882674 w 12938491"/>
              <a:gd name="connsiteY87" fmla="*/ 3838412 h 6858000"/>
              <a:gd name="connsiteX88" fmla="*/ 10104609 w 12938491"/>
              <a:gd name="connsiteY88" fmla="*/ 4534525 h 6858000"/>
              <a:gd name="connsiteX89" fmla="*/ 10357477 w 12938491"/>
              <a:gd name="connsiteY89" fmla="*/ 4534525 h 6858000"/>
              <a:gd name="connsiteX90" fmla="*/ 11056866 w 12938491"/>
              <a:gd name="connsiteY90" fmla="*/ 4136869 h 6858000"/>
              <a:gd name="connsiteX91" fmla="*/ 11090462 w 12938491"/>
              <a:gd name="connsiteY91" fmla="*/ 4136869 h 6858000"/>
              <a:gd name="connsiteX92" fmla="*/ 11789840 w 12938491"/>
              <a:gd name="connsiteY92" fmla="*/ 4534525 h 6858000"/>
              <a:gd name="connsiteX93" fmla="*/ 12043600 w 12938491"/>
              <a:gd name="connsiteY93" fmla="*/ 4534525 h 6858000"/>
              <a:gd name="connsiteX94" fmla="*/ 12204000 w 12938491"/>
              <a:gd name="connsiteY94" fmla="*/ 4443332 h 6858000"/>
              <a:gd name="connsiteX95" fmla="*/ 12204000 w 12938491"/>
              <a:gd name="connsiteY95" fmla="*/ 6858000 h 6858000"/>
              <a:gd name="connsiteX96" fmla="*/ 0 w 12938491"/>
              <a:gd name="connsiteY96" fmla="*/ 6858000 h 6858000"/>
              <a:gd name="connsiteX97" fmla="*/ 0 w 12938491"/>
              <a:gd name="connsiteY97" fmla="*/ 0 h 6858000"/>
              <a:gd name="connsiteX0" fmla="*/ 12204000 w 12868536"/>
              <a:gd name="connsiteY0" fmla="*/ 4199775 h 6858000"/>
              <a:gd name="connsiteX1" fmla="*/ 12868536 w 12868536"/>
              <a:gd name="connsiteY1" fmla="*/ 3949793 h 6858000"/>
              <a:gd name="connsiteX2" fmla="*/ 12204000 w 12868536"/>
              <a:gd name="connsiteY2" fmla="*/ 4443332 h 6858000"/>
              <a:gd name="connsiteX3" fmla="*/ 12204000 w 12868536"/>
              <a:gd name="connsiteY3" fmla="*/ 4199775 h 6858000"/>
              <a:gd name="connsiteX4" fmla="*/ 7281425 w 12868536"/>
              <a:gd name="connsiteY4" fmla="*/ 3889531 h 6858000"/>
              <a:gd name="connsiteX5" fmla="*/ 7264623 w 12868536"/>
              <a:gd name="connsiteY5" fmla="*/ 3894104 h 6858000"/>
              <a:gd name="connsiteX6" fmla="*/ 7176207 w 12868536"/>
              <a:gd name="connsiteY6" fmla="*/ 3946305 h 6858000"/>
              <a:gd name="connsiteX7" fmla="*/ 7151727 w 12868536"/>
              <a:gd name="connsiteY7" fmla="*/ 4037952 h 6858000"/>
              <a:gd name="connsiteX8" fmla="*/ 7176207 w 12868536"/>
              <a:gd name="connsiteY8" fmla="*/ 4062044 h 6858000"/>
              <a:gd name="connsiteX9" fmla="*/ 8002024 w 12868536"/>
              <a:gd name="connsiteY9" fmla="*/ 4531048 h 6858000"/>
              <a:gd name="connsiteX10" fmla="*/ 8254904 w 12868536"/>
              <a:gd name="connsiteY10" fmla="*/ 4531048 h 6858000"/>
              <a:gd name="connsiteX11" fmla="*/ 8634212 w 12868536"/>
              <a:gd name="connsiteY11" fmla="*/ 4315252 h 6858000"/>
              <a:gd name="connsiteX12" fmla="*/ 8887091 w 12868536"/>
              <a:gd name="connsiteY12" fmla="*/ 4315252 h 6858000"/>
              <a:gd name="connsiteX13" fmla="*/ 10109026 w 12868536"/>
              <a:gd name="connsiteY13" fmla="*/ 5011364 h 6858000"/>
              <a:gd name="connsiteX14" fmla="*/ 10361894 w 12868536"/>
              <a:gd name="connsiteY14" fmla="*/ 5011364 h 6858000"/>
              <a:gd name="connsiteX15" fmla="*/ 11183295 w 12868536"/>
              <a:gd name="connsiteY15" fmla="*/ 4541490 h 6858000"/>
              <a:gd name="connsiteX16" fmla="*/ 11208339 w 12868536"/>
              <a:gd name="connsiteY16" fmla="*/ 4451277 h 6858000"/>
              <a:gd name="connsiteX17" fmla="*/ 11183295 w 12868536"/>
              <a:gd name="connsiteY17" fmla="*/ 4426633 h 6858000"/>
              <a:gd name="connsiteX18" fmla="*/ 11094879 w 12868536"/>
              <a:gd name="connsiteY18" fmla="*/ 4373550 h 6858000"/>
              <a:gd name="connsiteX19" fmla="*/ 11061284 w 12868536"/>
              <a:gd name="connsiteY19" fmla="*/ 4373550 h 6858000"/>
              <a:gd name="connsiteX20" fmla="*/ 10361894 w 12868536"/>
              <a:gd name="connsiteY20" fmla="*/ 4771206 h 6858000"/>
              <a:gd name="connsiteX21" fmla="*/ 10104598 w 12868536"/>
              <a:gd name="connsiteY21" fmla="*/ 4770336 h 6858000"/>
              <a:gd name="connsiteX22" fmla="*/ 8882675 w 12868536"/>
              <a:gd name="connsiteY22" fmla="*/ 4074225 h 6858000"/>
              <a:gd name="connsiteX23" fmla="*/ 8629795 w 12868536"/>
              <a:gd name="connsiteY23" fmla="*/ 4074225 h 6858000"/>
              <a:gd name="connsiteX24" fmla="*/ 8250487 w 12868536"/>
              <a:gd name="connsiteY24" fmla="*/ 4289151 h 6858000"/>
              <a:gd name="connsiteX25" fmla="*/ 7997608 w 12868536"/>
              <a:gd name="connsiteY25" fmla="*/ 4289151 h 6858000"/>
              <a:gd name="connsiteX26" fmla="*/ 7298218 w 12868536"/>
              <a:gd name="connsiteY26" fmla="*/ 3894104 h 6858000"/>
              <a:gd name="connsiteX27" fmla="*/ 7281425 w 12868536"/>
              <a:gd name="connsiteY27" fmla="*/ 3889531 h 6858000"/>
              <a:gd name="connsiteX28" fmla="*/ 12204000 w 12868536"/>
              <a:gd name="connsiteY28" fmla="*/ 3724080 h 6858000"/>
              <a:gd name="connsiteX29" fmla="*/ 12204000 w 12868536"/>
              <a:gd name="connsiteY29" fmla="*/ 3962853 h 6858000"/>
              <a:gd name="connsiteX30" fmla="*/ 12204000 w 12868536"/>
              <a:gd name="connsiteY30" fmla="*/ 3724080 h 6858000"/>
              <a:gd name="connsiteX31" fmla="*/ 12204000 w 12868536"/>
              <a:gd name="connsiteY31" fmla="*/ 2611736 h 6858000"/>
              <a:gd name="connsiteX32" fmla="*/ 12204000 w 12868536"/>
              <a:gd name="connsiteY32" fmla="*/ 3481835 h 6858000"/>
              <a:gd name="connsiteX33" fmla="*/ 12204000 w 12868536"/>
              <a:gd name="connsiteY33" fmla="*/ 2611736 h 6858000"/>
              <a:gd name="connsiteX34" fmla="*/ 10020610 w 12868536"/>
              <a:gd name="connsiteY34" fmla="*/ 2606016 h 6858000"/>
              <a:gd name="connsiteX35" fmla="*/ 10147050 w 12868536"/>
              <a:gd name="connsiteY35" fmla="*/ 2639361 h 6858000"/>
              <a:gd name="connsiteX36" fmla="*/ 11789852 w 12868536"/>
              <a:gd name="connsiteY36" fmla="*/ 3573023 h 6858000"/>
              <a:gd name="connsiteX37" fmla="*/ 12043612 w 12868536"/>
              <a:gd name="connsiteY37" fmla="*/ 3573023 h 6858000"/>
              <a:gd name="connsiteX38" fmla="*/ 12204000 w 12868536"/>
              <a:gd name="connsiteY38" fmla="*/ 3481835 h 6858000"/>
              <a:gd name="connsiteX39" fmla="*/ 12204000 w 12868536"/>
              <a:gd name="connsiteY39" fmla="*/ 3724080 h 6858000"/>
              <a:gd name="connsiteX40" fmla="*/ 12047148 w 12868536"/>
              <a:gd name="connsiteY40" fmla="*/ 3813181 h 6858000"/>
              <a:gd name="connsiteX41" fmla="*/ 11789852 w 12868536"/>
              <a:gd name="connsiteY41" fmla="*/ 3812312 h 6858000"/>
              <a:gd name="connsiteX42" fmla="*/ 9894170 w 12868536"/>
              <a:gd name="connsiteY42" fmla="*/ 2735072 h 6858000"/>
              <a:gd name="connsiteX43" fmla="*/ 9872709 w 12868536"/>
              <a:gd name="connsiteY43" fmla="*/ 2660481 h 6858000"/>
              <a:gd name="connsiteX44" fmla="*/ 9894170 w 12868536"/>
              <a:gd name="connsiteY44" fmla="*/ 2639361 h 6858000"/>
              <a:gd name="connsiteX45" fmla="*/ 10020610 w 12868536"/>
              <a:gd name="connsiteY45" fmla="*/ 2606016 h 6858000"/>
              <a:gd name="connsiteX46" fmla="*/ 0 w 12868536"/>
              <a:gd name="connsiteY46" fmla="*/ 0 h 6858000"/>
              <a:gd name="connsiteX47" fmla="*/ 12204000 w 12868536"/>
              <a:gd name="connsiteY47" fmla="*/ 0 h 6858000"/>
              <a:gd name="connsiteX48" fmla="*/ 12204000 w 12868536"/>
              <a:gd name="connsiteY48" fmla="*/ 2611736 h 6858000"/>
              <a:gd name="connsiteX49" fmla="*/ 10144395 w 12868536"/>
              <a:gd name="connsiteY49" fmla="*/ 1442037 h 6858000"/>
              <a:gd name="connsiteX50" fmla="*/ 10017955 w 12868536"/>
              <a:gd name="connsiteY50" fmla="*/ 1408700 h 6858000"/>
              <a:gd name="connsiteX51" fmla="*/ 9891515 w 12868536"/>
              <a:gd name="connsiteY51" fmla="*/ 1442037 h 6858000"/>
              <a:gd name="connsiteX52" fmla="*/ 7171790 w 12868536"/>
              <a:gd name="connsiteY52" fmla="*/ 2989150 h 6858000"/>
              <a:gd name="connsiteX53" fmla="*/ 7146758 w 12868536"/>
              <a:gd name="connsiteY53" fmla="*/ 3079375 h 6858000"/>
              <a:gd name="connsiteX54" fmla="*/ 7171790 w 12868536"/>
              <a:gd name="connsiteY54" fmla="*/ 3104007 h 6858000"/>
              <a:gd name="connsiteX55" fmla="*/ 7997608 w 12868536"/>
              <a:gd name="connsiteY55" fmla="*/ 3573023 h 6858000"/>
              <a:gd name="connsiteX56" fmla="*/ 8250487 w 12868536"/>
              <a:gd name="connsiteY56" fmla="*/ 3573023 h 6858000"/>
              <a:gd name="connsiteX57" fmla="*/ 8629795 w 12868536"/>
              <a:gd name="connsiteY57" fmla="*/ 3358097 h 6858000"/>
              <a:gd name="connsiteX58" fmla="*/ 8882675 w 12868536"/>
              <a:gd name="connsiteY58" fmla="*/ 3358097 h 6858000"/>
              <a:gd name="connsiteX59" fmla="*/ 10104610 w 12868536"/>
              <a:gd name="connsiteY59" fmla="*/ 4054208 h 6858000"/>
              <a:gd name="connsiteX60" fmla="*/ 10357478 w 12868536"/>
              <a:gd name="connsiteY60" fmla="*/ 4054208 h 6858000"/>
              <a:gd name="connsiteX61" fmla="*/ 11056867 w 12868536"/>
              <a:gd name="connsiteY61" fmla="*/ 3657422 h 6858000"/>
              <a:gd name="connsiteX62" fmla="*/ 11090462 w 12868536"/>
              <a:gd name="connsiteY62" fmla="*/ 3657422 h 6858000"/>
              <a:gd name="connsiteX63" fmla="*/ 11789852 w 12868536"/>
              <a:gd name="connsiteY63" fmla="*/ 4054208 h 6858000"/>
              <a:gd name="connsiteX64" fmla="*/ 12043612 w 12868536"/>
              <a:gd name="connsiteY64" fmla="*/ 4054208 h 6858000"/>
              <a:gd name="connsiteX65" fmla="*/ 12204000 w 12868536"/>
              <a:gd name="connsiteY65" fmla="*/ 3962853 h 6858000"/>
              <a:gd name="connsiteX66" fmla="*/ 12204000 w 12868536"/>
              <a:gd name="connsiteY66" fmla="*/ 4199775 h 6858000"/>
              <a:gd name="connsiteX67" fmla="*/ 12043600 w 12868536"/>
              <a:gd name="connsiteY67" fmla="*/ 4290890 h 6858000"/>
              <a:gd name="connsiteX68" fmla="*/ 11789840 w 12868536"/>
              <a:gd name="connsiteY68" fmla="*/ 4290890 h 6858000"/>
              <a:gd name="connsiteX69" fmla="*/ 11090462 w 12868536"/>
              <a:gd name="connsiteY69" fmla="*/ 3894103 h 6858000"/>
              <a:gd name="connsiteX70" fmla="*/ 11056866 w 12868536"/>
              <a:gd name="connsiteY70" fmla="*/ 3894103 h 6858000"/>
              <a:gd name="connsiteX71" fmla="*/ 10357477 w 12868536"/>
              <a:gd name="connsiteY71" fmla="*/ 4290890 h 6858000"/>
              <a:gd name="connsiteX72" fmla="*/ 10104609 w 12868536"/>
              <a:gd name="connsiteY72" fmla="*/ 4290890 h 6858000"/>
              <a:gd name="connsiteX73" fmla="*/ 8882674 w 12868536"/>
              <a:gd name="connsiteY73" fmla="*/ 3594777 h 6858000"/>
              <a:gd name="connsiteX74" fmla="*/ 8629795 w 12868536"/>
              <a:gd name="connsiteY74" fmla="*/ 3594777 h 6858000"/>
              <a:gd name="connsiteX75" fmla="*/ 8250487 w 12868536"/>
              <a:gd name="connsiteY75" fmla="*/ 3809704 h 6858000"/>
              <a:gd name="connsiteX76" fmla="*/ 7997607 w 12868536"/>
              <a:gd name="connsiteY76" fmla="*/ 3809704 h 6858000"/>
              <a:gd name="connsiteX77" fmla="*/ 7298230 w 12868536"/>
              <a:gd name="connsiteY77" fmla="*/ 3415525 h 6858000"/>
              <a:gd name="connsiteX78" fmla="*/ 7281427 w 12868536"/>
              <a:gd name="connsiteY78" fmla="*/ 3410953 h 6858000"/>
              <a:gd name="connsiteX79" fmla="*/ 7264623 w 12868536"/>
              <a:gd name="connsiteY79" fmla="*/ 3415525 h 6858000"/>
              <a:gd name="connsiteX80" fmla="*/ 7176207 w 12868536"/>
              <a:gd name="connsiteY80" fmla="*/ 3467727 h 6858000"/>
              <a:gd name="connsiteX81" fmla="*/ 7145196 w 12868536"/>
              <a:gd name="connsiteY81" fmla="*/ 3556143 h 6858000"/>
              <a:gd name="connsiteX82" fmla="*/ 7171790 w 12868536"/>
              <a:gd name="connsiteY82" fmla="*/ 3584335 h 6858000"/>
              <a:gd name="connsiteX83" fmla="*/ 7997607 w 12868536"/>
              <a:gd name="connsiteY83" fmla="*/ 4053339 h 6858000"/>
              <a:gd name="connsiteX84" fmla="*/ 8250487 w 12868536"/>
              <a:gd name="connsiteY84" fmla="*/ 4053339 h 6858000"/>
              <a:gd name="connsiteX85" fmla="*/ 8629795 w 12868536"/>
              <a:gd name="connsiteY85" fmla="*/ 3838412 h 6858000"/>
              <a:gd name="connsiteX86" fmla="*/ 8882674 w 12868536"/>
              <a:gd name="connsiteY86" fmla="*/ 3838412 h 6858000"/>
              <a:gd name="connsiteX87" fmla="*/ 10104609 w 12868536"/>
              <a:gd name="connsiteY87" fmla="*/ 4534525 h 6858000"/>
              <a:gd name="connsiteX88" fmla="*/ 10357477 w 12868536"/>
              <a:gd name="connsiteY88" fmla="*/ 4534525 h 6858000"/>
              <a:gd name="connsiteX89" fmla="*/ 11056866 w 12868536"/>
              <a:gd name="connsiteY89" fmla="*/ 4136869 h 6858000"/>
              <a:gd name="connsiteX90" fmla="*/ 11090462 w 12868536"/>
              <a:gd name="connsiteY90" fmla="*/ 4136869 h 6858000"/>
              <a:gd name="connsiteX91" fmla="*/ 11789840 w 12868536"/>
              <a:gd name="connsiteY91" fmla="*/ 4534525 h 6858000"/>
              <a:gd name="connsiteX92" fmla="*/ 12043600 w 12868536"/>
              <a:gd name="connsiteY92" fmla="*/ 4534525 h 6858000"/>
              <a:gd name="connsiteX93" fmla="*/ 12204000 w 12868536"/>
              <a:gd name="connsiteY93" fmla="*/ 4443332 h 6858000"/>
              <a:gd name="connsiteX94" fmla="*/ 12204000 w 12868536"/>
              <a:gd name="connsiteY94" fmla="*/ 6858000 h 6858000"/>
              <a:gd name="connsiteX95" fmla="*/ 0 w 12868536"/>
              <a:gd name="connsiteY95" fmla="*/ 6858000 h 6858000"/>
              <a:gd name="connsiteX96" fmla="*/ 0 w 12868536"/>
              <a:gd name="connsiteY96" fmla="*/ 0 h 6858000"/>
              <a:gd name="connsiteX0" fmla="*/ 12204000 w 12204000"/>
              <a:gd name="connsiteY0" fmla="*/ 4199775 h 6858000"/>
              <a:gd name="connsiteX1" fmla="*/ 12204000 w 12204000"/>
              <a:gd name="connsiteY1" fmla="*/ 4443332 h 6858000"/>
              <a:gd name="connsiteX2" fmla="*/ 12204000 w 12204000"/>
              <a:gd name="connsiteY2" fmla="*/ 4199775 h 6858000"/>
              <a:gd name="connsiteX3" fmla="*/ 7281425 w 12204000"/>
              <a:gd name="connsiteY3" fmla="*/ 3889531 h 6858000"/>
              <a:gd name="connsiteX4" fmla="*/ 7264623 w 12204000"/>
              <a:gd name="connsiteY4" fmla="*/ 3894104 h 6858000"/>
              <a:gd name="connsiteX5" fmla="*/ 7176207 w 12204000"/>
              <a:gd name="connsiteY5" fmla="*/ 3946305 h 6858000"/>
              <a:gd name="connsiteX6" fmla="*/ 7151727 w 12204000"/>
              <a:gd name="connsiteY6" fmla="*/ 4037952 h 6858000"/>
              <a:gd name="connsiteX7" fmla="*/ 7176207 w 12204000"/>
              <a:gd name="connsiteY7" fmla="*/ 4062044 h 6858000"/>
              <a:gd name="connsiteX8" fmla="*/ 8002024 w 12204000"/>
              <a:gd name="connsiteY8" fmla="*/ 4531048 h 6858000"/>
              <a:gd name="connsiteX9" fmla="*/ 8254904 w 12204000"/>
              <a:gd name="connsiteY9" fmla="*/ 4531048 h 6858000"/>
              <a:gd name="connsiteX10" fmla="*/ 8634212 w 12204000"/>
              <a:gd name="connsiteY10" fmla="*/ 4315252 h 6858000"/>
              <a:gd name="connsiteX11" fmla="*/ 8887091 w 12204000"/>
              <a:gd name="connsiteY11" fmla="*/ 4315252 h 6858000"/>
              <a:gd name="connsiteX12" fmla="*/ 10109026 w 12204000"/>
              <a:gd name="connsiteY12" fmla="*/ 5011364 h 6858000"/>
              <a:gd name="connsiteX13" fmla="*/ 10361894 w 12204000"/>
              <a:gd name="connsiteY13" fmla="*/ 5011364 h 6858000"/>
              <a:gd name="connsiteX14" fmla="*/ 11183295 w 12204000"/>
              <a:gd name="connsiteY14" fmla="*/ 4541490 h 6858000"/>
              <a:gd name="connsiteX15" fmla="*/ 11208339 w 12204000"/>
              <a:gd name="connsiteY15" fmla="*/ 4451277 h 6858000"/>
              <a:gd name="connsiteX16" fmla="*/ 11183295 w 12204000"/>
              <a:gd name="connsiteY16" fmla="*/ 4426633 h 6858000"/>
              <a:gd name="connsiteX17" fmla="*/ 11094879 w 12204000"/>
              <a:gd name="connsiteY17" fmla="*/ 4373550 h 6858000"/>
              <a:gd name="connsiteX18" fmla="*/ 11061284 w 12204000"/>
              <a:gd name="connsiteY18" fmla="*/ 4373550 h 6858000"/>
              <a:gd name="connsiteX19" fmla="*/ 10361894 w 12204000"/>
              <a:gd name="connsiteY19" fmla="*/ 4771206 h 6858000"/>
              <a:gd name="connsiteX20" fmla="*/ 10104598 w 12204000"/>
              <a:gd name="connsiteY20" fmla="*/ 4770336 h 6858000"/>
              <a:gd name="connsiteX21" fmla="*/ 8882675 w 12204000"/>
              <a:gd name="connsiteY21" fmla="*/ 4074225 h 6858000"/>
              <a:gd name="connsiteX22" fmla="*/ 8629795 w 12204000"/>
              <a:gd name="connsiteY22" fmla="*/ 4074225 h 6858000"/>
              <a:gd name="connsiteX23" fmla="*/ 8250487 w 12204000"/>
              <a:gd name="connsiteY23" fmla="*/ 4289151 h 6858000"/>
              <a:gd name="connsiteX24" fmla="*/ 7997608 w 12204000"/>
              <a:gd name="connsiteY24" fmla="*/ 4289151 h 6858000"/>
              <a:gd name="connsiteX25" fmla="*/ 7298218 w 12204000"/>
              <a:gd name="connsiteY25" fmla="*/ 3894104 h 6858000"/>
              <a:gd name="connsiteX26" fmla="*/ 7281425 w 12204000"/>
              <a:gd name="connsiteY26" fmla="*/ 3889531 h 6858000"/>
              <a:gd name="connsiteX27" fmla="*/ 12204000 w 12204000"/>
              <a:gd name="connsiteY27" fmla="*/ 3724080 h 6858000"/>
              <a:gd name="connsiteX28" fmla="*/ 12204000 w 12204000"/>
              <a:gd name="connsiteY28" fmla="*/ 3962853 h 6858000"/>
              <a:gd name="connsiteX29" fmla="*/ 12204000 w 12204000"/>
              <a:gd name="connsiteY29" fmla="*/ 3724080 h 6858000"/>
              <a:gd name="connsiteX30" fmla="*/ 12204000 w 12204000"/>
              <a:gd name="connsiteY30" fmla="*/ 2611736 h 6858000"/>
              <a:gd name="connsiteX31" fmla="*/ 12204000 w 12204000"/>
              <a:gd name="connsiteY31" fmla="*/ 3481835 h 6858000"/>
              <a:gd name="connsiteX32" fmla="*/ 12204000 w 12204000"/>
              <a:gd name="connsiteY32" fmla="*/ 2611736 h 6858000"/>
              <a:gd name="connsiteX33" fmla="*/ 10020610 w 12204000"/>
              <a:gd name="connsiteY33" fmla="*/ 2606016 h 6858000"/>
              <a:gd name="connsiteX34" fmla="*/ 10147050 w 12204000"/>
              <a:gd name="connsiteY34" fmla="*/ 2639361 h 6858000"/>
              <a:gd name="connsiteX35" fmla="*/ 11789852 w 12204000"/>
              <a:gd name="connsiteY35" fmla="*/ 3573023 h 6858000"/>
              <a:gd name="connsiteX36" fmla="*/ 12043612 w 12204000"/>
              <a:gd name="connsiteY36" fmla="*/ 3573023 h 6858000"/>
              <a:gd name="connsiteX37" fmla="*/ 12204000 w 12204000"/>
              <a:gd name="connsiteY37" fmla="*/ 3481835 h 6858000"/>
              <a:gd name="connsiteX38" fmla="*/ 12204000 w 12204000"/>
              <a:gd name="connsiteY38" fmla="*/ 3724080 h 6858000"/>
              <a:gd name="connsiteX39" fmla="*/ 12047148 w 12204000"/>
              <a:gd name="connsiteY39" fmla="*/ 3813181 h 6858000"/>
              <a:gd name="connsiteX40" fmla="*/ 11789852 w 12204000"/>
              <a:gd name="connsiteY40" fmla="*/ 3812312 h 6858000"/>
              <a:gd name="connsiteX41" fmla="*/ 9894170 w 12204000"/>
              <a:gd name="connsiteY41" fmla="*/ 2735072 h 6858000"/>
              <a:gd name="connsiteX42" fmla="*/ 9872709 w 12204000"/>
              <a:gd name="connsiteY42" fmla="*/ 2660481 h 6858000"/>
              <a:gd name="connsiteX43" fmla="*/ 9894170 w 12204000"/>
              <a:gd name="connsiteY43" fmla="*/ 2639361 h 6858000"/>
              <a:gd name="connsiteX44" fmla="*/ 10020610 w 12204000"/>
              <a:gd name="connsiteY44" fmla="*/ 2606016 h 6858000"/>
              <a:gd name="connsiteX45" fmla="*/ 0 w 12204000"/>
              <a:gd name="connsiteY45" fmla="*/ 0 h 6858000"/>
              <a:gd name="connsiteX46" fmla="*/ 12204000 w 12204000"/>
              <a:gd name="connsiteY46" fmla="*/ 0 h 6858000"/>
              <a:gd name="connsiteX47" fmla="*/ 12204000 w 12204000"/>
              <a:gd name="connsiteY47" fmla="*/ 2611736 h 6858000"/>
              <a:gd name="connsiteX48" fmla="*/ 10144395 w 12204000"/>
              <a:gd name="connsiteY48" fmla="*/ 1442037 h 6858000"/>
              <a:gd name="connsiteX49" fmla="*/ 10017955 w 12204000"/>
              <a:gd name="connsiteY49" fmla="*/ 1408700 h 6858000"/>
              <a:gd name="connsiteX50" fmla="*/ 9891515 w 12204000"/>
              <a:gd name="connsiteY50" fmla="*/ 1442037 h 6858000"/>
              <a:gd name="connsiteX51" fmla="*/ 7171790 w 12204000"/>
              <a:gd name="connsiteY51" fmla="*/ 2989150 h 6858000"/>
              <a:gd name="connsiteX52" fmla="*/ 7146758 w 12204000"/>
              <a:gd name="connsiteY52" fmla="*/ 3079375 h 6858000"/>
              <a:gd name="connsiteX53" fmla="*/ 7171790 w 12204000"/>
              <a:gd name="connsiteY53" fmla="*/ 3104007 h 6858000"/>
              <a:gd name="connsiteX54" fmla="*/ 7997608 w 12204000"/>
              <a:gd name="connsiteY54" fmla="*/ 3573023 h 6858000"/>
              <a:gd name="connsiteX55" fmla="*/ 8250487 w 12204000"/>
              <a:gd name="connsiteY55" fmla="*/ 3573023 h 6858000"/>
              <a:gd name="connsiteX56" fmla="*/ 8629795 w 12204000"/>
              <a:gd name="connsiteY56" fmla="*/ 3358097 h 6858000"/>
              <a:gd name="connsiteX57" fmla="*/ 8882675 w 12204000"/>
              <a:gd name="connsiteY57" fmla="*/ 3358097 h 6858000"/>
              <a:gd name="connsiteX58" fmla="*/ 10104610 w 12204000"/>
              <a:gd name="connsiteY58" fmla="*/ 4054208 h 6858000"/>
              <a:gd name="connsiteX59" fmla="*/ 10357478 w 12204000"/>
              <a:gd name="connsiteY59" fmla="*/ 4054208 h 6858000"/>
              <a:gd name="connsiteX60" fmla="*/ 11056867 w 12204000"/>
              <a:gd name="connsiteY60" fmla="*/ 3657422 h 6858000"/>
              <a:gd name="connsiteX61" fmla="*/ 11090462 w 12204000"/>
              <a:gd name="connsiteY61" fmla="*/ 3657422 h 6858000"/>
              <a:gd name="connsiteX62" fmla="*/ 11789852 w 12204000"/>
              <a:gd name="connsiteY62" fmla="*/ 4054208 h 6858000"/>
              <a:gd name="connsiteX63" fmla="*/ 12043612 w 12204000"/>
              <a:gd name="connsiteY63" fmla="*/ 4054208 h 6858000"/>
              <a:gd name="connsiteX64" fmla="*/ 12204000 w 12204000"/>
              <a:gd name="connsiteY64" fmla="*/ 3962853 h 6858000"/>
              <a:gd name="connsiteX65" fmla="*/ 12204000 w 12204000"/>
              <a:gd name="connsiteY65" fmla="*/ 4199775 h 6858000"/>
              <a:gd name="connsiteX66" fmla="*/ 12043600 w 12204000"/>
              <a:gd name="connsiteY66" fmla="*/ 4290890 h 6858000"/>
              <a:gd name="connsiteX67" fmla="*/ 11789840 w 12204000"/>
              <a:gd name="connsiteY67" fmla="*/ 4290890 h 6858000"/>
              <a:gd name="connsiteX68" fmla="*/ 11090462 w 12204000"/>
              <a:gd name="connsiteY68" fmla="*/ 3894103 h 6858000"/>
              <a:gd name="connsiteX69" fmla="*/ 11056866 w 12204000"/>
              <a:gd name="connsiteY69" fmla="*/ 3894103 h 6858000"/>
              <a:gd name="connsiteX70" fmla="*/ 10357477 w 12204000"/>
              <a:gd name="connsiteY70" fmla="*/ 4290890 h 6858000"/>
              <a:gd name="connsiteX71" fmla="*/ 10104609 w 12204000"/>
              <a:gd name="connsiteY71" fmla="*/ 4290890 h 6858000"/>
              <a:gd name="connsiteX72" fmla="*/ 8882674 w 12204000"/>
              <a:gd name="connsiteY72" fmla="*/ 3594777 h 6858000"/>
              <a:gd name="connsiteX73" fmla="*/ 8629795 w 12204000"/>
              <a:gd name="connsiteY73" fmla="*/ 3594777 h 6858000"/>
              <a:gd name="connsiteX74" fmla="*/ 8250487 w 12204000"/>
              <a:gd name="connsiteY74" fmla="*/ 3809704 h 6858000"/>
              <a:gd name="connsiteX75" fmla="*/ 7997607 w 12204000"/>
              <a:gd name="connsiteY75" fmla="*/ 3809704 h 6858000"/>
              <a:gd name="connsiteX76" fmla="*/ 7298230 w 12204000"/>
              <a:gd name="connsiteY76" fmla="*/ 3415525 h 6858000"/>
              <a:gd name="connsiteX77" fmla="*/ 7281427 w 12204000"/>
              <a:gd name="connsiteY77" fmla="*/ 3410953 h 6858000"/>
              <a:gd name="connsiteX78" fmla="*/ 7264623 w 12204000"/>
              <a:gd name="connsiteY78" fmla="*/ 3415525 h 6858000"/>
              <a:gd name="connsiteX79" fmla="*/ 7176207 w 12204000"/>
              <a:gd name="connsiteY79" fmla="*/ 3467727 h 6858000"/>
              <a:gd name="connsiteX80" fmla="*/ 7145196 w 12204000"/>
              <a:gd name="connsiteY80" fmla="*/ 3556143 h 6858000"/>
              <a:gd name="connsiteX81" fmla="*/ 7171790 w 12204000"/>
              <a:gd name="connsiteY81" fmla="*/ 3584335 h 6858000"/>
              <a:gd name="connsiteX82" fmla="*/ 7997607 w 12204000"/>
              <a:gd name="connsiteY82" fmla="*/ 4053339 h 6858000"/>
              <a:gd name="connsiteX83" fmla="*/ 8250487 w 12204000"/>
              <a:gd name="connsiteY83" fmla="*/ 4053339 h 6858000"/>
              <a:gd name="connsiteX84" fmla="*/ 8629795 w 12204000"/>
              <a:gd name="connsiteY84" fmla="*/ 3838412 h 6858000"/>
              <a:gd name="connsiteX85" fmla="*/ 8882674 w 12204000"/>
              <a:gd name="connsiteY85" fmla="*/ 3838412 h 6858000"/>
              <a:gd name="connsiteX86" fmla="*/ 10104609 w 12204000"/>
              <a:gd name="connsiteY86" fmla="*/ 4534525 h 6858000"/>
              <a:gd name="connsiteX87" fmla="*/ 10357477 w 12204000"/>
              <a:gd name="connsiteY87" fmla="*/ 4534525 h 6858000"/>
              <a:gd name="connsiteX88" fmla="*/ 11056866 w 12204000"/>
              <a:gd name="connsiteY88" fmla="*/ 4136869 h 6858000"/>
              <a:gd name="connsiteX89" fmla="*/ 11090462 w 12204000"/>
              <a:gd name="connsiteY89" fmla="*/ 4136869 h 6858000"/>
              <a:gd name="connsiteX90" fmla="*/ 11789840 w 12204000"/>
              <a:gd name="connsiteY90" fmla="*/ 4534525 h 6858000"/>
              <a:gd name="connsiteX91" fmla="*/ 12043600 w 12204000"/>
              <a:gd name="connsiteY91" fmla="*/ 4534525 h 6858000"/>
              <a:gd name="connsiteX92" fmla="*/ 12204000 w 12204000"/>
              <a:gd name="connsiteY92" fmla="*/ 4443332 h 6858000"/>
              <a:gd name="connsiteX93" fmla="*/ 12204000 w 12204000"/>
              <a:gd name="connsiteY93" fmla="*/ 6858000 h 6858000"/>
              <a:gd name="connsiteX94" fmla="*/ 0 w 12204000"/>
              <a:gd name="connsiteY94" fmla="*/ 6858000 h 6858000"/>
              <a:gd name="connsiteX95" fmla="*/ 0 w 12204000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2204000" h="6858000">
                <a:moveTo>
                  <a:pt x="12204000" y="4199775"/>
                </a:moveTo>
                <a:lnTo>
                  <a:pt x="12204000" y="4443332"/>
                </a:lnTo>
                <a:lnTo>
                  <a:pt x="12204000" y="4199775"/>
                </a:lnTo>
                <a:close/>
                <a:moveTo>
                  <a:pt x="7281425" y="3889531"/>
                </a:moveTo>
                <a:cubicBezTo>
                  <a:pt x="7275612" y="3889531"/>
                  <a:pt x="7269797" y="3891055"/>
                  <a:pt x="7264623" y="3894104"/>
                </a:cubicBezTo>
                <a:lnTo>
                  <a:pt x="7176207" y="3946305"/>
                </a:lnTo>
                <a:cubicBezTo>
                  <a:pt x="7143739" y="3964970"/>
                  <a:pt x="7132779" y="4005989"/>
                  <a:pt x="7151727" y="4037952"/>
                </a:cubicBezTo>
                <a:cubicBezTo>
                  <a:pt x="7157647" y="4047924"/>
                  <a:pt x="7166081" y="4056217"/>
                  <a:pt x="7176207" y="4062044"/>
                </a:cubicBezTo>
                <a:lnTo>
                  <a:pt x="8002024" y="4531048"/>
                </a:lnTo>
                <a:cubicBezTo>
                  <a:pt x="8080268" y="4575497"/>
                  <a:pt x="8176660" y="4575497"/>
                  <a:pt x="8254904" y="4531048"/>
                </a:cubicBezTo>
                <a:lnTo>
                  <a:pt x="8634212" y="4315252"/>
                </a:lnTo>
                <a:cubicBezTo>
                  <a:pt x="8712455" y="4270792"/>
                  <a:pt x="8808848" y="4270792"/>
                  <a:pt x="8887091" y="4315252"/>
                </a:cubicBezTo>
                <a:lnTo>
                  <a:pt x="10109026" y="5011364"/>
                </a:lnTo>
                <a:cubicBezTo>
                  <a:pt x="10187258" y="5055824"/>
                  <a:pt x="10283662" y="5055824"/>
                  <a:pt x="10361894" y="5011364"/>
                </a:cubicBezTo>
                <a:lnTo>
                  <a:pt x="11183295" y="4541490"/>
                </a:lnTo>
                <a:cubicBezTo>
                  <a:pt x="11215528" y="4523377"/>
                  <a:pt x="11226734" y="4482993"/>
                  <a:pt x="11208339" y="4451277"/>
                </a:cubicBezTo>
                <a:cubicBezTo>
                  <a:pt x="11202383" y="4440999"/>
                  <a:pt x="11193726" y="4432494"/>
                  <a:pt x="11183295" y="4426633"/>
                </a:cubicBezTo>
                <a:lnTo>
                  <a:pt x="11094879" y="4373550"/>
                </a:lnTo>
                <a:cubicBezTo>
                  <a:pt x="11084530" y="4367454"/>
                  <a:pt x="11071632" y="4367454"/>
                  <a:pt x="11061284" y="4373550"/>
                </a:cubicBezTo>
                <a:lnTo>
                  <a:pt x="10361894" y="4771206"/>
                </a:lnTo>
                <a:cubicBezTo>
                  <a:pt x="10282382" y="4817088"/>
                  <a:pt x="10183793" y="4816747"/>
                  <a:pt x="10104598" y="4770336"/>
                </a:cubicBezTo>
                <a:lnTo>
                  <a:pt x="8882675" y="4074225"/>
                </a:lnTo>
                <a:cubicBezTo>
                  <a:pt x="8804431" y="4029764"/>
                  <a:pt x="8708039" y="4029764"/>
                  <a:pt x="8629795" y="4074225"/>
                </a:cubicBezTo>
                <a:lnTo>
                  <a:pt x="8250487" y="4289151"/>
                </a:lnTo>
                <a:cubicBezTo>
                  <a:pt x="8172443" y="4334329"/>
                  <a:pt x="8075640" y="4334329"/>
                  <a:pt x="7997608" y="4289151"/>
                </a:cubicBezTo>
                <a:lnTo>
                  <a:pt x="7298218" y="3894104"/>
                </a:lnTo>
                <a:cubicBezTo>
                  <a:pt x="7293050" y="3891055"/>
                  <a:pt x="7287238" y="3889531"/>
                  <a:pt x="7281425" y="3889531"/>
                </a:cubicBezTo>
                <a:close/>
                <a:moveTo>
                  <a:pt x="12204000" y="3724080"/>
                </a:moveTo>
                <a:lnTo>
                  <a:pt x="12204000" y="3962853"/>
                </a:lnTo>
                <a:lnTo>
                  <a:pt x="12204000" y="3724080"/>
                </a:lnTo>
                <a:close/>
                <a:moveTo>
                  <a:pt x="12204000" y="2611736"/>
                </a:moveTo>
                <a:lnTo>
                  <a:pt x="12204000" y="3481835"/>
                </a:lnTo>
                <a:lnTo>
                  <a:pt x="12204000" y="2611736"/>
                </a:lnTo>
                <a:close/>
                <a:moveTo>
                  <a:pt x="10020610" y="2606016"/>
                </a:moveTo>
                <a:cubicBezTo>
                  <a:pt x="10064269" y="2606016"/>
                  <a:pt x="10107928" y="2617131"/>
                  <a:pt x="10147050" y="2639361"/>
                </a:cubicBezTo>
                <a:lnTo>
                  <a:pt x="11789852" y="3573023"/>
                </a:lnTo>
                <a:cubicBezTo>
                  <a:pt x="11868412" y="3617448"/>
                  <a:pt x="11965052" y="3617448"/>
                  <a:pt x="12043612" y="3573023"/>
                </a:cubicBezTo>
                <a:lnTo>
                  <a:pt x="12204000" y="3481835"/>
                </a:lnTo>
                <a:lnTo>
                  <a:pt x="12204000" y="3724080"/>
                </a:lnTo>
                <a:lnTo>
                  <a:pt x="12047148" y="3813181"/>
                </a:lnTo>
                <a:cubicBezTo>
                  <a:pt x="11967530" y="3858687"/>
                  <a:pt x="11869152" y="3858358"/>
                  <a:pt x="11789852" y="3812312"/>
                </a:cubicBezTo>
                <a:lnTo>
                  <a:pt x="9894170" y="2735072"/>
                </a:lnTo>
                <a:cubicBezTo>
                  <a:pt x="9867318" y="2720307"/>
                  <a:pt x="9857709" y="2686911"/>
                  <a:pt x="9872709" y="2660481"/>
                </a:cubicBezTo>
                <a:cubicBezTo>
                  <a:pt x="9877736" y="2651613"/>
                  <a:pt x="9885172" y="2644307"/>
                  <a:pt x="9894170" y="2639361"/>
                </a:cubicBezTo>
                <a:cubicBezTo>
                  <a:pt x="9933292" y="2617131"/>
                  <a:pt x="9976951" y="2606016"/>
                  <a:pt x="10020610" y="2606016"/>
                </a:cubicBezTo>
                <a:close/>
                <a:moveTo>
                  <a:pt x="0" y="0"/>
                </a:moveTo>
                <a:lnTo>
                  <a:pt x="12204000" y="0"/>
                </a:lnTo>
                <a:lnTo>
                  <a:pt x="12204000" y="2611736"/>
                </a:lnTo>
                <a:lnTo>
                  <a:pt x="10144395" y="1442037"/>
                </a:lnTo>
                <a:cubicBezTo>
                  <a:pt x="10105273" y="1419812"/>
                  <a:pt x="10061614" y="1408700"/>
                  <a:pt x="10017955" y="1408700"/>
                </a:cubicBezTo>
                <a:cubicBezTo>
                  <a:pt x="9974296" y="1408700"/>
                  <a:pt x="9930637" y="1419812"/>
                  <a:pt x="9891515" y="1442037"/>
                </a:cubicBezTo>
                <a:lnTo>
                  <a:pt x="7171790" y="2989150"/>
                </a:lnTo>
                <a:cubicBezTo>
                  <a:pt x="7139557" y="3007263"/>
                  <a:pt x="7128351" y="3047647"/>
                  <a:pt x="7146758" y="3079375"/>
                </a:cubicBezTo>
                <a:cubicBezTo>
                  <a:pt x="7152714" y="3089641"/>
                  <a:pt x="7161359" y="3098146"/>
                  <a:pt x="7171790" y="3104007"/>
                </a:cubicBezTo>
                <a:lnTo>
                  <a:pt x="7997608" y="3573023"/>
                </a:lnTo>
                <a:cubicBezTo>
                  <a:pt x="8075851" y="3617472"/>
                  <a:pt x="8172244" y="3617472"/>
                  <a:pt x="8250487" y="3573023"/>
                </a:cubicBezTo>
                <a:lnTo>
                  <a:pt x="8629795" y="3358097"/>
                </a:lnTo>
                <a:cubicBezTo>
                  <a:pt x="8707839" y="3312908"/>
                  <a:pt x="8804642" y="3312908"/>
                  <a:pt x="8882675" y="3358097"/>
                </a:cubicBezTo>
                <a:lnTo>
                  <a:pt x="10104610" y="4054208"/>
                </a:lnTo>
                <a:cubicBezTo>
                  <a:pt x="10182853" y="4098657"/>
                  <a:pt x="10279246" y="4098657"/>
                  <a:pt x="10357478" y="4054208"/>
                </a:cubicBezTo>
                <a:lnTo>
                  <a:pt x="11056867" y="3657422"/>
                </a:lnTo>
                <a:cubicBezTo>
                  <a:pt x="11067216" y="3651325"/>
                  <a:pt x="11080125" y="3651325"/>
                  <a:pt x="11090462" y="3657422"/>
                </a:cubicBezTo>
                <a:lnTo>
                  <a:pt x="11789852" y="4054208"/>
                </a:lnTo>
                <a:cubicBezTo>
                  <a:pt x="11868412" y="4098634"/>
                  <a:pt x="11965052" y="4098634"/>
                  <a:pt x="12043612" y="4054208"/>
                </a:cubicBezTo>
                <a:lnTo>
                  <a:pt x="12204000" y="3962853"/>
                </a:lnTo>
                <a:lnTo>
                  <a:pt x="12204000" y="4199775"/>
                </a:lnTo>
                <a:lnTo>
                  <a:pt x="12043600" y="4290890"/>
                </a:lnTo>
                <a:cubicBezTo>
                  <a:pt x="11965239" y="4336043"/>
                  <a:pt x="11868212" y="4336043"/>
                  <a:pt x="11789840" y="4290890"/>
                </a:cubicBezTo>
                <a:lnTo>
                  <a:pt x="11090462" y="3894103"/>
                </a:lnTo>
                <a:cubicBezTo>
                  <a:pt x="11080113" y="3888006"/>
                  <a:pt x="11067204" y="3888006"/>
                  <a:pt x="11056866" y="3894103"/>
                </a:cubicBezTo>
                <a:lnTo>
                  <a:pt x="10357477" y="4290890"/>
                </a:lnTo>
                <a:cubicBezTo>
                  <a:pt x="10279445" y="4336078"/>
                  <a:pt x="10182642" y="4336078"/>
                  <a:pt x="10104609" y="4290890"/>
                </a:cubicBezTo>
                <a:lnTo>
                  <a:pt x="8882674" y="3594777"/>
                </a:lnTo>
                <a:cubicBezTo>
                  <a:pt x="8804431" y="3550317"/>
                  <a:pt x="8708038" y="3550317"/>
                  <a:pt x="8629795" y="3594777"/>
                </a:cubicBezTo>
                <a:lnTo>
                  <a:pt x="8250487" y="3809704"/>
                </a:lnTo>
                <a:cubicBezTo>
                  <a:pt x="8172243" y="3854153"/>
                  <a:pt x="8075851" y="3854153"/>
                  <a:pt x="7997607" y="3809704"/>
                </a:cubicBezTo>
                <a:lnTo>
                  <a:pt x="7298230" y="3415525"/>
                </a:lnTo>
                <a:cubicBezTo>
                  <a:pt x="7293056" y="3412477"/>
                  <a:pt x="7287241" y="3410953"/>
                  <a:pt x="7281427" y="3410953"/>
                </a:cubicBezTo>
                <a:cubicBezTo>
                  <a:pt x="7275612" y="3410953"/>
                  <a:pt x="7269797" y="3412477"/>
                  <a:pt x="7264623" y="3415525"/>
                </a:cubicBezTo>
                <a:lnTo>
                  <a:pt x="7176207" y="3467727"/>
                </a:lnTo>
                <a:cubicBezTo>
                  <a:pt x="7142835" y="3483714"/>
                  <a:pt x="7128962" y="3523300"/>
                  <a:pt x="7145196" y="3556143"/>
                </a:cubicBezTo>
                <a:cubicBezTo>
                  <a:pt x="7151022" y="3567925"/>
                  <a:pt x="7160278" y="3577733"/>
                  <a:pt x="7171790" y="3584335"/>
                </a:cubicBezTo>
                <a:lnTo>
                  <a:pt x="7997607" y="4053339"/>
                </a:lnTo>
                <a:cubicBezTo>
                  <a:pt x="8075851" y="4097788"/>
                  <a:pt x="8172243" y="4097788"/>
                  <a:pt x="8250487" y="4053339"/>
                </a:cubicBezTo>
                <a:lnTo>
                  <a:pt x="8629795" y="3838412"/>
                </a:lnTo>
                <a:cubicBezTo>
                  <a:pt x="8708038" y="3793952"/>
                  <a:pt x="8804431" y="3793952"/>
                  <a:pt x="8882674" y="3838412"/>
                </a:cubicBezTo>
                <a:lnTo>
                  <a:pt x="10104609" y="4534525"/>
                </a:lnTo>
                <a:cubicBezTo>
                  <a:pt x="10182841" y="4578985"/>
                  <a:pt x="10279233" y="4578985"/>
                  <a:pt x="10357477" y="4534525"/>
                </a:cubicBezTo>
                <a:lnTo>
                  <a:pt x="11056866" y="4136869"/>
                </a:lnTo>
                <a:cubicBezTo>
                  <a:pt x="11067204" y="4130784"/>
                  <a:pt x="11080113" y="4130784"/>
                  <a:pt x="11090462" y="4136869"/>
                </a:cubicBezTo>
                <a:lnTo>
                  <a:pt x="11789840" y="4534525"/>
                </a:lnTo>
                <a:cubicBezTo>
                  <a:pt x="11868400" y="4578962"/>
                  <a:pt x="11965039" y="4578962"/>
                  <a:pt x="12043600" y="4534525"/>
                </a:cubicBezTo>
                <a:lnTo>
                  <a:pt x="12204000" y="4443332"/>
                </a:lnTo>
                <a:lnTo>
                  <a:pt x="1220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7522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5988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rgbClr val="FFFFFF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5988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rgbClr val="FFFFFF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447695"/>
      </p:ext>
    </p:extLst>
  </p:cSld>
  <p:clrMapOvr>
    <a:masterClrMapping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16A0243-FEB4-487C-B5F4-5C9E4544F571}" type="datetime1">
              <a:rPr lang="fi-FI" smtClean="0"/>
              <a:t>14.10.2025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A211295C-73B3-4B6F-B6B7-CFCEA3FFE820}"/>
              </a:ext>
            </a:extLst>
          </p:cNvPr>
          <p:cNvSpPr/>
          <p:nvPr/>
        </p:nvSpPr>
        <p:spPr>
          <a:xfrm>
            <a:off x="-2" y="0"/>
            <a:ext cx="12204000" cy="6858000"/>
          </a:xfrm>
          <a:custGeom>
            <a:avLst/>
            <a:gdLst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893581 w 12902436"/>
              <a:gd name="connsiteY44" fmla="*/ 3013794 h 6858000"/>
              <a:gd name="connsiteX45" fmla="*/ 12868549 w 12902436"/>
              <a:gd name="connsiteY45" fmla="*/ 3104007 h 6858000"/>
              <a:gd name="connsiteX46" fmla="*/ 12204000 w 12902436"/>
              <a:gd name="connsiteY46" fmla="*/ 3481835 h 6858000"/>
              <a:gd name="connsiteX47" fmla="*/ 10020610 w 12902436"/>
              <a:gd name="connsiteY47" fmla="*/ 2606016 h 6858000"/>
              <a:gd name="connsiteX48" fmla="*/ 10147050 w 12902436"/>
              <a:gd name="connsiteY48" fmla="*/ 2639361 h 6858000"/>
              <a:gd name="connsiteX49" fmla="*/ 11789852 w 12902436"/>
              <a:gd name="connsiteY49" fmla="*/ 3573023 h 6858000"/>
              <a:gd name="connsiteX50" fmla="*/ 12043612 w 12902436"/>
              <a:gd name="connsiteY50" fmla="*/ 3573023 h 6858000"/>
              <a:gd name="connsiteX51" fmla="*/ 12204000 w 12902436"/>
              <a:gd name="connsiteY51" fmla="*/ 3481835 h 6858000"/>
              <a:gd name="connsiteX52" fmla="*/ 12204000 w 12902436"/>
              <a:gd name="connsiteY52" fmla="*/ 3724080 h 6858000"/>
              <a:gd name="connsiteX53" fmla="*/ 12047148 w 12902436"/>
              <a:gd name="connsiteY53" fmla="*/ 3813181 h 6858000"/>
              <a:gd name="connsiteX54" fmla="*/ 11789852 w 12902436"/>
              <a:gd name="connsiteY54" fmla="*/ 3812312 h 6858000"/>
              <a:gd name="connsiteX55" fmla="*/ 9894170 w 12902436"/>
              <a:gd name="connsiteY55" fmla="*/ 2735072 h 6858000"/>
              <a:gd name="connsiteX56" fmla="*/ 9872709 w 12902436"/>
              <a:gd name="connsiteY56" fmla="*/ 2660481 h 6858000"/>
              <a:gd name="connsiteX57" fmla="*/ 9894170 w 12902436"/>
              <a:gd name="connsiteY57" fmla="*/ 2639361 h 6858000"/>
              <a:gd name="connsiteX58" fmla="*/ 10020610 w 12902436"/>
              <a:gd name="connsiteY58" fmla="*/ 2606016 h 6858000"/>
              <a:gd name="connsiteX59" fmla="*/ 0 w 12902436"/>
              <a:gd name="connsiteY59" fmla="*/ 0 h 6858000"/>
              <a:gd name="connsiteX60" fmla="*/ 12204000 w 12902436"/>
              <a:gd name="connsiteY60" fmla="*/ 0 h 6858000"/>
              <a:gd name="connsiteX61" fmla="*/ 12204000 w 12902436"/>
              <a:gd name="connsiteY61" fmla="*/ 2611736 h 6858000"/>
              <a:gd name="connsiteX62" fmla="*/ 10144395 w 12902436"/>
              <a:gd name="connsiteY62" fmla="*/ 1442037 h 6858000"/>
              <a:gd name="connsiteX63" fmla="*/ 10017955 w 12902436"/>
              <a:gd name="connsiteY63" fmla="*/ 1408700 h 6858000"/>
              <a:gd name="connsiteX64" fmla="*/ 9891515 w 12902436"/>
              <a:gd name="connsiteY64" fmla="*/ 1442037 h 6858000"/>
              <a:gd name="connsiteX65" fmla="*/ 7171790 w 12902436"/>
              <a:gd name="connsiteY65" fmla="*/ 2989150 h 6858000"/>
              <a:gd name="connsiteX66" fmla="*/ 7146758 w 12902436"/>
              <a:gd name="connsiteY66" fmla="*/ 3079375 h 6858000"/>
              <a:gd name="connsiteX67" fmla="*/ 7171790 w 12902436"/>
              <a:gd name="connsiteY67" fmla="*/ 3104007 h 6858000"/>
              <a:gd name="connsiteX68" fmla="*/ 7997608 w 12902436"/>
              <a:gd name="connsiteY68" fmla="*/ 3573023 h 6858000"/>
              <a:gd name="connsiteX69" fmla="*/ 8250487 w 12902436"/>
              <a:gd name="connsiteY69" fmla="*/ 3573023 h 6858000"/>
              <a:gd name="connsiteX70" fmla="*/ 8629795 w 12902436"/>
              <a:gd name="connsiteY70" fmla="*/ 3358097 h 6858000"/>
              <a:gd name="connsiteX71" fmla="*/ 8882675 w 12902436"/>
              <a:gd name="connsiteY71" fmla="*/ 3358097 h 6858000"/>
              <a:gd name="connsiteX72" fmla="*/ 10104610 w 12902436"/>
              <a:gd name="connsiteY72" fmla="*/ 4054208 h 6858000"/>
              <a:gd name="connsiteX73" fmla="*/ 10357478 w 12902436"/>
              <a:gd name="connsiteY73" fmla="*/ 4054208 h 6858000"/>
              <a:gd name="connsiteX74" fmla="*/ 11056867 w 12902436"/>
              <a:gd name="connsiteY74" fmla="*/ 3657422 h 6858000"/>
              <a:gd name="connsiteX75" fmla="*/ 11090462 w 12902436"/>
              <a:gd name="connsiteY75" fmla="*/ 3657422 h 6858000"/>
              <a:gd name="connsiteX76" fmla="*/ 11789852 w 12902436"/>
              <a:gd name="connsiteY76" fmla="*/ 4054208 h 6858000"/>
              <a:gd name="connsiteX77" fmla="*/ 12043612 w 12902436"/>
              <a:gd name="connsiteY77" fmla="*/ 4054208 h 6858000"/>
              <a:gd name="connsiteX78" fmla="*/ 12204000 w 12902436"/>
              <a:gd name="connsiteY78" fmla="*/ 3962853 h 6858000"/>
              <a:gd name="connsiteX79" fmla="*/ 12204000 w 12902436"/>
              <a:gd name="connsiteY79" fmla="*/ 4199775 h 6858000"/>
              <a:gd name="connsiteX80" fmla="*/ 12043600 w 12902436"/>
              <a:gd name="connsiteY80" fmla="*/ 4290890 h 6858000"/>
              <a:gd name="connsiteX81" fmla="*/ 11789840 w 12902436"/>
              <a:gd name="connsiteY81" fmla="*/ 4290890 h 6858000"/>
              <a:gd name="connsiteX82" fmla="*/ 11090462 w 12902436"/>
              <a:gd name="connsiteY82" fmla="*/ 3894103 h 6858000"/>
              <a:gd name="connsiteX83" fmla="*/ 11056866 w 12902436"/>
              <a:gd name="connsiteY83" fmla="*/ 3894103 h 6858000"/>
              <a:gd name="connsiteX84" fmla="*/ 10357477 w 12902436"/>
              <a:gd name="connsiteY84" fmla="*/ 4290890 h 6858000"/>
              <a:gd name="connsiteX85" fmla="*/ 10104609 w 12902436"/>
              <a:gd name="connsiteY85" fmla="*/ 4290890 h 6858000"/>
              <a:gd name="connsiteX86" fmla="*/ 8882674 w 12902436"/>
              <a:gd name="connsiteY86" fmla="*/ 3594777 h 6858000"/>
              <a:gd name="connsiteX87" fmla="*/ 8629795 w 12902436"/>
              <a:gd name="connsiteY87" fmla="*/ 3594777 h 6858000"/>
              <a:gd name="connsiteX88" fmla="*/ 8250487 w 12902436"/>
              <a:gd name="connsiteY88" fmla="*/ 3809704 h 6858000"/>
              <a:gd name="connsiteX89" fmla="*/ 7997607 w 12902436"/>
              <a:gd name="connsiteY89" fmla="*/ 3809704 h 6858000"/>
              <a:gd name="connsiteX90" fmla="*/ 7298230 w 12902436"/>
              <a:gd name="connsiteY90" fmla="*/ 3415525 h 6858000"/>
              <a:gd name="connsiteX91" fmla="*/ 7281427 w 12902436"/>
              <a:gd name="connsiteY91" fmla="*/ 3410953 h 6858000"/>
              <a:gd name="connsiteX92" fmla="*/ 7264623 w 12902436"/>
              <a:gd name="connsiteY92" fmla="*/ 3415525 h 6858000"/>
              <a:gd name="connsiteX93" fmla="*/ 7176207 w 12902436"/>
              <a:gd name="connsiteY93" fmla="*/ 3467727 h 6858000"/>
              <a:gd name="connsiteX94" fmla="*/ 7145196 w 12902436"/>
              <a:gd name="connsiteY94" fmla="*/ 3556143 h 6858000"/>
              <a:gd name="connsiteX95" fmla="*/ 7171790 w 12902436"/>
              <a:gd name="connsiteY95" fmla="*/ 3584335 h 6858000"/>
              <a:gd name="connsiteX96" fmla="*/ 7997607 w 12902436"/>
              <a:gd name="connsiteY96" fmla="*/ 4053339 h 6858000"/>
              <a:gd name="connsiteX97" fmla="*/ 8250487 w 12902436"/>
              <a:gd name="connsiteY97" fmla="*/ 4053339 h 6858000"/>
              <a:gd name="connsiteX98" fmla="*/ 8629795 w 12902436"/>
              <a:gd name="connsiteY98" fmla="*/ 3838412 h 6858000"/>
              <a:gd name="connsiteX99" fmla="*/ 8882674 w 12902436"/>
              <a:gd name="connsiteY99" fmla="*/ 3838412 h 6858000"/>
              <a:gd name="connsiteX100" fmla="*/ 10104609 w 12902436"/>
              <a:gd name="connsiteY100" fmla="*/ 4534525 h 6858000"/>
              <a:gd name="connsiteX101" fmla="*/ 10357477 w 12902436"/>
              <a:gd name="connsiteY101" fmla="*/ 4534525 h 6858000"/>
              <a:gd name="connsiteX102" fmla="*/ 11056866 w 12902436"/>
              <a:gd name="connsiteY102" fmla="*/ 4136869 h 6858000"/>
              <a:gd name="connsiteX103" fmla="*/ 11090462 w 12902436"/>
              <a:gd name="connsiteY103" fmla="*/ 4136869 h 6858000"/>
              <a:gd name="connsiteX104" fmla="*/ 11789840 w 12902436"/>
              <a:gd name="connsiteY104" fmla="*/ 4534525 h 6858000"/>
              <a:gd name="connsiteX105" fmla="*/ 12043600 w 12902436"/>
              <a:gd name="connsiteY105" fmla="*/ 4534525 h 6858000"/>
              <a:gd name="connsiteX106" fmla="*/ 12204000 w 12902436"/>
              <a:gd name="connsiteY106" fmla="*/ 4443332 h 6858000"/>
              <a:gd name="connsiteX107" fmla="*/ 12204000 w 12902436"/>
              <a:gd name="connsiteY107" fmla="*/ 6858000 h 6858000"/>
              <a:gd name="connsiteX108" fmla="*/ 0 w 12902436"/>
              <a:gd name="connsiteY108" fmla="*/ 6858000 h 6858000"/>
              <a:gd name="connsiteX0" fmla="*/ 12761647 w 12938992"/>
              <a:gd name="connsiteY0" fmla="*/ 3890190 h 6858000"/>
              <a:gd name="connsiteX1" fmla="*/ 12780120 w 12938992"/>
              <a:gd name="connsiteY1" fmla="*/ 3897580 h 6858000"/>
              <a:gd name="connsiteX2" fmla="*/ 12868536 w 12938992"/>
              <a:gd name="connsiteY2" fmla="*/ 3949793 h 6858000"/>
              <a:gd name="connsiteX3" fmla="*/ 12893016 w 12938992"/>
              <a:gd name="connsiteY3" fmla="*/ 3973874 h 6858000"/>
              <a:gd name="connsiteX4" fmla="*/ 12868536 w 12938992"/>
              <a:gd name="connsiteY4" fmla="*/ 4065520 h 6858000"/>
              <a:gd name="connsiteX5" fmla="*/ 12204000 w 12938992"/>
              <a:gd name="connsiteY5" fmla="*/ 4443332 h 6858000"/>
              <a:gd name="connsiteX6" fmla="*/ 12204000 w 12938992"/>
              <a:gd name="connsiteY6" fmla="*/ 4199775 h 6858000"/>
              <a:gd name="connsiteX7" fmla="*/ 12742108 w 12938992"/>
              <a:gd name="connsiteY7" fmla="*/ 3894103 h 6858000"/>
              <a:gd name="connsiteX8" fmla="*/ 12761647 w 12938992"/>
              <a:gd name="connsiteY8" fmla="*/ 3890190 h 6858000"/>
              <a:gd name="connsiteX9" fmla="*/ 7281425 w 12938992"/>
              <a:gd name="connsiteY9" fmla="*/ 3889531 h 6858000"/>
              <a:gd name="connsiteX10" fmla="*/ 7264623 w 12938992"/>
              <a:gd name="connsiteY10" fmla="*/ 3894104 h 6858000"/>
              <a:gd name="connsiteX11" fmla="*/ 7176207 w 12938992"/>
              <a:gd name="connsiteY11" fmla="*/ 3946305 h 6858000"/>
              <a:gd name="connsiteX12" fmla="*/ 7151727 w 12938992"/>
              <a:gd name="connsiteY12" fmla="*/ 4037952 h 6858000"/>
              <a:gd name="connsiteX13" fmla="*/ 7176207 w 12938992"/>
              <a:gd name="connsiteY13" fmla="*/ 4062044 h 6858000"/>
              <a:gd name="connsiteX14" fmla="*/ 8002024 w 12938992"/>
              <a:gd name="connsiteY14" fmla="*/ 4531048 h 6858000"/>
              <a:gd name="connsiteX15" fmla="*/ 8254904 w 12938992"/>
              <a:gd name="connsiteY15" fmla="*/ 4531048 h 6858000"/>
              <a:gd name="connsiteX16" fmla="*/ 8634212 w 12938992"/>
              <a:gd name="connsiteY16" fmla="*/ 4315252 h 6858000"/>
              <a:gd name="connsiteX17" fmla="*/ 8887091 w 12938992"/>
              <a:gd name="connsiteY17" fmla="*/ 4315252 h 6858000"/>
              <a:gd name="connsiteX18" fmla="*/ 10109026 w 12938992"/>
              <a:gd name="connsiteY18" fmla="*/ 5011364 h 6858000"/>
              <a:gd name="connsiteX19" fmla="*/ 10361894 w 12938992"/>
              <a:gd name="connsiteY19" fmla="*/ 5011364 h 6858000"/>
              <a:gd name="connsiteX20" fmla="*/ 11183295 w 12938992"/>
              <a:gd name="connsiteY20" fmla="*/ 4541490 h 6858000"/>
              <a:gd name="connsiteX21" fmla="*/ 11208339 w 12938992"/>
              <a:gd name="connsiteY21" fmla="*/ 4451277 h 6858000"/>
              <a:gd name="connsiteX22" fmla="*/ 11183295 w 12938992"/>
              <a:gd name="connsiteY22" fmla="*/ 4426633 h 6858000"/>
              <a:gd name="connsiteX23" fmla="*/ 11094879 w 12938992"/>
              <a:gd name="connsiteY23" fmla="*/ 4373550 h 6858000"/>
              <a:gd name="connsiteX24" fmla="*/ 11061284 w 12938992"/>
              <a:gd name="connsiteY24" fmla="*/ 4373550 h 6858000"/>
              <a:gd name="connsiteX25" fmla="*/ 10361894 w 12938992"/>
              <a:gd name="connsiteY25" fmla="*/ 4771206 h 6858000"/>
              <a:gd name="connsiteX26" fmla="*/ 10104598 w 12938992"/>
              <a:gd name="connsiteY26" fmla="*/ 4770336 h 6858000"/>
              <a:gd name="connsiteX27" fmla="*/ 8882675 w 12938992"/>
              <a:gd name="connsiteY27" fmla="*/ 4074225 h 6858000"/>
              <a:gd name="connsiteX28" fmla="*/ 8629795 w 12938992"/>
              <a:gd name="connsiteY28" fmla="*/ 4074225 h 6858000"/>
              <a:gd name="connsiteX29" fmla="*/ 8250487 w 12938992"/>
              <a:gd name="connsiteY29" fmla="*/ 4289151 h 6858000"/>
              <a:gd name="connsiteX30" fmla="*/ 7997608 w 12938992"/>
              <a:gd name="connsiteY30" fmla="*/ 4289151 h 6858000"/>
              <a:gd name="connsiteX31" fmla="*/ 7298218 w 12938992"/>
              <a:gd name="connsiteY31" fmla="*/ 3894104 h 6858000"/>
              <a:gd name="connsiteX32" fmla="*/ 7281425 w 12938992"/>
              <a:gd name="connsiteY32" fmla="*/ 3889531 h 6858000"/>
              <a:gd name="connsiteX33" fmla="*/ 12762888 w 12938992"/>
              <a:gd name="connsiteY33" fmla="*/ 3412096 h 6858000"/>
              <a:gd name="connsiteX34" fmla="*/ 12780132 w 12938992"/>
              <a:gd name="connsiteY34" fmla="*/ 3416395 h 6858000"/>
              <a:gd name="connsiteX35" fmla="*/ 12868549 w 12938992"/>
              <a:gd name="connsiteY35" fmla="*/ 3469465 h 6858000"/>
              <a:gd name="connsiteX36" fmla="*/ 12893581 w 12938992"/>
              <a:gd name="connsiteY36" fmla="*/ 3494110 h 6858000"/>
              <a:gd name="connsiteX37" fmla="*/ 12868549 w 12938992"/>
              <a:gd name="connsiteY37" fmla="*/ 3584335 h 6858000"/>
              <a:gd name="connsiteX38" fmla="*/ 12204000 w 12938992"/>
              <a:gd name="connsiteY38" fmla="*/ 3962853 h 6858000"/>
              <a:gd name="connsiteX39" fmla="*/ 12204000 w 12938992"/>
              <a:gd name="connsiteY39" fmla="*/ 3724080 h 6858000"/>
              <a:gd name="connsiteX40" fmla="*/ 12745645 w 12938992"/>
              <a:gd name="connsiteY40" fmla="*/ 3416395 h 6858000"/>
              <a:gd name="connsiteX41" fmla="*/ 12762888 w 12938992"/>
              <a:gd name="connsiteY41" fmla="*/ 3412096 h 6858000"/>
              <a:gd name="connsiteX42" fmla="*/ 12204000 w 12938992"/>
              <a:gd name="connsiteY42" fmla="*/ 2611736 h 6858000"/>
              <a:gd name="connsiteX43" fmla="*/ 12868549 w 12938992"/>
              <a:gd name="connsiteY43" fmla="*/ 2989150 h 6858000"/>
              <a:gd name="connsiteX44" fmla="*/ 12893581 w 12938992"/>
              <a:gd name="connsiteY44" fmla="*/ 3013794 h 6858000"/>
              <a:gd name="connsiteX45" fmla="*/ 12204000 w 12938992"/>
              <a:gd name="connsiteY45" fmla="*/ 3481835 h 6858000"/>
              <a:gd name="connsiteX46" fmla="*/ 12204000 w 12938992"/>
              <a:gd name="connsiteY46" fmla="*/ 2611736 h 6858000"/>
              <a:gd name="connsiteX47" fmla="*/ 10020610 w 12938992"/>
              <a:gd name="connsiteY47" fmla="*/ 2606016 h 6858000"/>
              <a:gd name="connsiteX48" fmla="*/ 10147050 w 12938992"/>
              <a:gd name="connsiteY48" fmla="*/ 2639361 h 6858000"/>
              <a:gd name="connsiteX49" fmla="*/ 11789852 w 12938992"/>
              <a:gd name="connsiteY49" fmla="*/ 3573023 h 6858000"/>
              <a:gd name="connsiteX50" fmla="*/ 12043612 w 12938992"/>
              <a:gd name="connsiteY50" fmla="*/ 3573023 h 6858000"/>
              <a:gd name="connsiteX51" fmla="*/ 12204000 w 12938992"/>
              <a:gd name="connsiteY51" fmla="*/ 3481835 h 6858000"/>
              <a:gd name="connsiteX52" fmla="*/ 12204000 w 12938992"/>
              <a:gd name="connsiteY52" fmla="*/ 3724080 h 6858000"/>
              <a:gd name="connsiteX53" fmla="*/ 12047148 w 12938992"/>
              <a:gd name="connsiteY53" fmla="*/ 3813181 h 6858000"/>
              <a:gd name="connsiteX54" fmla="*/ 11789852 w 12938992"/>
              <a:gd name="connsiteY54" fmla="*/ 3812312 h 6858000"/>
              <a:gd name="connsiteX55" fmla="*/ 9894170 w 12938992"/>
              <a:gd name="connsiteY55" fmla="*/ 2735072 h 6858000"/>
              <a:gd name="connsiteX56" fmla="*/ 9872709 w 12938992"/>
              <a:gd name="connsiteY56" fmla="*/ 2660481 h 6858000"/>
              <a:gd name="connsiteX57" fmla="*/ 9894170 w 12938992"/>
              <a:gd name="connsiteY57" fmla="*/ 2639361 h 6858000"/>
              <a:gd name="connsiteX58" fmla="*/ 10020610 w 12938992"/>
              <a:gd name="connsiteY58" fmla="*/ 2606016 h 6858000"/>
              <a:gd name="connsiteX59" fmla="*/ 0 w 12938992"/>
              <a:gd name="connsiteY59" fmla="*/ 0 h 6858000"/>
              <a:gd name="connsiteX60" fmla="*/ 12204000 w 12938992"/>
              <a:gd name="connsiteY60" fmla="*/ 0 h 6858000"/>
              <a:gd name="connsiteX61" fmla="*/ 12204000 w 12938992"/>
              <a:gd name="connsiteY61" fmla="*/ 2611736 h 6858000"/>
              <a:gd name="connsiteX62" fmla="*/ 10144395 w 12938992"/>
              <a:gd name="connsiteY62" fmla="*/ 1442037 h 6858000"/>
              <a:gd name="connsiteX63" fmla="*/ 10017955 w 12938992"/>
              <a:gd name="connsiteY63" fmla="*/ 1408700 h 6858000"/>
              <a:gd name="connsiteX64" fmla="*/ 9891515 w 12938992"/>
              <a:gd name="connsiteY64" fmla="*/ 1442037 h 6858000"/>
              <a:gd name="connsiteX65" fmla="*/ 7171790 w 12938992"/>
              <a:gd name="connsiteY65" fmla="*/ 2989150 h 6858000"/>
              <a:gd name="connsiteX66" fmla="*/ 7146758 w 12938992"/>
              <a:gd name="connsiteY66" fmla="*/ 3079375 h 6858000"/>
              <a:gd name="connsiteX67" fmla="*/ 7171790 w 12938992"/>
              <a:gd name="connsiteY67" fmla="*/ 3104007 h 6858000"/>
              <a:gd name="connsiteX68" fmla="*/ 7997608 w 12938992"/>
              <a:gd name="connsiteY68" fmla="*/ 3573023 h 6858000"/>
              <a:gd name="connsiteX69" fmla="*/ 8250487 w 12938992"/>
              <a:gd name="connsiteY69" fmla="*/ 3573023 h 6858000"/>
              <a:gd name="connsiteX70" fmla="*/ 8629795 w 12938992"/>
              <a:gd name="connsiteY70" fmla="*/ 3358097 h 6858000"/>
              <a:gd name="connsiteX71" fmla="*/ 8882675 w 12938992"/>
              <a:gd name="connsiteY71" fmla="*/ 3358097 h 6858000"/>
              <a:gd name="connsiteX72" fmla="*/ 10104610 w 12938992"/>
              <a:gd name="connsiteY72" fmla="*/ 4054208 h 6858000"/>
              <a:gd name="connsiteX73" fmla="*/ 10357478 w 12938992"/>
              <a:gd name="connsiteY73" fmla="*/ 4054208 h 6858000"/>
              <a:gd name="connsiteX74" fmla="*/ 11056867 w 12938992"/>
              <a:gd name="connsiteY74" fmla="*/ 3657422 h 6858000"/>
              <a:gd name="connsiteX75" fmla="*/ 11090462 w 12938992"/>
              <a:gd name="connsiteY75" fmla="*/ 3657422 h 6858000"/>
              <a:gd name="connsiteX76" fmla="*/ 11789852 w 12938992"/>
              <a:gd name="connsiteY76" fmla="*/ 4054208 h 6858000"/>
              <a:gd name="connsiteX77" fmla="*/ 12043612 w 12938992"/>
              <a:gd name="connsiteY77" fmla="*/ 4054208 h 6858000"/>
              <a:gd name="connsiteX78" fmla="*/ 12204000 w 12938992"/>
              <a:gd name="connsiteY78" fmla="*/ 3962853 h 6858000"/>
              <a:gd name="connsiteX79" fmla="*/ 12204000 w 12938992"/>
              <a:gd name="connsiteY79" fmla="*/ 4199775 h 6858000"/>
              <a:gd name="connsiteX80" fmla="*/ 12043600 w 12938992"/>
              <a:gd name="connsiteY80" fmla="*/ 4290890 h 6858000"/>
              <a:gd name="connsiteX81" fmla="*/ 11789840 w 12938992"/>
              <a:gd name="connsiteY81" fmla="*/ 4290890 h 6858000"/>
              <a:gd name="connsiteX82" fmla="*/ 11090462 w 12938992"/>
              <a:gd name="connsiteY82" fmla="*/ 3894103 h 6858000"/>
              <a:gd name="connsiteX83" fmla="*/ 11056866 w 12938992"/>
              <a:gd name="connsiteY83" fmla="*/ 3894103 h 6858000"/>
              <a:gd name="connsiteX84" fmla="*/ 10357477 w 12938992"/>
              <a:gd name="connsiteY84" fmla="*/ 4290890 h 6858000"/>
              <a:gd name="connsiteX85" fmla="*/ 10104609 w 12938992"/>
              <a:gd name="connsiteY85" fmla="*/ 4290890 h 6858000"/>
              <a:gd name="connsiteX86" fmla="*/ 8882674 w 12938992"/>
              <a:gd name="connsiteY86" fmla="*/ 3594777 h 6858000"/>
              <a:gd name="connsiteX87" fmla="*/ 8629795 w 12938992"/>
              <a:gd name="connsiteY87" fmla="*/ 3594777 h 6858000"/>
              <a:gd name="connsiteX88" fmla="*/ 8250487 w 12938992"/>
              <a:gd name="connsiteY88" fmla="*/ 3809704 h 6858000"/>
              <a:gd name="connsiteX89" fmla="*/ 7997607 w 12938992"/>
              <a:gd name="connsiteY89" fmla="*/ 3809704 h 6858000"/>
              <a:gd name="connsiteX90" fmla="*/ 7298230 w 12938992"/>
              <a:gd name="connsiteY90" fmla="*/ 3415525 h 6858000"/>
              <a:gd name="connsiteX91" fmla="*/ 7281427 w 12938992"/>
              <a:gd name="connsiteY91" fmla="*/ 3410953 h 6858000"/>
              <a:gd name="connsiteX92" fmla="*/ 7264623 w 12938992"/>
              <a:gd name="connsiteY92" fmla="*/ 3415525 h 6858000"/>
              <a:gd name="connsiteX93" fmla="*/ 7176207 w 12938992"/>
              <a:gd name="connsiteY93" fmla="*/ 3467727 h 6858000"/>
              <a:gd name="connsiteX94" fmla="*/ 7145196 w 12938992"/>
              <a:gd name="connsiteY94" fmla="*/ 3556143 h 6858000"/>
              <a:gd name="connsiteX95" fmla="*/ 7171790 w 12938992"/>
              <a:gd name="connsiteY95" fmla="*/ 3584335 h 6858000"/>
              <a:gd name="connsiteX96" fmla="*/ 7997607 w 12938992"/>
              <a:gd name="connsiteY96" fmla="*/ 4053339 h 6858000"/>
              <a:gd name="connsiteX97" fmla="*/ 8250487 w 12938992"/>
              <a:gd name="connsiteY97" fmla="*/ 4053339 h 6858000"/>
              <a:gd name="connsiteX98" fmla="*/ 8629795 w 12938992"/>
              <a:gd name="connsiteY98" fmla="*/ 3838412 h 6858000"/>
              <a:gd name="connsiteX99" fmla="*/ 8882674 w 12938992"/>
              <a:gd name="connsiteY99" fmla="*/ 3838412 h 6858000"/>
              <a:gd name="connsiteX100" fmla="*/ 10104609 w 12938992"/>
              <a:gd name="connsiteY100" fmla="*/ 4534525 h 6858000"/>
              <a:gd name="connsiteX101" fmla="*/ 10357477 w 12938992"/>
              <a:gd name="connsiteY101" fmla="*/ 4534525 h 6858000"/>
              <a:gd name="connsiteX102" fmla="*/ 11056866 w 12938992"/>
              <a:gd name="connsiteY102" fmla="*/ 4136869 h 6858000"/>
              <a:gd name="connsiteX103" fmla="*/ 11090462 w 12938992"/>
              <a:gd name="connsiteY103" fmla="*/ 4136869 h 6858000"/>
              <a:gd name="connsiteX104" fmla="*/ 11789840 w 12938992"/>
              <a:gd name="connsiteY104" fmla="*/ 4534525 h 6858000"/>
              <a:gd name="connsiteX105" fmla="*/ 12043600 w 12938992"/>
              <a:gd name="connsiteY105" fmla="*/ 4534525 h 6858000"/>
              <a:gd name="connsiteX106" fmla="*/ 12204000 w 12938992"/>
              <a:gd name="connsiteY106" fmla="*/ 4443332 h 6858000"/>
              <a:gd name="connsiteX107" fmla="*/ 12204000 w 12938992"/>
              <a:gd name="connsiteY107" fmla="*/ 6858000 h 6858000"/>
              <a:gd name="connsiteX108" fmla="*/ 0 w 12938992"/>
              <a:gd name="connsiteY108" fmla="*/ 6858000 h 6858000"/>
              <a:gd name="connsiteX109" fmla="*/ 0 w 12938992"/>
              <a:gd name="connsiteY109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204000 w 12902436"/>
              <a:gd name="connsiteY44" fmla="*/ 3481835 h 6858000"/>
              <a:gd name="connsiteX45" fmla="*/ 12204000 w 12902436"/>
              <a:gd name="connsiteY45" fmla="*/ 2611736 h 6858000"/>
              <a:gd name="connsiteX46" fmla="*/ 10020610 w 12902436"/>
              <a:gd name="connsiteY46" fmla="*/ 2606016 h 6858000"/>
              <a:gd name="connsiteX47" fmla="*/ 10147050 w 12902436"/>
              <a:gd name="connsiteY47" fmla="*/ 2639361 h 6858000"/>
              <a:gd name="connsiteX48" fmla="*/ 11789852 w 12902436"/>
              <a:gd name="connsiteY48" fmla="*/ 3573023 h 6858000"/>
              <a:gd name="connsiteX49" fmla="*/ 12043612 w 12902436"/>
              <a:gd name="connsiteY49" fmla="*/ 3573023 h 6858000"/>
              <a:gd name="connsiteX50" fmla="*/ 12204000 w 12902436"/>
              <a:gd name="connsiteY50" fmla="*/ 3481835 h 6858000"/>
              <a:gd name="connsiteX51" fmla="*/ 12204000 w 12902436"/>
              <a:gd name="connsiteY51" fmla="*/ 3724080 h 6858000"/>
              <a:gd name="connsiteX52" fmla="*/ 12047148 w 12902436"/>
              <a:gd name="connsiteY52" fmla="*/ 3813181 h 6858000"/>
              <a:gd name="connsiteX53" fmla="*/ 11789852 w 12902436"/>
              <a:gd name="connsiteY53" fmla="*/ 3812312 h 6858000"/>
              <a:gd name="connsiteX54" fmla="*/ 9894170 w 12902436"/>
              <a:gd name="connsiteY54" fmla="*/ 2735072 h 6858000"/>
              <a:gd name="connsiteX55" fmla="*/ 9872709 w 12902436"/>
              <a:gd name="connsiteY55" fmla="*/ 2660481 h 6858000"/>
              <a:gd name="connsiteX56" fmla="*/ 9894170 w 12902436"/>
              <a:gd name="connsiteY56" fmla="*/ 2639361 h 6858000"/>
              <a:gd name="connsiteX57" fmla="*/ 10020610 w 12902436"/>
              <a:gd name="connsiteY57" fmla="*/ 2606016 h 6858000"/>
              <a:gd name="connsiteX58" fmla="*/ 0 w 12902436"/>
              <a:gd name="connsiteY58" fmla="*/ 0 h 6858000"/>
              <a:gd name="connsiteX59" fmla="*/ 12204000 w 12902436"/>
              <a:gd name="connsiteY59" fmla="*/ 0 h 6858000"/>
              <a:gd name="connsiteX60" fmla="*/ 12204000 w 12902436"/>
              <a:gd name="connsiteY60" fmla="*/ 2611736 h 6858000"/>
              <a:gd name="connsiteX61" fmla="*/ 10144395 w 12902436"/>
              <a:gd name="connsiteY61" fmla="*/ 1442037 h 6858000"/>
              <a:gd name="connsiteX62" fmla="*/ 10017955 w 12902436"/>
              <a:gd name="connsiteY62" fmla="*/ 1408700 h 6858000"/>
              <a:gd name="connsiteX63" fmla="*/ 9891515 w 12902436"/>
              <a:gd name="connsiteY63" fmla="*/ 1442037 h 6858000"/>
              <a:gd name="connsiteX64" fmla="*/ 7171790 w 12902436"/>
              <a:gd name="connsiteY64" fmla="*/ 2989150 h 6858000"/>
              <a:gd name="connsiteX65" fmla="*/ 7146758 w 12902436"/>
              <a:gd name="connsiteY65" fmla="*/ 3079375 h 6858000"/>
              <a:gd name="connsiteX66" fmla="*/ 7171790 w 12902436"/>
              <a:gd name="connsiteY66" fmla="*/ 3104007 h 6858000"/>
              <a:gd name="connsiteX67" fmla="*/ 7997608 w 12902436"/>
              <a:gd name="connsiteY67" fmla="*/ 3573023 h 6858000"/>
              <a:gd name="connsiteX68" fmla="*/ 8250487 w 12902436"/>
              <a:gd name="connsiteY68" fmla="*/ 3573023 h 6858000"/>
              <a:gd name="connsiteX69" fmla="*/ 8629795 w 12902436"/>
              <a:gd name="connsiteY69" fmla="*/ 3358097 h 6858000"/>
              <a:gd name="connsiteX70" fmla="*/ 8882675 w 12902436"/>
              <a:gd name="connsiteY70" fmla="*/ 3358097 h 6858000"/>
              <a:gd name="connsiteX71" fmla="*/ 10104610 w 12902436"/>
              <a:gd name="connsiteY71" fmla="*/ 4054208 h 6858000"/>
              <a:gd name="connsiteX72" fmla="*/ 10357478 w 12902436"/>
              <a:gd name="connsiteY72" fmla="*/ 4054208 h 6858000"/>
              <a:gd name="connsiteX73" fmla="*/ 11056867 w 12902436"/>
              <a:gd name="connsiteY73" fmla="*/ 3657422 h 6858000"/>
              <a:gd name="connsiteX74" fmla="*/ 11090462 w 12902436"/>
              <a:gd name="connsiteY74" fmla="*/ 3657422 h 6858000"/>
              <a:gd name="connsiteX75" fmla="*/ 11789852 w 12902436"/>
              <a:gd name="connsiteY75" fmla="*/ 4054208 h 6858000"/>
              <a:gd name="connsiteX76" fmla="*/ 12043612 w 12902436"/>
              <a:gd name="connsiteY76" fmla="*/ 4054208 h 6858000"/>
              <a:gd name="connsiteX77" fmla="*/ 12204000 w 12902436"/>
              <a:gd name="connsiteY77" fmla="*/ 3962853 h 6858000"/>
              <a:gd name="connsiteX78" fmla="*/ 12204000 w 12902436"/>
              <a:gd name="connsiteY78" fmla="*/ 4199775 h 6858000"/>
              <a:gd name="connsiteX79" fmla="*/ 12043600 w 12902436"/>
              <a:gd name="connsiteY79" fmla="*/ 4290890 h 6858000"/>
              <a:gd name="connsiteX80" fmla="*/ 11789840 w 12902436"/>
              <a:gd name="connsiteY80" fmla="*/ 4290890 h 6858000"/>
              <a:gd name="connsiteX81" fmla="*/ 11090462 w 12902436"/>
              <a:gd name="connsiteY81" fmla="*/ 3894103 h 6858000"/>
              <a:gd name="connsiteX82" fmla="*/ 11056866 w 12902436"/>
              <a:gd name="connsiteY82" fmla="*/ 3894103 h 6858000"/>
              <a:gd name="connsiteX83" fmla="*/ 10357477 w 12902436"/>
              <a:gd name="connsiteY83" fmla="*/ 4290890 h 6858000"/>
              <a:gd name="connsiteX84" fmla="*/ 10104609 w 12902436"/>
              <a:gd name="connsiteY84" fmla="*/ 4290890 h 6858000"/>
              <a:gd name="connsiteX85" fmla="*/ 8882674 w 12902436"/>
              <a:gd name="connsiteY85" fmla="*/ 3594777 h 6858000"/>
              <a:gd name="connsiteX86" fmla="*/ 8629795 w 12902436"/>
              <a:gd name="connsiteY86" fmla="*/ 3594777 h 6858000"/>
              <a:gd name="connsiteX87" fmla="*/ 8250487 w 12902436"/>
              <a:gd name="connsiteY87" fmla="*/ 3809704 h 6858000"/>
              <a:gd name="connsiteX88" fmla="*/ 7997607 w 12902436"/>
              <a:gd name="connsiteY88" fmla="*/ 3809704 h 6858000"/>
              <a:gd name="connsiteX89" fmla="*/ 7298230 w 12902436"/>
              <a:gd name="connsiteY89" fmla="*/ 3415525 h 6858000"/>
              <a:gd name="connsiteX90" fmla="*/ 7281427 w 12902436"/>
              <a:gd name="connsiteY90" fmla="*/ 3410953 h 6858000"/>
              <a:gd name="connsiteX91" fmla="*/ 7264623 w 12902436"/>
              <a:gd name="connsiteY91" fmla="*/ 3415525 h 6858000"/>
              <a:gd name="connsiteX92" fmla="*/ 7176207 w 12902436"/>
              <a:gd name="connsiteY92" fmla="*/ 3467727 h 6858000"/>
              <a:gd name="connsiteX93" fmla="*/ 7145196 w 12902436"/>
              <a:gd name="connsiteY93" fmla="*/ 3556143 h 6858000"/>
              <a:gd name="connsiteX94" fmla="*/ 7171790 w 12902436"/>
              <a:gd name="connsiteY94" fmla="*/ 3584335 h 6858000"/>
              <a:gd name="connsiteX95" fmla="*/ 7997607 w 12902436"/>
              <a:gd name="connsiteY95" fmla="*/ 4053339 h 6858000"/>
              <a:gd name="connsiteX96" fmla="*/ 8250487 w 12902436"/>
              <a:gd name="connsiteY96" fmla="*/ 4053339 h 6858000"/>
              <a:gd name="connsiteX97" fmla="*/ 8629795 w 12902436"/>
              <a:gd name="connsiteY97" fmla="*/ 3838412 h 6858000"/>
              <a:gd name="connsiteX98" fmla="*/ 8882674 w 12902436"/>
              <a:gd name="connsiteY98" fmla="*/ 3838412 h 6858000"/>
              <a:gd name="connsiteX99" fmla="*/ 10104609 w 12902436"/>
              <a:gd name="connsiteY99" fmla="*/ 4534525 h 6858000"/>
              <a:gd name="connsiteX100" fmla="*/ 10357477 w 12902436"/>
              <a:gd name="connsiteY100" fmla="*/ 4534525 h 6858000"/>
              <a:gd name="connsiteX101" fmla="*/ 11056866 w 12902436"/>
              <a:gd name="connsiteY101" fmla="*/ 4136869 h 6858000"/>
              <a:gd name="connsiteX102" fmla="*/ 11090462 w 12902436"/>
              <a:gd name="connsiteY102" fmla="*/ 4136869 h 6858000"/>
              <a:gd name="connsiteX103" fmla="*/ 11789840 w 12902436"/>
              <a:gd name="connsiteY103" fmla="*/ 4534525 h 6858000"/>
              <a:gd name="connsiteX104" fmla="*/ 12043600 w 12902436"/>
              <a:gd name="connsiteY104" fmla="*/ 4534525 h 6858000"/>
              <a:gd name="connsiteX105" fmla="*/ 12204000 w 12902436"/>
              <a:gd name="connsiteY105" fmla="*/ 4443332 h 6858000"/>
              <a:gd name="connsiteX106" fmla="*/ 12204000 w 12902436"/>
              <a:gd name="connsiteY106" fmla="*/ 6858000 h 6858000"/>
              <a:gd name="connsiteX107" fmla="*/ 0 w 12902436"/>
              <a:gd name="connsiteY107" fmla="*/ 6858000 h 6858000"/>
              <a:gd name="connsiteX108" fmla="*/ 0 w 12902436"/>
              <a:gd name="connsiteY108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204000 w 12902436"/>
              <a:gd name="connsiteY43" fmla="*/ 3481835 h 6858000"/>
              <a:gd name="connsiteX44" fmla="*/ 12204000 w 12902436"/>
              <a:gd name="connsiteY44" fmla="*/ 2611736 h 6858000"/>
              <a:gd name="connsiteX45" fmla="*/ 10020610 w 12902436"/>
              <a:gd name="connsiteY45" fmla="*/ 2606016 h 6858000"/>
              <a:gd name="connsiteX46" fmla="*/ 10147050 w 12902436"/>
              <a:gd name="connsiteY46" fmla="*/ 2639361 h 6858000"/>
              <a:gd name="connsiteX47" fmla="*/ 11789852 w 12902436"/>
              <a:gd name="connsiteY47" fmla="*/ 3573023 h 6858000"/>
              <a:gd name="connsiteX48" fmla="*/ 12043612 w 12902436"/>
              <a:gd name="connsiteY48" fmla="*/ 3573023 h 6858000"/>
              <a:gd name="connsiteX49" fmla="*/ 12204000 w 12902436"/>
              <a:gd name="connsiteY49" fmla="*/ 3481835 h 6858000"/>
              <a:gd name="connsiteX50" fmla="*/ 12204000 w 12902436"/>
              <a:gd name="connsiteY50" fmla="*/ 3724080 h 6858000"/>
              <a:gd name="connsiteX51" fmla="*/ 12047148 w 12902436"/>
              <a:gd name="connsiteY51" fmla="*/ 3813181 h 6858000"/>
              <a:gd name="connsiteX52" fmla="*/ 11789852 w 12902436"/>
              <a:gd name="connsiteY52" fmla="*/ 3812312 h 6858000"/>
              <a:gd name="connsiteX53" fmla="*/ 9894170 w 12902436"/>
              <a:gd name="connsiteY53" fmla="*/ 2735072 h 6858000"/>
              <a:gd name="connsiteX54" fmla="*/ 9872709 w 12902436"/>
              <a:gd name="connsiteY54" fmla="*/ 2660481 h 6858000"/>
              <a:gd name="connsiteX55" fmla="*/ 9894170 w 12902436"/>
              <a:gd name="connsiteY55" fmla="*/ 2639361 h 6858000"/>
              <a:gd name="connsiteX56" fmla="*/ 10020610 w 12902436"/>
              <a:gd name="connsiteY56" fmla="*/ 2606016 h 6858000"/>
              <a:gd name="connsiteX57" fmla="*/ 0 w 12902436"/>
              <a:gd name="connsiteY57" fmla="*/ 0 h 6858000"/>
              <a:gd name="connsiteX58" fmla="*/ 12204000 w 12902436"/>
              <a:gd name="connsiteY58" fmla="*/ 0 h 6858000"/>
              <a:gd name="connsiteX59" fmla="*/ 12204000 w 12902436"/>
              <a:gd name="connsiteY59" fmla="*/ 2611736 h 6858000"/>
              <a:gd name="connsiteX60" fmla="*/ 10144395 w 12902436"/>
              <a:gd name="connsiteY60" fmla="*/ 1442037 h 6858000"/>
              <a:gd name="connsiteX61" fmla="*/ 10017955 w 12902436"/>
              <a:gd name="connsiteY61" fmla="*/ 1408700 h 6858000"/>
              <a:gd name="connsiteX62" fmla="*/ 9891515 w 12902436"/>
              <a:gd name="connsiteY62" fmla="*/ 1442037 h 6858000"/>
              <a:gd name="connsiteX63" fmla="*/ 7171790 w 12902436"/>
              <a:gd name="connsiteY63" fmla="*/ 2989150 h 6858000"/>
              <a:gd name="connsiteX64" fmla="*/ 7146758 w 12902436"/>
              <a:gd name="connsiteY64" fmla="*/ 3079375 h 6858000"/>
              <a:gd name="connsiteX65" fmla="*/ 7171790 w 12902436"/>
              <a:gd name="connsiteY65" fmla="*/ 3104007 h 6858000"/>
              <a:gd name="connsiteX66" fmla="*/ 7997608 w 12902436"/>
              <a:gd name="connsiteY66" fmla="*/ 3573023 h 6858000"/>
              <a:gd name="connsiteX67" fmla="*/ 8250487 w 12902436"/>
              <a:gd name="connsiteY67" fmla="*/ 3573023 h 6858000"/>
              <a:gd name="connsiteX68" fmla="*/ 8629795 w 12902436"/>
              <a:gd name="connsiteY68" fmla="*/ 3358097 h 6858000"/>
              <a:gd name="connsiteX69" fmla="*/ 8882675 w 12902436"/>
              <a:gd name="connsiteY69" fmla="*/ 3358097 h 6858000"/>
              <a:gd name="connsiteX70" fmla="*/ 10104610 w 12902436"/>
              <a:gd name="connsiteY70" fmla="*/ 4054208 h 6858000"/>
              <a:gd name="connsiteX71" fmla="*/ 10357478 w 12902436"/>
              <a:gd name="connsiteY71" fmla="*/ 4054208 h 6858000"/>
              <a:gd name="connsiteX72" fmla="*/ 11056867 w 12902436"/>
              <a:gd name="connsiteY72" fmla="*/ 3657422 h 6858000"/>
              <a:gd name="connsiteX73" fmla="*/ 11090462 w 12902436"/>
              <a:gd name="connsiteY73" fmla="*/ 3657422 h 6858000"/>
              <a:gd name="connsiteX74" fmla="*/ 11789852 w 12902436"/>
              <a:gd name="connsiteY74" fmla="*/ 4054208 h 6858000"/>
              <a:gd name="connsiteX75" fmla="*/ 12043612 w 12902436"/>
              <a:gd name="connsiteY75" fmla="*/ 4054208 h 6858000"/>
              <a:gd name="connsiteX76" fmla="*/ 12204000 w 12902436"/>
              <a:gd name="connsiteY76" fmla="*/ 3962853 h 6858000"/>
              <a:gd name="connsiteX77" fmla="*/ 12204000 w 12902436"/>
              <a:gd name="connsiteY77" fmla="*/ 4199775 h 6858000"/>
              <a:gd name="connsiteX78" fmla="*/ 12043600 w 12902436"/>
              <a:gd name="connsiteY78" fmla="*/ 4290890 h 6858000"/>
              <a:gd name="connsiteX79" fmla="*/ 11789840 w 12902436"/>
              <a:gd name="connsiteY79" fmla="*/ 4290890 h 6858000"/>
              <a:gd name="connsiteX80" fmla="*/ 11090462 w 12902436"/>
              <a:gd name="connsiteY80" fmla="*/ 3894103 h 6858000"/>
              <a:gd name="connsiteX81" fmla="*/ 11056866 w 12902436"/>
              <a:gd name="connsiteY81" fmla="*/ 3894103 h 6858000"/>
              <a:gd name="connsiteX82" fmla="*/ 10357477 w 12902436"/>
              <a:gd name="connsiteY82" fmla="*/ 4290890 h 6858000"/>
              <a:gd name="connsiteX83" fmla="*/ 10104609 w 12902436"/>
              <a:gd name="connsiteY83" fmla="*/ 4290890 h 6858000"/>
              <a:gd name="connsiteX84" fmla="*/ 8882674 w 12902436"/>
              <a:gd name="connsiteY84" fmla="*/ 3594777 h 6858000"/>
              <a:gd name="connsiteX85" fmla="*/ 8629795 w 12902436"/>
              <a:gd name="connsiteY85" fmla="*/ 3594777 h 6858000"/>
              <a:gd name="connsiteX86" fmla="*/ 8250487 w 12902436"/>
              <a:gd name="connsiteY86" fmla="*/ 3809704 h 6858000"/>
              <a:gd name="connsiteX87" fmla="*/ 7997607 w 12902436"/>
              <a:gd name="connsiteY87" fmla="*/ 3809704 h 6858000"/>
              <a:gd name="connsiteX88" fmla="*/ 7298230 w 12902436"/>
              <a:gd name="connsiteY88" fmla="*/ 3415525 h 6858000"/>
              <a:gd name="connsiteX89" fmla="*/ 7281427 w 12902436"/>
              <a:gd name="connsiteY89" fmla="*/ 3410953 h 6858000"/>
              <a:gd name="connsiteX90" fmla="*/ 7264623 w 12902436"/>
              <a:gd name="connsiteY90" fmla="*/ 3415525 h 6858000"/>
              <a:gd name="connsiteX91" fmla="*/ 7176207 w 12902436"/>
              <a:gd name="connsiteY91" fmla="*/ 3467727 h 6858000"/>
              <a:gd name="connsiteX92" fmla="*/ 7145196 w 12902436"/>
              <a:gd name="connsiteY92" fmla="*/ 3556143 h 6858000"/>
              <a:gd name="connsiteX93" fmla="*/ 7171790 w 12902436"/>
              <a:gd name="connsiteY93" fmla="*/ 3584335 h 6858000"/>
              <a:gd name="connsiteX94" fmla="*/ 7997607 w 12902436"/>
              <a:gd name="connsiteY94" fmla="*/ 4053339 h 6858000"/>
              <a:gd name="connsiteX95" fmla="*/ 8250487 w 12902436"/>
              <a:gd name="connsiteY95" fmla="*/ 4053339 h 6858000"/>
              <a:gd name="connsiteX96" fmla="*/ 8629795 w 12902436"/>
              <a:gd name="connsiteY96" fmla="*/ 3838412 h 6858000"/>
              <a:gd name="connsiteX97" fmla="*/ 8882674 w 12902436"/>
              <a:gd name="connsiteY97" fmla="*/ 3838412 h 6858000"/>
              <a:gd name="connsiteX98" fmla="*/ 10104609 w 12902436"/>
              <a:gd name="connsiteY98" fmla="*/ 4534525 h 6858000"/>
              <a:gd name="connsiteX99" fmla="*/ 10357477 w 12902436"/>
              <a:gd name="connsiteY99" fmla="*/ 4534525 h 6858000"/>
              <a:gd name="connsiteX100" fmla="*/ 11056866 w 12902436"/>
              <a:gd name="connsiteY100" fmla="*/ 4136869 h 6858000"/>
              <a:gd name="connsiteX101" fmla="*/ 11090462 w 12902436"/>
              <a:gd name="connsiteY101" fmla="*/ 4136869 h 6858000"/>
              <a:gd name="connsiteX102" fmla="*/ 11789840 w 12902436"/>
              <a:gd name="connsiteY102" fmla="*/ 4534525 h 6858000"/>
              <a:gd name="connsiteX103" fmla="*/ 12043600 w 12902436"/>
              <a:gd name="connsiteY103" fmla="*/ 4534525 h 6858000"/>
              <a:gd name="connsiteX104" fmla="*/ 12204000 w 12902436"/>
              <a:gd name="connsiteY104" fmla="*/ 4443332 h 6858000"/>
              <a:gd name="connsiteX105" fmla="*/ 12204000 w 12902436"/>
              <a:gd name="connsiteY105" fmla="*/ 6858000 h 6858000"/>
              <a:gd name="connsiteX106" fmla="*/ 0 w 12902436"/>
              <a:gd name="connsiteY106" fmla="*/ 6858000 h 6858000"/>
              <a:gd name="connsiteX107" fmla="*/ 0 w 12902436"/>
              <a:gd name="connsiteY107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45645 w 12902436"/>
              <a:gd name="connsiteY33" fmla="*/ 3416395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204000 w 12902436"/>
              <a:gd name="connsiteY41" fmla="*/ 2611736 h 6858000"/>
              <a:gd name="connsiteX42" fmla="*/ 12204000 w 12902436"/>
              <a:gd name="connsiteY42" fmla="*/ 3481835 h 6858000"/>
              <a:gd name="connsiteX43" fmla="*/ 12204000 w 12902436"/>
              <a:gd name="connsiteY43" fmla="*/ 2611736 h 6858000"/>
              <a:gd name="connsiteX44" fmla="*/ 10020610 w 12902436"/>
              <a:gd name="connsiteY44" fmla="*/ 2606016 h 6858000"/>
              <a:gd name="connsiteX45" fmla="*/ 10147050 w 12902436"/>
              <a:gd name="connsiteY45" fmla="*/ 2639361 h 6858000"/>
              <a:gd name="connsiteX46" fmla="*/ 11789852 w 12902436"/>
              <a:gd name="connsiteY46" fmla="*/ 3573023 h 6858000"/>
              <a:gd name="connsiteX47" fmla="*/ 12043612 w 12902436"/>
              <a:gd name="connsiteY47" fmla="*/ 3573023 h 6858000"/>
              <a:gd name="connsiteX48" fmla="*/ 12204000 w 12902436"/>
              <a:gd name="connsiteY48" fmla="*/ 3481835 h 6858000"/>
              <a:gd name="connsiteX49" fmla="*/ 12204000 w 12902436"/>
              <a:gd name="connsiteY49" fmla="*/ 3724080 h 6858000"/>
              <a:gd name="connsiteX50" fmla="*/ 12047148 w 12902436"/>
              <a:gd name="connsiteY50" fmla="*/ 3813181 h 6858000"/>
              <a:gd name="connsiteX51" fmla="*/ 11789852 w 12902436"/>
              <a:gd name="connsiteY51" fmla="*/ 3812312 h 6858000"/>
              <a:gd name="connsiteX52" fmla="*/ 9894170 w 12902436"/>
              <a:gd name="connsiteY52" fmla="*/ 2735072 h 6858000"/>
              <a:gd name="connsiteX53" fmla="*/ 9872709 w 12902436"/>
              <a:gd name="connsiteY53" fmla="*/ 2660481 h 6858000"/>
              <a:gd name="connsiteX54" fmla="*/ 9894170 w 12902436"/>
              <a:gd name="connsiteY54" fmla="*/ 2639361 h 6858000"/>
              <a:gd name="connsiteX55" fmla="*/ 10020610 w 12902436"/>
              <a:gd name="connsiteY55" fmla="*/ 2606016 h 6858000"/>
              <a:gd name="connsiteX56" fmla="*/ 0 w 12902436"/>
              <a:gd name="connsiteY56" fmla="*/ 0 h 6858000"/>
              <a:gd name="connsiteX57" fmla="*/ 12204000 w 12902436"/>
              <a:gd name="connsiteY57" fmla="*/ 0 h 6858000"/>
              <a:gd name="connsiteX58" fmla="*/ 12204000 w 12902436"/>
              <a:gd name="connsiteY58" fmla="*/ 2611736 h 6858000"/>
              <a:gd name="connsiteX59" fmla="*/ 10144395 w 12902436"/>
              <a:gd name="connsiteY59" fmla="*/ 1442037 h 6858000"/>
              <a:gd name="connsiteX60" fmla="*/ 10017955 w 12902436"/>
              <a:gd name="connsiteY60" fmla="*/ 1408700 h 6858000"/>
              <a:gd name="connsiteX61" fmla="*/ 9891515 w 12902436"/>
              <a:gd name="connsiteY61" fmla="*/ 1442037 h 6858000"/>
              <a:gd name="connsiteX62" fmla="*/ 7171790 w 12902436"/>
              <a:gd name="connsiteY62" fmla="*/ 2989150 h 6858000"/>
              <a:gd name="connsiteX63" fmla="*/ 7146758 w 12902436"/>
              <a:gd name="connsiteY63" fmla="*/ 3079375 h 6858000"/>
              <a:gd name="connsiteX64" fmla="*/ 7171790 w 12902436"/>
              <a:gd name="connsiteY64" fmla="*/ 3104007 h 6858000"/>
              <a:gd name="connsiteX65" fmla="*/ 7997608 w 12902436"/>
              <a:gd name="connsiteY65" fmla="*/ 3573023 h 6858000"/>
              <a:gd name="connsiteX66" fmla="*/ 8250487 w 12902436"/>
              <a:gd name="connsiteY66" fmla="*/ 3573023 h 6858000"/>
              <a:gd name="connsiteX67" fmla="*/ 8629795 w 12902436"/>
              <a:gd name="connsiteY67" fmla="*/ 3358097 h 6858000"/>
              <a:gd name="connsiteX68" fmla="*/ 8882675 w 12902436"/>
              <a:gd name="connsiteY68" fmla="*/ 3358097 h 6858000"/>
              <a:gd name="connsiteX69" fmla="*/ 10104610 w 12902436"/>
              <a:gd name="connsiteY69" fmla="*/ 4054208 h 6858000"/>
              <a:gd name="connsiteX70" fmla="*/ 10357478 w 12902436"/>
              <a:gd name="connsiteY70" fmla="*/ 4054208 h 6858000"/>
              <a:gd name="connsiteX71" fmla="*/ 11056867 w 12902436"/>
              <a:gd name="connsiteY71" fmla="*/ 3657422 h 6858000"/>
              <a:gd name="connsiteX72" fmla="*/ 11090462 w 12902436"/>
              <a:gd name="connsiteY72" fmla="*/ 3657422 h 6858000"/>
              <a:gd name="connsiteX73" fmla="*/ 11789852 w 12902436"/>
              <a:gd name="connsiteY73" fmla="*/ 4054208 h 6858000"/>
              <a:gd name="connsiteX74" fmla="*/ 12043612 w 12902436"/>
              <a:gd name="connsiteY74" fmla="*/ 4054208 h 6858000"/>
              <a:gd name="connsiteX75" fmla="*/ 12204000 w 12902436"/>
              <a:gd name="connsiteY75" fmla="*/ 3962853 h 6858000"/>
              <a:gd name="connsiteX76" fmla="*/ 12204000 w 12902436"/>
              <a:gd name="connsiteY76" fmla="*/ 4199775 h 6858000"/>
              <a:gd name="connsiteX77" fmla="*/ 12043600 w 12902436"/>
              <a:gd name="connsiteY77" fmla="*/ 4290890 h 6858000"/>
              <a:gd name="connsiteX78" fmla="*/ 11789840 w 12902436"/>
              <a:gd name="connsiteY78" fmla="*/ 4290890 h 6858000"/>
              <a:gd name="connsiteX79" fmla="*/ 11090462 w 12902436"/>
              <a:gd name="connsiteY79" fmla="*/ 3894103 h 6858000"/>
              <a:gd name="connsiteX80" fmla="*/ 11056866 w 12902436"/>
              <a:gd name="connsiteY80" fmla="*/ 3894103 h 6858000"/>
              <a:gd name="connsiteX81" fmla="*/ 10357477 w 12902436"/>
              <a:gd name="connsiteY81" fmla="*/ 4290890 h 6858000"/>
              <a:gd name="connsiteX82" fmla="*/ 10104609 w 12902436"/>
              <a:gd name="connsiteY82" fmla="*/ 4290890 h 6858000"/>
              <a:gd name="connsiteX83" fmla="*/ 8882674 w 12902436"/>
              <a:gd name="connsiteY83" fmla="*/ 3594777 h 6858000"/>
              <a:gd name="connsiteX84" fmla="*/ 8629795 w 12902436"/>
              <a:gd name="connsiteY84" fmla="*/ 3594777 h 6858000"/>
              <a:gd name="connsiteX85" fmla="*/ 8250487 w 12902436"/>
              <a:gd name="connsiteY85" fmla="*/ 3809704 h 6858000"/>
              <a:gd name="connsiteX86" fmla="*/ 7997607 w 12902436"/>
              <a:gd name="connsiteY86" fmla="*/ 3809704 h 6858000"/>
              <a:gd name="connsiteX87" fmla="*/ 7298230 w 12902436"/>
              <a:gd name="connsiteY87" fmla="*/ 3415525 h 6858000"/>
              <a:gd name="connsiteX88" fmla="*/ 7281427 w 12902436"/>
              <a:gd name="connsiteY88" fmla="*/ 3410953 h 6858000"/>
              <a:gd name="connsiteX89" fmla="*/ 7264623 w 12902436"/>
              <a:gd name="connsiteY89" fmla="*/ 3415525 h 6858000"/>
              <a:gd name="connsiteX90" fmla="*/ 7176207 w 12902436"/>
              <a:gd name="connsiteY90" fmla="*/ 3467727 h 6858000"/>
              <a:gd name="connsiteX91" fmla="*/ 7145196 w 12902436"/>
              <a:gd name="connsiteY91" fmla="*/ 3556143 h 6858000"/>
              <a:gd name="connsiteX92" fmla="*/ 7171790 w 12902436"/>
              <a:gd name="connsiteY92" fmla="*/ 3584335 h 6858000"/>
              <a:gd name="connsiteX93" fmla="*/ 7997607 w 12902436"/>
              <a:gd name="connsiteY93" fmla="*/ 4053339 h 6858000"/>
              <a:gd name="connsiteX94" fmla="*/ 8250487 w 12902436"/>
              <a:gd name="connsiteY94" fmla="*/ 4053339 h 6858000"/>
              <a:gd name="connsiteX95" fmla="*/ 8629795 w 12902436"/>
              <a:gd name="connsiteY95" fmla="*/ 3838412 h 6858000"/>
              <a:gd name="connsiteX96" fmla="*/ 8882674 w 12902436"/>
              <a:gd name="connsiteY96" fmla="*/ 3838412 h 6858000"/>
              <a:gd name="connsiteX97" fmla="*/ 10104609 w 12902436"/>
              <a:gd name="connsiteY97" fmla="*/ 4534525 h 6858000"/>
              <a:gd name="connsiteX98" fmla="*/ 10357477 w 12902436"/>
              <a:gd name="connsiteY98" fmla="*/ 4534525 h 6858000"/>
              <a:gd name="connsiteX99" fmla="*/ 11056866 w 12902436"/>
              <a:gd name="connsiteY99" fmla="*/ 4136869 h 6858000"/>
              <a:gd name="connsiteX100" fmla="*/ 11090462 w 12902436"/>
              <a:gd name="connsiteY100" fmla="*/ 4136869 h 6858000"/>
              <a:gd name="connsiteX101" fmla="*/ 11789840 w 12902436"/>
              <a:gd name="connsiteY101" fmla="*/ 4534525 h 6858000"/>
              <a:gd name="connsiteX102" fmla="*/ 12043600 w 12902436"/>
              <a:gd name="connsiteY102" fmla="*/ 4534525 h 6858000"/>
              <a:gd name="connsiteX103" fmla="*/ 12204000 w 12902436"/>
              <a:gd name="connsiteY103" fmla="*/ 4443332 h 6858000"/>
              <a:gd name="connsiteX104" fmla="*/ 12204000 w 12902436"/>
              <a:gd name="connsiteY104" fmla="*/ 6858000 h 6858000"/>
              <a:gd name="connsiteX105" fmla="*/ 0 w 12902436"/>
              <a:gd name="connsiteY105" fmla="*/ 6858000 h 6858000"/>
              <a:gd name="connsiteX106" fmla="*/ 0 w 12902436"/>
              <a:gd name="connsiteY106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204000 w 12902436"/>
              <a:gd name="connsiteY40" fmla="*/ 2611736 h 6858000"/>
              <a:gd name="connsiteX41" fmla="*/ 12204000 w 12902436"/>
              <a:gd name="connsiteY41" fmla="*/ 3481835 h 6858000"/>
              <a:gd name="connsiteX42" fmla="*/ 12204000 w 12902436"/>
              <a:gd name="connsiteY42" fmla="*/ 2611736 h 6858000"/>
              <a:gd name="connsiteX43" fmla="*/ 10020610 w 12902436"/>
              <a:gd name="connsiteY43" fmla="*/ 2606016 h 6858000"/>
              <a:gd name="connsiteX44" fmla="*/ 10147050 w 12902436"/>
              <a:gd name="connsiteY44" fmla="*/ 2639361 h 6858000"/>
              <a:gd name="connsiteX45" fmla="*/ 11789852 w 12902436"/>
              <a:gd name="connsiteY45" fmla="*/ 3573023 h 6858000"/>
              <a:gd name="connsiteX46" fmla="*/ 12043612 w 12902436"/>
              <a:gd name="connsiteY46" fmla="*/ 3573023 h 6858000"/>
              <a:gd name="connsiteX47" fmla="*/ 12204000 w 12902436"/>
              <a:gd name="connsiteY47" fmla="*/ 3481835 h 6858000"/>
              <a:gd name="connsiteX48" fmla="*/ 12204000 w 12902436"/>
              <a:gd name="connsiteY48" fmla="*/ 3724080 h 6858000"/>
              <a:gd name="connsiteX49" fmla="*/ 12047148 w 12902436"/>
              <a:gd name="connsiteY49" fmla="*/ 3813181 h 6858000"/>
              <a:gd name="connsiteX50" fmla="*/ 11789852 w 12902436"/>
              <a:gd name="connsiteY50" fmla="*/ 3812312 h 6858000"/>
              <a:gd name="connsiteX51" fmla="*/ 9894170 w 12902436"/>
              <a:gd name="connsiteY51" fmla="*/ 2735072 h 6858000"/>
              <a:gd name="connsiteX52" fmla="*/ 9872709 w 12902436"/>
              <a:gd name="connsiteY52" fmla="*/ 2660481 h 6858000"/>
              <a:gd name="connsiteX53" fmla="*/ 9894170 w 12902436"/>
              <a:gd name="connsiteY53" fmla="*/ 2639361 h 6858000"/>
              <a:gd name="connsiteX54" fmla="*/ 10020610 w 12902436"/>
              <a:gd name="connsiteY54" fmla="*/ 2606016 h 6858000"/>
              <a:gd name="connsiteX55" fmla="*/ 0 w 12902436"/>
              <a:gd name="connsiteY55" fmla="*/ 0 h 6858000"/>
              <a:gd name="connsiteX56" fmla="*/ 12204000 w 12902436"/>
              <a:gd name="connsiteY56" fmla="*/ 0 h 6858000"/>
              <a:gd name="connsiteX57" fmla="*/ 12204000 w 12902436"/>
              <a:gd name="connsiteY57" fmla="*/ 2611736 h 6858000"/>
              <a:gd name="connsiteX58" fmla="*/ 10144395 w 12902436"/>
              <a:gd name="connsiteY58" fmla="*/ 1442037 h 6858000"/>
              <a:gd name="connsiteX59" fmla="*/ 10017955 w 12902436"/>
              <a:gd name="connsiteY59" fmla="*/ 1408700 h 6858000"/>
              <a:gd name="connsiteX60" fmla="*/ 9891515 w 12902436"/>
              <a:gd name="connsiteY60" fmla="*/ 1442037 h 6858000"/>
              <a:gd name="connsiteX61" fmla="*/ 7171790 w 12902436"/>
              <a:gd name="connsiteY61" fmla="*/ 2989150 h 6858000"/>
              <a:gd name="connsiteX62" fmla="*/ 7146758 w 12902436"/>
              <a:gd name="connsiteY62" fmla="*/ 3079375 h 6858000"/>
              <a:gd name="connsiteX63" fmla="*/ 7171790 w 12902436"/>
              <a:gd name="connsiteY63" fmla="*/ 3104007 h 6858000"/>
              <a:gd name="connsiteX64" fmla="*/ 7997608 w 12902436"/>
              <a:gd name="connsiteY64" fmla="*/ 3573023 h 6858000"/>
              <a:gd name="connsiteX65" fmla="*/ 8250487 w 12902436"/>
              <a:gd name="connsiteY65" fmla="*/ 3573023 h 6858000"/>
              <a:gd name="connsiteX66" fmla="*/ 8629795 w 12902436"/>
              <a:gd name="connsiteY66" fmla="*/ 3358097 h 6858000"/>
              <a:gd name="connsiteX67" fmla="*/ 8882675 w 12902436"/>
              <a:gd name="connsiteY67" fmla="*/ 3358097 h 6858000"/>
              <a:gd name="connsiteX68" fmla="*/ 10104610 w 12902436"/>
              <a:gd name="connsiteY68" fmla="*/ 4054208 h 6858000"/>
              <a:gd name="connsiteX69" fmla="*/ 10357478 w 12902436"/>
              <a:gd name="connsiteY69" fmla="*/ 4054208 h 6858000"/>
              <a:gd name="connsiteX70" fmla="*/ 11056867 w 12902436"/>
              <a:gd name="connsiteY70" fmla="*/ 3657422 h 6858000"/>
              <a:gd name="connsiteX71" fmla="*/ 11090462 w 12902436"/>
              <a:gd name="connsiteY71" fmla="*/ 3657422 h 6858000"/>
              <a:gd name="connsiteX72" fmla="*/ 11789852 w 12902436"/>
              <a:gd name="connsiteY72" fmla="*/ 4054208 h 6858000"/>
              <a:gd name="connsiteX73" fmla="*/ 12043612 w 12902436"/>
              <a:gd name="connsiteY73" fmla="*/ 4054208 h 6858000"/>
              <a:gd name="connsiteX74" fmla="*/ 12204000 w 12902436"/>
              <a:gd name="connsiteY74" fmla="*/ 3962853 h 6858000"/>
              <a:gd name="connsiteX75" fmla="*/ 12204000 w 12902436"/>
              <a:gd name="connsiteY75" fmla="*/ 4199775 h 6858000"/>
              <a:gd name="connsiteX76" fmla="*/ 12043600 w 12902436"/>
              <a:gd name="connsiteY76" fmla="*/ 4290890 h 6858000"/>
              <a:gd name="connsiteX77" fmla="*/ 11789840 w 12902436"/>
              <a:gd name="connsiteY77" fmla="*/ 4290890 h 6858000"/>
              <a:gd name="connsiteX78" fmla="*/ 11090462 w 12902436"/>
              <a:gd name="connsiteY78" fmla="*/ 3894103 h 6858000"/>
              <a:gd name="connsiteX79" fmla="*/ 11056866 w 12902436"/>
              <a:gd name="connsiteY79" fmla="*/ 3894103 h 6858000"/>
              <a:gd name="connsiteX80" fmla="*/ 10357477 w 12902436"/>
              <a:gd name="connsiteY80" fmla="*/ 4290890 h 6858000"/>
              <a:gd name="connsiteX81" fmla="*/ 10104609 w 12902436"/>
              <a:gd name="connsiteY81" fmla="*/ 4290890 h 6858000"/>
              <a:gd name="connsiteX82" fmla="*/ 8882674 w 12902436"/>
              <a:gd name="connsiteY82" fmla="*/ 3594777 h 6858000"/>
              <a:gd name="connsiteX83" fmla="*/ 8629795 w 12902436"/>
              <a:gd name="connsiteY83" fmla="*/ 3594777 h 6858000"/>
              <a:gd name="connsiteX84" fmla="*/ 8250487 w 12902436"/>
              <a:gd name="connsiteY84" fmla="*/ 3809704 h 6858000"/>
              <a:gd name="connsiteX85" fmla="*/ 7997607 w 12902436"/>
              <a:gd name="connsiteY85" fmla="*/ 3809704 h 6858000"/>
              <a:gd name="connsiteX86" fmla="*/ 7298230 w 12902436"/>
              <a:gd name="connsiteY86" fmla="*/ 3415525 h 6858000"/>
              <a:gd name="connsiteX87" fmla="*/ 7281427 w 12902436"/>
              <a:gd name="connsiteY87" fmla="*/ 3410953 h 6858000"/>
              <a:gd name="connsiteX88" fmla="*/ 7264623 w 12902436"/>
              <a:gd name="connsiteY88" fmla="*/ 3415525 h 6858000"/>
              <a:gd name="connsiteX89" fmla="*/ 7176207 w 12902436"/>
              <a:gd name="connsiteY89" fmla="*/ 3467727 h 6858000"/>
              <a:gd name="connsiteX90" fmla="*/ 7145196 w 12902436"/>
              <a:gd name="connsiteY90" fmla="*/ 3556143 h 6858000"/>
              <a:gd name="connsiteX91" fmla="*/ 7171790 w 12902436"/>
              <a:gd name="connsiteY91" fmla="*/ 3584335 h 6858000"/>
              <a:gd name="connsiteX92" fmla="*/ 7997607 w 12902436"/>
              <a:gd name="connsiteY92" fmla="*/ 4053339 h 6858000"/>
              <a:gd name="connsiteX93" fmla="*/ 8250487 w 12902436"/>
              <a:gd name="connsiteY93" fmla="*/ 4053339 h 6858000"/>
              <a:gd name="connsiteX94" fmla="*/ 8629795 w 12902436"/>
              <a:gd name="connsiteY94" fmla="*/ 3838412 h 6858000"/>
              <a:gd name="connsiteX95" fmla="*/ 8882674 w 12902436"/>
              <a:gd name="connsiteY95" fmla="*/ 3838412 h 6858000"/>
              <a:gd name="connsiteX96" fmla="*/ 10104609 w 12902436"/>
              <a:gd name="connsiteY96" fmla="*/ 4534525 h 6858000"/>
              <a:gd name="connsiteX97" fmla="*/ 10357477 w 12902436"/>
              <a:gd name="connsiteY97" fmla="*/ 4534525 h 6858000"/>
              <a:gd name="connsiteX98" fmla="*/ 11056866 w 12902436"/>
              <a:gd name="connsiteY98" fmla="*/ 4136869 h 6858000"/>
              <a:gd name="connsiteX99" fmla="*/ 11090462 w 12902436"/>
              <a:gd name="connsiteY99" fmla="*/ 4136869 h 6858000"/>
              <a:gd name="connsiteX100" fmla="*/ 11789840 w 12902436"/>
              <a:gd name="connsiteY100" fmla="*/ 4534525 h 6858000"/>
              <a:gd name="connsiteX101" fmla="*/ 12043600 w 12902436"/>
              <a:gd name="connsiteY101" fmla="*/ 4534525 h 6858000"/>
              <a:gd name="connsiteX102" fmla="*/ 12204000 w 12902436"/>
              <a:gd name="connsiteY102" fmla="*/ 4443332 h 6858000"/>
              <a:gd name="connsiteX103" fmla="*/ 12204000 w 12902436"/>
              <a:gd name="connsiteY103" fmla="*/ 6858000 h 6858000"/>
              <a:gd name="connsiteX104" fmla="*/ 0 w 12902436"/>
              <a:gd name="connsiteY104" fmla="*/ 6858000 h 6858000"/>
              <a:gd name="connsiteX105" fmla="*/ 0 w 12902436"/>
              <a:gd name="connsiteY105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93581 w 12902436"/>
              <a:gd name="connsiteY35" fmla="*/ 3494110 h 6858000"/>
              <a:gd name="connsiteX36" fmla="*/ 12868549 w 12902436"/>
              <a:gd name="connsiteY36" fmla="*/ 3584335 h 6858000"/>
              <a:gd name="connsiteX37" fmla="*/ 12204000 w 12902436"/>
              <a:gd name="connsiteY37" fmla="*/ 3962853 h 6858000"/>
              <a:gd name="connsiteX38" fmla="*/ 12204000 w 12902436"/>
              <a:gd name="connsiteY38" fmla="*/ 3724080 h 6858000"/>
              <a:gd name="connsiteX39" fmla="*/ 12204000 w 12902436"/>
              <a:gd name="connsiteY39" fmla="*/ 2611736 h 6858000"/>
              <a:gd name="connsiteX40" fmla="*/ 12204000 w 12902436"/>
              <a:gd name="connsiteY40" fmla="*/ 3481835 h 6858000"/>
              <a:gd name="connsiteX41" fmla="*/ 12204000 w 12902436"/>
              <a:gd name="connsiteY41" fmla="*/ 2611736 h 6858000"/>
              <a:gd name="connsiteX42" fmla="*/ 10020610 w 12902436"/>
              <a:gd name="connsiteY42" fmla="*/ 2606016 h 6858000"/>
              <a:gd name="connsiteX43" fmla="*/ 10147050 w 12902436"/>
              <a:gd name="connsiteY43" fmla="*/ 2639361 h 6858000"/>
              <a:gd name="connsiteX44" fmla="*/ 11789852 w 12902436"/>
              <a:gd name="connsiteY44" fmla="*/ 3573023 h 6858000"/>
              <a:gd name="connsiteX45" fmla="*/ 12043612 w 12902436"/>
              <a:gd name="connsiteY45" fmla="*/ 3573023 h 6858000"/>
              <a:gd name="connsiteX46" fmla="*/ 12204000 w 12902436"/>
              <a:gd name="connsiteY46" fmla="*/ 3481835 h 6858000"/>
              <a:gd name="connsiteX47" fmla="*/ 12204000 w 12902436"/>
              <a:gd name="connsiteY47" fmla="*/ 3724080 h 6858000"/>
              <a:gd name="connsiteX48" fmla="*/ 12047148 w 12902436"/>
              <a:gd name="connsiteY48" fmla="*/ 3813181 h 6858000"/>
              <a:gd name="connsiteX49" fmla="*/ 11789852 w 12902436"/>
              <a:gd name="connsiteY49" fmla="*/ 3812312 h 6858000"/>
              <a:gd name="connsiteX50" fmla="*/ 9894170 w 12902436"/>
              <a:gd name="connsiteY50" fmla="*/ 2735072 h 6858000"/>
              <a:gd name="connsiteX51" fmla="*/ 9872709 w 12902436"/>
              <a:gd name="connsiteY51" fmla="*/ 2660481 h 6858000"/>
              <a:gd name="connsiteX52" fmla="*/ 9894170 w 12902436"/>
              <a:gd name="connsiteY52" fmla="*/ 2639361 h 6858000"/>
              <a:gd name="connsiteX53" fmla="*/ 10020610 w 12902436"/>
              <a:gd name="connsiteY53" fmla="*/ 2606016 h 6858000"/>
              <a:gd name="connsiteX54" fmla="*/ 0 w 12902436"/>
              <a:gd name="connsiteY54" fmla="*/ 0 h 6858000"/>
              <a:gd name="connsiteX55" fmla="*/ 12204000 w 12902436"/>
              <a:gd name="connsiteY55" fmla="*/ 0 h 6858000"/>
              <a:gd name="connsiteX56" fmla="*/ 12204000 w 12902436"/>
              <a:gd name="connsiteY56" fmla="*/ 2611736 h 6858000"/>
              <a:gd name="connsiteX57" fmla="*/ 10144395 w 12902436"/>
              <a:gd name="connsiteY57" fmla="*/ 1442037 h 6858000"/>
              <a:gd name="connsiteX58" fmla="*/ 10017955 w 12902436"/>
              <a:gd name="connsiteY58" fmla="*/ 1408700 h 6858000"/>
              <a:gd name="connsiteX59" fmla="*/ 9891515 w 12902436"/>
              <a:gd name="connsiteY59" fmla="*/ 1442037 h 6858000"/>
              <a:gd name="connsiteX60" fmla="*/ 7171790 w 12902436"/>
              <a:gd name="connsiteY60" fmla="*/ 2989150 h 6858000"/>
              <a:gd name="connsiteX61" fmla="*/ 7146758 w 12902436"/>
              <a:gd name="connsiteY61" fmla="*/ 3079375 h 6858000"/>
              <a:gd name="connsiteX62" fmla="*/ 7171790 w 12902436"/>
              <a:gd name="connsiteY62" fmla="*/ 3104007 h 6858000"/>
              <a:gd name="connsiteX63" fmla="*/ 7997608 w 12902436"/>
              <a:gd name="connsiteY63" fmla="*/ 3573023 h 6858000"/>
              <a:gd name="connsiteX64" fmla="*/ 8250487 w 12902436"/>
              <a:gd name="connsiteY64" fmla="*/ 3573023 h 6858000"/>
              <a:gd name="connsiteX65" fmla="*/ 8629795 w 12902436"/>
              <a:gd name="connsiteY65" fmla="*/ 3358097 h 6858000"/>
              <a:gd name="connsiteX66" fmla="*/ 8882675 w 12902436"/>
              <a:gd name="connsiteY66" fmla="*/ 3358097 h 6858000"/>
              <a:gd name="connsiteX67" fmla="*/ 10104610 w 12902436"/>
              <a:gd name="connsiteY67" fmla="*/ 4054208 h 6858000"/>
              <a:gd name="connsiteX68" fmla="*/ 10357478 w 12902436"/>
              <a:gd name="connsiteY68" fmla="*/ 4054208 h 6858000"/>
              <a:gd name="connsiteX69" fmla="*/ 11056867 w 12902436"/>
              <a:gd name="connsiteY69" fmla="*/ 3657422 h 6858000"/>
              <a:gd name="connsiteX70" fmla="*/ 11090462 w 12902436"/>
              <a:gd name="connsiteY70" fmla="*/ 3657422 h 6858000"/>
              <a:gd name="connsiteX71" fmla="*/ 11789852 w 12902436"/>
              <a:gd name="connsiteY71" fmla="*/ 4054208 h 6858000"/>
              <a:gd name="connsiteX72" fmla="*/ 12043612 w 12902436"/>
              <a:gd name="connsiteY72" fmla="*/ 4054208 h 6858000"/>
              <a:gd name="connsiteX73" fmla="*/ 12204000 w 12902436"/>
              <a:gd name="connsiteY73" fmla="*/ 3962853 h 6858000"/>
              <a:gd name="connsiteX74" fmla="*/ 12204000 w 12902436"/>
              <a:gd name="connsiteY74" fmla="*/ 4199775 h 6858000"/>
              <a:gd name="connsiteX75" fmla="*/ 12043600 w 12902436"/>
              <a:gd name="connsiteY75" fmla="*/ 4290890 h 6858000"/>
              <a:gd name="connsiteX76" fmla="*/ 11789840 w 12902436"/>
              <a:gd name="connsiteY76" fmla="*/ 4290890 h 6858000"/>
              <a:gd name="connsiteX77" fmla="*/ 11090462 w 12902436"/>
              <a:gd name="connsiteY77" fmla="*/ 3894103 h 6858000"/>
              <a:gd name="connsiteX78" fmla="*/ 11056866 w 12902436"/>
              <a:gd name="connsiteY78" fmla="*/ 3894103 h 6858000"/>
              <a:gd name="connsiteX79" fmla="*/ 10357477 w 12902436"/>
              <a:gd name="connsiteY79" fmla="*/ 4290890 h 6858000"/>
              <a:gd name="connsiteX80" fmla="*/ 10104609 w 12902436"/>
              <a:gd name="connsiteY80" fmla="*/ 4290890 h 6858000"/>
              <a:gd name="connsiteX81" fmla="*/ 8882674 w 12902436"/>
              <a:gd name="connsiteY81" fmla="*/ 3594777 h 6858000"/>
              <a:gd name="connsiteX82" fmla="*/ 8629795 w 12902436"/>
              <a:gd name="connsiteY82" fmla="*/ 3594777 h 6858000"/>
              <a:gd name="connsiteX83" fmla="*/ 8250487 w 12902436"/>
              <a:gd name="connsiteY83" fmla="*/ 3809704 h 6858000"/>
              <a:gd name="connsiteX84" fmla="*/ 7997607 w 12902436"/>
              <a:gd name="connsiteY84" fmla="*/ 3809704 h 6858000"/>
              <a:gd name="connsiteX85" fmla="*/ 7298230 w 12902436"/>
              <a:gd name="connsiteY85" fmla="*/ 3415525 h 6858000"/>
              <a:gd name="connsiteX86" fmla="*/ 7281427 w 12902436"/>
              <a:gd name="connsiteY86" fmla="*/ 3410953 h 6858000"/>
              <a:gd name="connsiteX87" fmla="*/ 7264623 w 12902436"/>
              <a:gd name="connsiteY87" fmla="*/ 3415525 h 6858000"/>
              <a:gd name="connsiteX88" fmla="*/ 7176207 w 12902436"/>
              <a:gd name="connsiteY88" fmla="*/ 3467727 h 6858000"/>
              <a:gd name="connsiteX89" fmla="*/ 7145196 w 12902436"/>
              <a:gd name="connsiteY89" fmla="*/ 3556143 h 6858000"/>
              <a:gd name="connsiteX90" fmla="*/ 7171790 w 12902436"/>
              <a:gd name="connsiteY90" fmla="*/ 3584335 h 6858000"/>
              <a:gd name="connsiteX91" fmla="*/ 7997607 w 12902436"/>
              <a:gd name="connsiteY91" fmla="*/ 4053339 h 6858000"/>
              <a:gd name="connsiteX92" fmla="*/ 8250487 w 12902436"/>
              <a:gd name="connsiteY92" fmla="*/ 4053339 h 6858000"/>
              <a:gd name="connsiteX93" fmla="*/ 8629795 w 12902436"/>
              <a:gd name="connsiteY93" fmla="*/ 3838412 h 6858000"/>
              <a:gd name="connsiteX94" fmla="*/ 8882674 w 12902436"/>
              <a:gd name="connsiteY94" fmla="*/ 3838412 h 6858000"/>
              <a:gd name="connsiteX95" fmla="*/ 10104609 w 12902436"/>
              <a:gd name="connsiteY95" fmla="*/ 4534525 h 6858000"/>
              <a:gd name="connsiteX96" fmla="*/ 10357477 w 12902436"/>
              <a:gd name="connsiteY96" fmla="*/ 4534525 h 6858000"/>
              <a:gd name="connsiteX97" fmla="*/ 11056866 w 12902436"/>
              <a:gd name="connsiteY97" fmla="*/ 4136869 h 6858000"/>
              <a:gd name="connsiteX98" fmla="*/ 11090462 w 12902436"/>
              <a:gd name="connsiteY98" fmla="*/ 4136869 h 6858000"/>
              <a:gd name="connsiteX99" fmla="*/ 11789840 w 12902436"/>
              <a:gd name="connsiteY99" fmla="*/ 4534525 h 6858000"/>
              <a:gd name="connsiteX100" fmla="*/ 12043600 w 12902436"/>
              <a:gd name="connsiteY100" fmla="*/ 4534525 h 6858000"/>
              <a:gd name="connsiteX101" fmla="*/ 12204000 w 12902436"/>
              <a:gd name="connsiteY101" fmla="*/ 4443332 h 6858000"/>
              <a:gd name="connsiteX102" fmla="*/ 12204000 w 12902436"/>
              <a:gd name="connsiteY102" fmla="*/ 6858000 h 6858000"/>
              <a:gd name="connsiteX103" fmla="*/ 0 w 12902436"/>
              <a:gd name="connsiteY103" fmla="*/ 6858000 h 6858000"/>
              <a:gd name="connsiteX104" fmla="*/ 0 w 12902436"/>
              <a:gd name="connsiteY104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893581 w 12902436"/>
              <a:gd name="connsiteY34" fmla="*/ 3494110 h 6858000"/>
              <a:gd name="connsiteX35" fmla="*/ 12868549 w 12902436"/>
              <a:gd name="connsiteY35" fmla="*/ 3584335 h 6858000"/>
              <a:gd name="connsiteX36" fmla="*/ 12204000 w 12902436"/>
              <a:gd name="connsiteY36" fmla="*/ 3962853 h 6858000"/>
              <a:gd name="connsiteX37" fmla="*/ 12204000 w 12902436"/>
              <a:gd name="connsiteY37" fmla="*/ 3724080 h 6858000"/>
              <a:gd name="connsiteX38" fmla="*/ 12204000 w 12902436"/>
              <a:gd name="connsiteY38" fmla="*/ 2611736 h 6858000"/>
              <a:gd name="connsiteX39" fmla="*/ 12204000 w 12902436"/>
              <a:gd name="connsiteY39" fmla="*/ 3481835 h 6858000"/>
              <a:gd name="connsiteX40" fmla="*/ 12204000 w 12902436"/>
              <a:gd name="connsiteY40" fmla="*/ 2611736 h 6858000"/>
              <a:gd name="connsiteX41" fmla="*/ 10020610 w 12902436"/>
              <a:gd name="connsiteY41" fmla="*/ 2606016 h 6858000"/>
              <a:gd name="connsiteX42" fmla="*/ 10147050 w 12902436"/>
              <a:gd name="connsiteY42" fmla="*/ 2639361 h 6858000"/>
              <a:gd name="connsiteX43" fmla="*/ 11789852 w 12902436"/>
              <a:gd name="connsiteY43" fmla="*/ 3573023 h 6858000"/>
              <a:gd name="connsiteX44" fmla="*/ 12043612 w 12902436"/>
              <a:gd name="connsiteY44" fmla="*/ 3573023 h 6858000"/>
              <a:gd name="connsiteX45" fmla="*/ 12204000 w 12902436"/>
              <a:gd name="connsiteY45" fmla="*/ 3481835 h 6858000"/>
              <a:gd name="connsiteX46" fmla="*/ 12204000 w 12902436"/>
              <a:gd name="connsiteY46" fmla="*/ 3724080 h 6858000"/>
              <a:gd name="connsiteX47" fmla="*/ 12047148 w 12902436"/>
              <a:gd name="connsiteY47" fmla="*/ 3813181 h 6858000"/>
              <a:gd name="connsiteX48" fmla="*/ 11789852 w 12902436"/>
              <a:gd name="connsiteY48" fmla="*/ 3812312 h 6858000"/>
              <a:gd name="connsiteX49" fmla="*/ 9894170 w 12902436"/>
              <a:gd name="connsiteY49" fmla="*/ 2735072 h 6858000"/>
              <a:gd name="connsiteX50" fmla="*/ 9872709 w 12902436"/>
              <a:gd name="connsiteY50" fmla="*/ 2660481 h 6858000"/>
              <a:gd name="connsiteX51" fmla="*/ 9894170 w 12902436"/>
              <a:gd name="connsiteY51" fmla="*/ 2639361 h 6858000"/>
              <a:gd name="connsiteX52" fmla="*/ 10020610 w 12902436"/>
              <a:gd name="connsiteY52" fmla="*/ 2606016 h 6858000"/>
              <a:gd name="connsiteX53" fmla="*/ 0 w 12902436"/>
              <a:gd name="connsiteY53" fmla="*/ 0 h 6858000"/>
              <a:gd name="connsiteX54" fmla="*/ 12204000 w 12902436"/>
              <a:gd name="connsiteY54" fmla="*/ 0 h 6858000"/>
              <a:gd name="connsiteX55" fmla="*/ 12204000 w 12902436"/>
              <a:gd name="connsiteY55" fmla="*/ 2611736 h 6858000"/>
              <a:gd name="connsiteX56" fmla="*/ 10144395 w 12902436"/>
              <a:gd name="connsiteY56" fmla="*/ 1442037 h 6858000"/>
              <a:gd name="connsiteX57" fmla="*/ 10017955 w 12902436"/>
              <a:gd name="connsiteY57" fmla="*/ 1408700 h 6858000"/>
              <a:gd name="connsiteX58" fmla="*/ 9891515 w 12902436"/>
              <a:gd name="connsiteY58" fmla="*/ 1442037 h 6858000"/>
              <a:gd name="connsiteX59" fmla="*/ 7171790 w 12902436"/>
              <a:gd name="connsiteY59" fmla="*/ 2989150 h 6858000"/>
              <a:gd name="connsiteX60" fmla="*/ 7146758 w 12902436"/>
              <a:gd name="connsiteY60" fmla="*/ 3079375 h 6858000"/>
              <a:gd name="connsiteX61" fmla="*/ 7171790 w 12902436"/>
              <a:gd name="connsiteY61" fmla="*/ 3104007 h 6858000"/>
              <a:gd name="connsiteX62" fmla="*/ 7997608 w 12902436"/>
              <a:gd name="connsiteY62" fmla="*/ 3573023 h 6858000"/>
              <a:gd name="connsiteX63" fmla="*/ 8250487 w 12902436"/>
              <a:gd name="connsiteY63" fmla="*/ 3573023 h 6858000"/>
              <a:gd name="connsiteX64" fmla="*/ 8629795 w 12902436"/>
              <a:gd name="connsiteY64" fmla="*/ 3358097 h 6858000"/>
              <a:gd name="connsiteX65" fmla="*/ 8882675 w 12902436"/>
              <a:gd name="connsiteY65" fmla="*/ 3358097 h 6858000"/>
              <a:gd name="connsiteX66" fmla="*/ 10104610 w 12902436"/>
              <a:gd name="connsiteY66" fmla="*/ 4054208 h 6858000"/>
              <a:gd name="connsiteX67" fmla="*/ 10357478 w 12902436"/>
              <a:gd name="connsiteY67" fmla="*/ 4054208 h 6858000"/>
              <a:gd name="connsiteX68" fmla="*/ 11056867 w 12902436"/>
              <a:gd name="connsiteY68" fmla="*/ 3657422 h 6858000"/>
              <a:gd name="connsiteX69" fmla="*/ 11090462 w 12902436"/>
              <a:gd name="connsiteY69" fmla="*/ 3657422 h 6858000"/>
              <a:gd name="connsiteX70" fmla="*/ 11789852 w 12902436"/>
              <a:gd name="connsiteY70" fmla="*/ 4054208 h 6858000"/>
              <a:gd name="connsiteX71" fmla="*/ 12043612 w 12902436"/>
              <a:gd name="connsiteY71" fmla="*/ 4054208 h 6858000"/>
              <a:gd name="connsiteX72" fmla="*/ 12204000 w 12902436"/>
              <a:gd name="connsiteY72" fmla="*/ 3962853 h 6858000"/>
              <a:gd name="connsiteX73" fmla="*/ 12204000 w 12902436"/>
              <a:gd name="connsiteY73" fmla="*/ 4199775 h 6858000"/>
              <a:gd name="connsiteX74" fmla="*/ 12043600 w 12902436"/>
              <a:gd name="connsiteY74" fmla="*/ 4290890 h 6858000"/>
              <a:gd name="connsiteX75" fmla="*/ 11789840 w 12902436"/>
              <a:gd name="connsiteY75" fmla="*/ 4290890 h 6858000"/>
              <a:gd name="connsiteX76" fmla="*/ 11090462 w 12902436"/>
              <a:gd name="connsiteY76" fmla="*/ 3894103 h 6858000"/>
              <a:gd name="connsiteX77" fmla="*/ 11056866 w 12902436"/>
              <a:gd name="connsiteY77" fmla="*/ 3894103 h 6858000"/>
              <a:gd name="connsiteX78" fmla="*/ 10357477 w 12902436"/>
              <a:gd name="connsiteY78" fmla="*/ 4290890 h 6858000"/>
              <a:gd name="connsiteX79" fmla="*/ 10104609 w 12902436"/>
              <a:gd name="connsiteY79" fmla="*/ 4290890 h 6858000"/>
              <a:gd name="connsiteX80" fmla="*/ 8882674 w 12902436"/>
              <a:gd name="connsiteY80" fmla="*/ 3594777 h 6858000"/>
              <a:gd name="connsiteX81" fmla="*/ 8629795 w 12902436"/>
              <a:gd name="connsiteY81" fmla="*/ 3594777 h 6858000"/>
              <a:gd name="connsiteX82" fmla="*/ 8250487 w 12902436"/>
              <a:gd name="connsiteY82" fmla="*/ 3809704 h 6858000"/>
              <a:gd name="connsiteX83" fmla="*/ 7997607 w 12902436"/>
              <a:gd name="connsiteY83" fmla="*/ 3809704 h 6858000"/>
              <a:gd name="connsiteX84" fmla="*/ 7298230 w 12902436"/>
              <a:gd name="connsiteY84" fmla="*/ 3415525 h 6858000"/>
              <a:gd name="connsiteX85" fmla="*/ 7281427 w 12902436"/>
              <a:gd name="connsiteY85" fmla="*/ 3410953 h 6858000"/>
              <a:gd name="connsiteX86" fmla="*/ 7264623 w 12902436"/>
              <a:gd name="connsiteY86" fmla="*/ 3415525 h 6858000"/>
              <a:gd name="connsiteX87" fmla="*/ 7176207 w 12902436"/>
              <a:gd name="connsiteY87" fmla="*/ 3467727 h 6858000"/>
              <a:gd name="connsiteX88" fmla="*/ 7145196 w 12902436"/>
              <a:gd name="connsiteY88" fmla="*/ 3556143 h 6858000"/>
              <a:gd name="connsiteX89" fmla="*/ 7171790 w 12902436"/>
              <a:gd name="connsiteY89" fmla="*/ 3584335 h 6858000"/>
              <a:gd name="connsiteX90" fmla="*/ 7997607 w 12902436"/>
              <a:gd name="connsiteY90" fmla="*/ 4053339 h 6858000"/>
              <a:gd name="connsiteX91" fmla="*/ 8250487 w 12902436"/>
              <a:gd name="connsiteY91" fmla="*/ 4053339 h 6858000"/>
              <a:gd name="connsiteX92" fmla="*/ 8629795 w 12902436"/>
              <a:gd name="connsiteY92" fmla="*/ 3838412 h 6858000"/>
              <a:gd name="connsiteX93" fmla="*/ 8882674 w 12902436"/>
              <a:gd name="connsiteY93" fmla="*/ 3838412 h 6858000"/>
              <a:gd name="connsiteX94" fmla="*/ 10104609 w 12902436"/>
              <a:gd name="connsiteY94" fmla="*/ 4534525 h 6858000"/>
              <a:gd name="connsiteX95" fmla="*/ 10357477 w 12902436"/>
              <a:gd name="connsiteY95" fmla="*/ 4534525 h 6858000"/>
              <a:gd name="connsiteX96" fmla="*/ 11056866 w 12902436"/>
              <a:gd name="connsiteY96" fmla="*/ 4136869 h 6858000"/>
              <a:gd name="connsiteX97" fmla="*/ 11090462 w 12902436"/>
              <a:gd name="connsiteY97" fmla="*/ 4136869 h 6858000"/>
              <a:gd name="connsiteX98" fmla="*/ 11789840 w 12902436"/>
              <a:gd name="connsiteY98" fmla="*/ 4534525 h 6858000"/>
              <a:gd name="connsiteX99" fmla="*/ 12043600 w 12902436"/>
              <a:gd name="connsiteY99" fmla="*/ 4534525 h 6858000"/>
              <a:gd name="connsiteX100" fmla="*/ 12204000 w 12902436"/>
              <a:gd name="connsiteY100" fmla="*/ 4443332 h 6858000"/>
              <a:gd name="connsiteX101" fmla="*/ 12204000 w 12902436"/>
              <a:gd name="connsiteY101" fmla="*/ 6858000 h 6858000"/>
              <a:gd name="connsiteX102" fmla="*/ 0 w 12902436"/>
              <a:gd name="connsiteY102" fmla="*/ 6858000 h 6858000"/>
              <a:gd name="connsiteX103" fmla="*/ 0 w 12902436"/>
              <a:gd name="connsiteY103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868549 w 12902313"/>
              <a:gd name="connsiteY34" fmla="*/ 3584335 h 6858000"/>
              <a:gd name="connsiteX35" fmla="*/ 12204000 w 12902313"/>
              <a:gd name="connsiteY35" fmla="*/ 3962853 h 6858000"/>
              <a:gd name="connsiteX36" fmla="*/ 12204000 w 12902313"/>
              <a:gd name="connsiteY36" fmla="*/ 3724080 h 6858000"/>
              <a:gd name="connsiteX37" fmla="*/ 12204000 w 12902313"/>
              <a:gd name="connsiteY37" fmla="*/ 2611736 h 6858000"/>
              <a:gd name="connsiteX38" fmla="*/ 12204000 w 12902313"/>
              <a:gd name="connsiteY38" fmla="*/ 3481835 h 6858000"/>
              <a:gd name="connsiteX39" fmla="*/ 12204000 w 12902313"/>
              <a:gd name="connsiteY39" fmla="*/ 2611736 h 6858000"/>
              <a:gd name="connsiteX40" fmla="*/ 10020610 w 12902313"/>
              <a:gd name="connsiteY40" fmla="*/ 2606016 h 6858000"/>
              <a:gd name="connsiteX41" fmla="*/ 10147050 w 12902313"/>
              <a:gd name="connsiteY41" fmla="*/ 2639361 h 6858000"/>
              <a:gd name="connsiteX42" fmla="*/ 11789852 w 12902313"/>
              <a:gd name="connsiteY42" fmla="*/ 3573023 h 6858000"/>
              <a:gd name="connsiteX43" fmla="*/ 12043612 w 12902313"/>
              <a:gd name="connsiteY43" fmla="*/ 3573023 h 6858000"/>
              <a:gd name="connsiteX44" fmla="*/ 12204000 w 12902313"/>
              <a:gd name="connsiteY44" fmla="*/ 3481835 h 6858000"/>
              <a:gd name="connsiteX45" fmla="*/ 12204000 w 12902313"/>
              <a:gd name="connsiteY45" fmla="*/ 3724080 h 6858000"/>
              <a:gd name="connsiteX46" fmla="*/ 12047148 w 12902313"/>
              <a:gd name="connsiteY46" fmla="*/ 3813181 h 6858000"/>
              <a:gd name="connsiteX47" fmla="*/ 11789852 w 12902313"/>
              <a:gd name="connsiteY47" fmla="*/ 3812312 h 6858000"/>
              <a:gd name="connsiteX48" fmla="*/ 9894170 w 12902313"/>
              <a:gd name="connsiteY48" fmla="*/ 2735072 h 6858000"/>
              <a:gd name="connsiteX49" fmla="*/ 9872709 w 12902313"/>
              <a:gd name="connsiteY49" fmla="*/ 2660481 h 6858000"/>
              <a:gd name="connsiteX50" fmla="*/ 9894170 w 12902313"/>
              <a:gd name="connsiteY50" fmla="*/ 2639361 h 6858000"/>
              <a:gd name="connsiteX51" fmla="*/ 10020610 w 12902313"/>
              <a:gd name="connsiteY51" fmla="*/ 2606016 h 6858000"/>
              <a:gd name="connsiteX52" fmla="*/ 0 w 12902313"/>
              <a:gd name="connsiteY52" fmla="*/ 0 h 6858000"/>
              <a:gd name="connsiteX53" fmla="*/ 12204000 w 12902313"/>
              <a:gd name="connsiteY53" fmla="*/ 0 h 6858000"/>
              <a:gd name="connsiteX54" fmla="*/ 12204000 w 12902313"/>
              <a:gd name="connsiteY54" fmla="*/ 2611736 h 6858000"/>
              <a:gd name="connsiteX55" fmla="*/ 10144395 w 12902313"/>
              <a:gd name="connsiteY55" fmla="*/ 1442037 h 6858000"/>
              <a:gd name="connsiteX56" fmla="*/ 10017955 w 12902313"/>
              <a:gd name="connsiteY56" fmla="*/ 1408700 h 6858000"/>
              <a:gd name="connsiteX57" fmla="*/ 9891515 w 12902313"/>
              <a:gd name="connsiteY57" fmla="*/ 1442037 h 6858000"/>
              <a:gd name="connsiteX58" fmla="*/ 7171790 w 12902313"/>
              <a:gd name="connsiteY58" fmla="*/ 2989150 h 6858000"/>
              <a:gd name="connsiteX59" fmla="*/ 7146758 w 12902313"/>
              <a:gd name="connsiteY59" fmla="*/ 3079375 h 6858000"/>
              <a:gd name="connsiteX60" fmla="*/ 7171790 w 12902313"/>
              <a:gd name="connsiteY60" fmla="*/ 3104007 h 6858000"/>
              <a:gd name="connsiteX61" fmla="*/ 7997608 w 12902313"/>
              <a:gd name="connsiteY61" fmla="*/ 3573023 h 6858000"/>
              <a:gd name="connsiteX62" fmla="*/ 8250487 w 12902313"/>
              <a:gd name="connsiteY62" fmla="*/ 3573023 h 6858000"/>
              <a:gd name="connsiteX63" fmla="*/ 8629795 w 12902313"/>
              <a:gd name="connsiteY63" fmla="*/ 3358097 h 6858000"/>
              <a:gd name="connsiteX64" fmla="*/ 8882675 w 12902313"/>
              <a:gd name="connsiteY64" fmla="*/ 3358097 h 6858000"/>
              <a:gd name="connsiteX65" fmla="*/ 10104610 w 12902313"/>
              <a:gd name="connsiteY65" fmla="*/ 4054208 h 6858000"/>
              <a:gd name="connsiteX66" fmla="*/ 10357478 w 12902313"/>
              <a:gd name="connsiteY66" fmla="*/ 4054208 h 6858000"/>
              <a:gd name="connsiteX67" fmla="*/ 11056867 w 12902313"/>
              <a:gd name="connsiteY67" fmla="*/ 3657422 h 6858000"/>
              <a:gd name="connsiteX68" fmla="*/ 11090462 w 12902313"/>
              <a:gd name="connsiteY68" fmla="*/ 3657422 h 6858000"/>
              <a:gd name="connsiteX69" fmla="*/ 11789852 w 12902313"/>
              <a:gd name="connsiteY69" fmla="*/ 4054208 h 6858000"/>
              <a:gd name="connsiteX70" fmla="*/ 12043612 w 12902313"/>
              <a:gd name="connsiteY70" fmla="*/ 4054208 h 6858000"/>
              <a:gd name="connsiteX71" fmla="*/ 12204000 w 12902313"/>
              <a:gd name="connsiteY71" fmla="*/ 3962853 h 6858000"/>
              <a:gd name="connsiteX72" fmla="*/ 12204000 w 12902313"/>
              <a:gd name="connsiteY72" fmla="*/ 4199775 h 6858000"/>
              <a:gd name="connsiteX73" fmla="*/ 12043600 w 12902313"/>
              <a:gd name="connsiteY73" fmla="*/ 4290890 h 6858000"/>
              <a:gd name="connsiteX74" fmla="*/ 11789840 w 12902313"/>
              <a:gd name="connsiteY74" fmla="*/ 4290890 h 6858000"/>
              <a:gd name="connsiteX75" fmla="*/ 11090462 w 12902313"/>
              <a:gd name="connsiteY75" fmla="*/ 3894103 h 6858000"/>
              <a:gd name="connsiteX76" fmla="*/ 11056866 w 12902313"/>
              <a:gd name="connsiteY76" fmla="*/ 3894103 h 6858000"/>
              <a:gd name="connsiteX77" fmla="*/ 10357477 w 12902313"/>
              <a:gd name="connsiteY77" fmla="*/ 4290890 h 6858000"/>
              <a:gd name="connsiteX78" fmla="*/ 10104609 w 12902313"/>
              <a:gd name="connsiteY78" fmla="*/ 4290890 h 6858000"/>
              <a:gd name="connsiteX79" fmla="*/ 8882674 w 12902313"/>
              <a:gd name="connsiteY79" fmla="*/ 3594777 h 6858000"/>
              <a:gd name="connsiteX80" fmla="*/ 8629795 w 12902313"/>
              <a:gd name="connsiteY80" fmla="*/ 3594777 h 6858000"/>
              <a:gd name="connsiteX81" fmla="*/ 8250487 w 12902313"/>
              <a:gd name="connsiteY81" fmla="*/ 3809704 h 6858000"/>
              <a:gd name="connsiteX82" fmla="*/ 7997607 w 12902313"/>
              <a:gd name="connsiteY82" fmla="*/ 3809704 h 6858000"/>
              <a:gd name="connsiteX83" fmla="*/ 7298230 w 12902313"/>
              <a:gd name="connsiteY83" fmla="*/ 3415525 h 6858000"/>
              <a:gd name="connsiteX84" fmla="*/ 7281427 w 12902313"/>
              <a:gd name="connsiteY84" fmla="*/ 3410953 h 6858000"/>
              <a:gd name="connsiteX85" fmla="*/ 7264623 w 12902313"/>
              <a:gd name="connsiteY85" fmla="*/ 3415525 h 6858000"/>
              <a:gd name="connsiteX86" fmla="*/ 7176207 w 12902313"/>
              <a:gd name="connsiteY86" fmla="*/ 3467727 h 6858000"/>
              <a:gd name="connsiteX87" fmla="*/ 7145196 w 12902313"/>
              <a:gd name="connsiteY87" fmla="*/ 3556143 h 6858000"/>
              <a:gd name="connsiteX88" fmla="*/ 7171790 w 12902313"/>
              <a:gd name="connsiteY88" fmla="*/ 3584335 h 6858000"/>
              <a:gd name="connsiteX89" fmla="*/ 7997607 w 12902313"/>
              <a:gd name="connsiteY89" fmla="*/ 4053339 h 6858000"/>
              <a:gd name="connsiteX90" fmla="*/ 8250487 w 12902313"/>
              <a:gd name="connsiteY90" fmla="*/ 4053339 h 6858000"/>
              <a:gd name="connsiteX91" fmla="*/ 8629795 w 12902313"/>
              <a:gd name="connsiteY91" fmla="*/ 3838412 h 6858000"/>
              <a:gd name="connsiteX92" fmla="*/ 8882674 w 12902313"/>
              <a:gd name="connsiteY92" fmla="*/ 3838412 h 6858000"/>
              <a:gd name="connsiteX93" fmla="*/ 10104609 w 12902313"/>
              <a:gd name="connsiteY93" fmla="*/ 4534525 h 6858000"/>
              <a:gd name="connsiteX94" fmla="*/ 10357477 w 12902313"/>
              <a:gd name="connsiteY94" fmla="*/ 4534525 h 6858000"/>
              <a:gd name="connsiteX95" fmla="*/ 11056866 w 12902313"/>
              <a:gd name="connsiteY95" fmla="*/ 4136869 h 6858000"/>
              <a:gd name="connsiteX96" fmla="*/ 11090462 w 12902313"/>
              <a:gd name="connsiteY96" fmla="*/ 4136869 h 6858000"/>
              <a:gd name="connsiteX97" fmla="*/ 11789840 w 12902313"/>
              <a:gd name="connsiteY97" fmla="*/ 4534525 h 6858000"/>
              <a:gd name="connsiteX98" fmla="*/ 12043600 w 12902313"/>
              <a:gd name="connsiteY98" fmla="*/ 4534525 h 6858000"/>
              <a:gd name="connsiteX99" fmla="*/ 12204000 w 12902313"/>
              <a:gd name="connsiteY99" fmla="*/ 4443332 h 6858000"/>
              <a:gd name="connsiteX100" fmla="*/ 12204000 w 12902313"/>
              <a:gd name="connsiteY100" fmla="*/ 6858000 h 6858000"/>
              <a:gd name="connsiteX101" fmla="*/ 0 w 12902313"/>
              <a:gd name="connsiteY101" fmla="*/ 6858000 h 6858000"/>
              <a:gd name="connsiteX102" fmla="*/ 0 w 12902313"/>
              <a:gd name="connsiteY102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204000 w 12902313"/>
              <a:gd name="connsiteY34" fmla="*/ 3962853 h 6858000"/>
              <a:gd name="connsiteX35" fmla="*/ 12204000 w 12902313"/>
              <a:gd name="connsiteY35" fmla="*/ 3724080 h 6858000"/>
              <a:gd name="connsiteX36" fmla="*/ 12204000 w 12902313"/>
              <a:gd name="connsiteY36" fmla="*/ 2611736 h 6858000"/>
              <a:gd name="connsiteX37" fmla="*/ 12204000 w 12902313"/>
              <a:gd name="connsiteY37" fmla="*/ 3481835 h 6858000"/>
              <a:gd name="connsiteX38" fmla="*/ 12204000 w 12902313"/>
              <a:gd name="connsiteY38" fmla="*/ 2611736 h 6858000"/>
              <a:gd name="connsiteX39" fmla="*/ 10020610 w 12902313"/>
              <a:gd name="connsiteY39" fmla="*/ 2606016 h 6858000"/>
              <a:gd name="connsiteX40" fmla="*/ 10147050 w 12902313"/>
              <a:gd name="connsiteY40" fmla="*/ 2639361 h 6858000"/>
              <a:gd name="connsiteX41" fmla="*/ 11789852 w 12902313"/>
              <a:gd name="connsiteY41" fmla="*/ 3573023 h 6858000"/>
              <a:gd name="connsiteX42" fmla="*/ 12043612 w 12902313"/>
              <a:gd name="connsiteY42" fmla="*/ 3573023 h 6858000"/>
              <a:gd name="connsiteX43" fmla="*/ 12204000 w 12902313"/>
              <a:gd name="connsiteY43" fmla="*/ 3481835 h 6858000"/>
              <a:gd name="connsiteX44" fmla="*/ 12204000 w 12902313"/>
              <a:gd name="connsiteY44" fmla="*/ 3724080 h 6858000"/>
              <a:gd name="connsiteX45" fmla="*/ 12047148 w 12902313"/>
              <a:gd name="connsiteY45" fmla="*/ 3813181 h 6858000"/>
              <a:gd name="connsiteX46" fmla="*/ 11789852 w 12902313"/>
              <a:gd name="connsiteY46" fmla="*/ 3812312 h 6858000"/>
              <a:gd name="connsiteX47" fmla="*/ 9894170 w 12902313"/>
              <a:gd name="connsiteY47" fmla="*/ 2735072 h 6858000"/>
              <a:gd name="connsiteX48" fmla="*/ 9872709 w 12902313"/>
              <a:gd name="connsiteY48" fmla="*/ 2660481 h 6858000"/>
              <a:gd name="connsiteX49" fmla="*/ 9894170 w 12902313"/>
              <a:gd name="connsiteY49" fmla="*/ 2639361 h 6858000"/>
              <a:gd name="connsiteX50" fmla="*/ 10020610 w 12902313"/>
              <a:gd name="connsiteY50" fmla="*/ 2606016 h 6858000"/>
              <a:gd name="connsiteX51" fmla="*/ 0 w 12902313"/>
              <a:gd name="connsiteY51" fmla="*/ 0 h 6858000"/>
              <a:gd name="connsiteX52" fmla="*/ 12204000 w 12902313"/>
              <a:gd name="connsiteY52" fmla="*/ 0 h 6858000"/>
              <a:gd name="connsiteX53" fmla="*/ 12204000 w 12902313"/>
              <a:gd name="connsiteY53" fmla="*/ 2611736 h 6858000"/>
              <a:gd name="connsiteX54" fmla="*/ 10144395 w 12902313"/>
              <a:gd name="connsiteY54" fmla="*/ 1442037 h 6858000"/>
              <a:gd name="connsiteX55" fmla="*/ 10017955 w 12902313"/>
              <a:gd name="connsiteY55" fmla="*/ 1408700 h 6858000"/>
              <a:gd name="connsiteX56" fmla="*/ 9891515 w 12902313"/>
              <a:gd name="connsiteY56" fmla="*/ 1442037 h 6858000"/>
              <a:gd name="connsiteX57" fmla="*/ 7171790 w 12902313"/>
              <a:gd name="connsiteY57" fmla="*/ 2989150 h 6858000"/>
              <a:gd name="connsiteX58" fmla="*/ 7146758 w 12902313"/>
              <a:gd name="connsiteY58" fmla="*/ 3079375 h 6858000"/>
              <a:gd name="connsiteX59" fmla="*/ 7171790 w 12902313"/>
              <a:gd name="connsiteY59" fmla="*/ 3104007 h 6858000"/>
              <a:gd name="connsiteX60" fmla="*/ 7997608 w 12902313"/>
              <a:gd name="connsiteY60" fmla="*/ 3573023 h 6858000"/>
              <a:gd name="connsiteX61" fmla="*/ 8250487 w 12902313"/>
              <a:gd name="connsiteY61" fmla="*/ 3573023 h 6858000"/>
              <a:gd name="connsiteX62" fmla="*/ 8629795 w 12902313"/>
              <a:gd name="connsiteY62" fmla="*/ 3358097 h 6858000"/>
              <a:gd name="connsiteX63" fmla="*/ 8882675 w 12902313"/>
              <a:gd name="connsiteY63" fmla="*/ 3358097 h 6858000"/>
              <a:gd name="connsiteX64" fmla="*/ 10104610 w 12902313"/>
              <a:gd name="connsiteY64" fmla="*/ 4054208 h 6858000"/>
              <a:gd name="connsiteX65" fmla="*/ 10357478 w 12902313"/>
              <a:gd name="connsiteY65" fmla="*/ 4054208 h 6858000"/>
              <a:gd name="connsiteX66" fmla="*/ 11056867 w 12902313"/>
              <a:gd name="connsiteY66" fmla="*/ 3657422 h 6858000"/>
              <a:gd name="connsiteX67" fmla="*/ 11090462 w 12902313"/>
              <a:gd name="connsiteY67" fmla="*/ 3657422 h 6858000"/>
              <a:gd name="connsiteX68" fmla="*/ 11789852 w 12902313"/>
              <a:gd name="connsiteY68" fmla="*/ 4054208 h 6858000"/>
              <a:gd name="connsiteX69" fmla="*/ 12043612 w 12902313"/>
              <a:gd name="connsiteY69" fmla="*/ 4054208 h 6858000"/>
              <a:gd name="connsiteX70" fmla="*/ 12204000 w 12902313"/>
              <a:gd name="connsiteY70" fmla="*/ 3962853 h 6858000"/>
              <a:gd name="connsiteX71" fmla="*/ 12204000 w 12902313"/>
              <a:gd name="connsiteY71" fmla="*/ 4199775 h 6858000"/>
              <a:gd name="connsiteX72" fmla="*/ 12043600 w 12902313"/>
              <a:gd name="connsiteY72" fmla="*/ 4290890 h 6858000"/>
              <a:gd name="connsiteX73" fmla="*/ 11789840 w 12902313"/>
              <a:gd name="connsiteY73" fmla="*/ 4290890 h 6858000"/>
              <a:gd name="connsiteX74" fmla="*/ 11090462 w 12902313"/>
              <a:gd name="connsiteY74" fmla="*/ 3894103 h 6858000"/>
              <a:gd name="connsiteX75" fmla="*/ 11056866 w 12902313"/>
              <a:gd name="connsiteY75" fmla="*/ 3894103 h 6858000"/>
              <a:gd name="connsiteX76" fmla="*/ 10357477 w 12902313"/>
              <a:gd name="connsiteY76" fmla="*/ 4290890 h 6858000"/>
              <a:gd name="connsiteX77" fmla="*/ 10104609 w 12902313"/>
              <a:gd name="connsiteY77" fmla="*/ 4290890 h 6858000"/>
              <a:gd name="connsiteX78" fmla="*/ 8882674 w 12902313"/>
              <a:gd name="connsiteY78" fmla="*/ 3594777 h 6858000"/>
              <a:gd name="connsiteX79" fmla="*/ 8629795 w 12902313"/>
              <a:gd name="connsiteY79" fmla="*/ 3594777 h 6858000"/>
              <a:gd name="connsiteX80" fmla="*/ 8250487 w 12902313"/>
              <a:gd name="connsiteY80" fmla="*/ 3809704 h 6858000"/>
              <a:gd name="connsiteX81" fmla="*/ 7997607 w 12902313"/>
              <a:gd name="connsiteY81" fmla="*/ 3809704 h 6858000"/>
              <a:gd name="connsiteX82" fmla="*/ 7298230 w 12902313"/>
              <a:gd name="connsiteY82" fmla="*/ 3415525 h 6858000"/>
              <a:gd name="connsiteX83" fmla="*/ 7281427 w 12902313"/>
              <a:gd name="connsiteY83" fmla="*/ 3410953 h 6858000"/>
              <a:gd name="connsiteX84" fmla="*/ 7264623 w 12902313"/>
              <a:gd name="connsiteY84" fmla="*/ 3415525 h 6858000"/>
              <a:gd name="connsiteX85" fmla="*/ 7176207 w 12902313"/>
              <a:gd name="connsiteY85" fmla="*/ 3467727 h 6858000"/>
              <a:gd name="connsiteX86" fmla="*/ 7145196 w 12902313"/>
              <a:gd name="connsiteY86" fmla="*/ 3556143 h 6858000"/>
              <a:gd name="connsiteX87" fmla="*/ 7171790 w 12902313"/>
              <a:gd name="connsiteY87" fmla="*/ 3584335 h 6858000"/>
              <a:gd name="connsiteX88" fmla="*/ 7997607 w 12902313"/>
              <a:gd name="connsiteY88" fmla="*/ 4053339 h 6858000"/>
              <a:gd name="connsiteX89" fmla="*/ 8250487 w 12902313"/>
              <a:gd name="connsiteY89" fmla="*/ 4053339 h 6858000"/>
              <a:gd name="connsiteX90" fmla="*/ 8629795 w 12902313"/>
              <a:gd name="connsiteY90" fmla="*/ 3838412 h 6858000"/>
              <a:gd name="connsiteX91" fmla="*/ 8882674 w 12902313"/>
              <a:gd name="connsiteY91" fmla="*/ 3838412 h 6858000"/>
              <a:gd name="connsiteX92" fmla="*/ 10104609 w 12902313"/>
              <a:gd name="connsiteY92" fmla="*/ 4534525 h 6858000"/>
              <a:gd name="connsiteX93" fmla="*/ 10357477 w 12902313"/>
              <a:gd name="connsiteY93" fmla="*/ 4534525 h 6858000"/>
              <a:gd name="connsiteX94" fmla="*/ 11056866 w 12902313"/>
              <a:gd name="connsiteY94" fmla="*/ 4136869 h 6858000"/>
              <a:gd name="connsiteX95" fmla="*/ 11090462 w 12902313"/>
              <a:gd name="connsiteY95" fmla="*/ 4136869 h 6858000"/>
              <a:gd name="connsiteX96" fmla="*/ 11789840 w 12902313"/>
              <a:gd name="connsiteY96" fmla="*/ 4534525 h 6858000"/>
              <a:gd name="connsiteX97" fmla="*/ 12043600 w 12902313"/>
              <a:gd name="connsiteY97" fmla="*/ 4534525 h 6858000"/>
              <a:gd name="connsiteX98" fmla="*/ 12204000 w 12902313"/>
              <a:gd name="connsiteY98" fmla="*/ 4443332 h 6858000"/>
              <a:gd name="connsiteX99" fmla="*/ 12204000 w 12902313"/>
              <a:gd name="connsiteY99" fmla="*/ 6858000 h 6858000"/>
              <a:gd name="connsiteX100" fmla="*/ 0 w 12902313"/>
              <a:gd name="connsiteY100" fmla="*/ 6858000 h 6858000"/>
              <a:gd name="connsiteX101" fmla="*/ 0 w 12902313"/>
              <a:gd name="connsiteY101" fmla="*/ 0 h 6858000"/>
              <a:gd name="connsiteX0" fmla="*/ 12742108 w 12902313"/>
              <a:gd name="connsiteY0" fmla="*/ 3894103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7281425 w 12902313"/>
              <a:gd name="connsiteY8" fmla="*/ 3889531 h 6858000"/>
              <a:gd name="connsiteX9" fmla="*/ 7264623 w 12902313"/>
              <a:gd name="connsiteY9" fmla="*/ 3894104 h 6858000"/>
              <a:gd name="connsiteX10" fmla="*/ 7176207 w 12902313"/>
              <a:gd name="connsiteY10" fmla="*/ 3946305 h 6858000"/>
              <a:gd name="connsiteX11" fmla="*/ 7151727 w 12902313"/>
              <a:gd name="connsiteY11" fmla="*/ 4037952 h 6858000"/>
              <a:gd name="connsiteX12" fmla="*/ 7176207 w 12902313"/>
              <a:gd name="connsiteY12" fmla="*/ 4062044 h 6858000"/>
              <a:gd name="connsiteX13" fmla="*/ 8002024 w 12902313"/>
              <a:gd name="connsiteY13" fmla="*/ 4531048 h 6858000"/>
              <a:gd name="connsiteX14" fmla="*/ 8254904 w 12902313"/>
              <a:gd name="connsiteY14" fmla="*/ 4531048 h 6858000"/>
              <a:gd name="connsiteX15" fmla="*/ 8634212 w 12902313"/>
              <a:gd name="connsiteY15" fmla="*/ 4315252 h 6858000"/>
              <a:gd name="connsiteX16" fmla="*/ 8887091 w 12902313"/>
              <a:gd name="connsiteY16" fmla="*/ 4315252 h 6858000"/>
              <a:gd name="connsiteX17" fmla="*/ 10109026 w 12902313"/>
              <a:gd name="connsiteY17" fmla="*/ 5011364 h 6858000"/>
              <a:gd name="connsiteX18" fmla="*/ 10361894 w 12902313"/>
              <a:gd name="connsiteY18" fmla="*/ 5011364 h 6858000"/>
              <a:gd name="connsiteX19" fmla="*/ 11183295 w 12902313"/>
              <a:gd name="connsiteY19" fmla="*/ 4541490 h 6858000"/>
              <a:gd name="connsiteX20" fmla="*/ 11208339 w 12902313"/>
              <a:gd name="connsiteY20" fmla="*/ 4451277 h 6858000"/>
              <a:gd name="connsiteX21" fmla="*/ 11183295 w 12902313"/>
              <a:gd name="connsiteY21" fmla="*/ 4426633 h 6858000"/>
              <a:gd name="connsiteX22" fmla="*/ 11094879 w 12902313"/>
              <a:gd name="connsiteY22" fmla="*/ 4373550 h 6858000"/>
              <a:gd name="connsiteX23" fmla="*/ 11061284 w 12902313"/>
              <a:gd name="connsiteY23" fmla="*/ 4373550 h 6858000"/>
              <a:gd name="connsiteX24" fmla="*/ 10361894 w 12902313"/>
              <a:gd name="connsiteY24" fmla="*/ 4771206 h 6858000"/>
              <a:gd name="connsiteX25" fmla="*/ 10104598 w 12902313"/>
              <a:gd name="connsiteY25" fmla="*/ 4770336 h 6858000"/>
              <a:gd name="connsiteX26" fmla="*/ 8882675 w 12902313"/>
              <a:gd name="connsiteY26" fmla="*/ 4074225 h 6858000"/>
              <a:gd name="connsiteX27" fmla="*/ 8629795 w 12902313"/>
              <a:gd name="connsiteY27" fmla="*/ 4074225 h 6858000"/>
              <a:gd name="connsiteX28" fmla="*/ 8250487 w 12902313"/>
              <a:gd name="connsiteY28" fmla="*/ 4289151 h 6858000"/>
              <a:gd name="connsiteX29" fmla="*/ 7997608 w 12902313"/>
              <a:gd name="connsiteY29" fmla="*/ 4289151 h 6858000"/>
              <a:gd name="connsiteX30" fmla="*/ 7298218 w 12902313"/>
              <a:gd name="connsiteY30" fmla="*/ 3894104 h 6858000"/>
              <a:gd name="connsiteX31" fmla="*/ 7281425 w 12902313"/>
              <a:gd name="connsiteY31" fmla="*/ 3889531 h 6858000"/>
              <a:gd name="connsiteX32" fmla="*/ 12204000 w 12902313"/>
              <a:gd name="connsiteY32" fmla="*/ 3724080 h 6858000"/>
              <a:gd name="connsiteX33" fmla="*/ 12204000 w 12902313"/>
              <a:gd name="connsiteY33" fmla="*/ 3962853 h 6858000"/>
              <a:gd name="connsiteX34" fmla="*/ 12204000 w 12902313"/>
              <a:gd name="connsiteY34" fmla="*/ 3724080 h 6858000"/>
              <a:gd name="connsiteX35" fmla="*/ 12204000 w 12902313"/>
              <a:gd name="connsiteY35" fmla="*/ 2611736 h 6858000"/>
              <a:gd name="connsiteX36" fmla="*/ 12204000 w 12902313"/>
              <a:gd name="connsiteY36" fmla="*/ 3481835 h 6858000"/>
              <a:gd name="connsiteX37" fmla="*/ 12204000 w 12902313"/>
              <a:gd name="connsiteY37" fmla="*/ 2611736 h 6858000"/>
              <a:gd name="connsiteX38" fmla="*/ 10020610 w 12902313"/>
              <a:gd name="connsiteY38" fmla="*/ 2606016 h 6858000"/>
              <a:gd name="connsiteX39" fmla="*/ 10147050 w 12902313"/>
              <a:gd name="connsiteY39" fmla="*/ 2639361 h 6858000"/>
              <a:gd name="connsiteX40" fmla="*/ 11789852 w 12902313"/>
              <a:gd name="connsiteY40" fmla="*/ 3573023 h 6858000"/>
              <a:gd name="connsiteX41" fmla="*/ 12043612 w 12902313"/>
              <a:gd name="connsiteY41" fmla="*/ 3573023 h 6858000"/>
              <a:gd name="connsiteX42" fmla="*/ 12204000 w 12902313"/>
              <a:gd name="connsiteY42" fmla="*/ 3481835 h 6858000"/>
              <a:gd name="connsiteX43" fmla="*/ 12204000 w 12902313"/>
              <a:gd name="connsiteY43" fmla="*/ 3724080 h 6858000"/>
              <a:gd name="connsiteX44" fmla="*/ 12047148 w 12902313"/>
              <a:gd name="connsiteY44" fmla="*/ 3813181 h 6858000"/>
              <a:gd name="connsiteX45" fmla="*/ 11789852 w 12902313"/>
              <a:gd name="connsiteY45" fmla="*/ 3812312 h 6858000"/>
              <a:gd name="connsiteX46" fmla="*/ 9894170 w 12902313"/>
              <a:gd name="connsiteY46" fmla="*/ 2735072 h 6858000"/>
              <a:gd name="connsiteX47" fmla="*/ 9872709 w 12902313"/>
              <a:gd name="connsiteY47" fmla="*/ 2660481 h 6858000"/>
              <a:gd name="connsiteX48" fmla="*/ 9894170 w 12902313"/>
              <a:gd name="connsiteY48" fmla="*/ 2639361 h 6858000"/>
              <a:gd name="connsiteX49" fmla="*/ 10020610 w 12902313"/>
              <a:gd name="connsiteY49" fmla="*/ 2606016 h 6858000"/>
              <a:gd name="connsiteX50" fmla="*/ 0 w 12902313"/>
              <a:gd name="connsiteY50" fmla="*/ 0 h 6858000"/>
              <a:gd name="connsiteX51" fmla="*/ 12204000 w 12902313"/>
              <a:gd name="connsiteY51" fmla="*/ 0 h 6858000"/>
              <a:gd name="connsiteX52" fmla="*/ 12204000 w 12902313"/>
              <a:gd name="connsiteY52" fmla="*/ 2611736 h 6858000"/>
              <a:gd name="connsiteX53" fmla="*/ 10144395 w 12902313"/>
              <a:gd name="connsiteY53" fmla="*/ 1442037 h 6858000"/>
              <a:gd name="connsiteX54" fmla="*/ 10017955 w 12902313"/>
              <a:gd name="connsiteY54" fmla="*/ 1408700 h 6858000"/>
              <a:gd name="connsiteX55" fmla="*/ 9891515 w 12902313"/>
              <a:gd name="connsiteY55" fmla="*/ 1442037 h 6858000"/>
              <a:gd name="connsiteX56" fmla="*/ 7171790 w 12902313"/>
              <a:gd name="connsiteY56" fmla="*/ 2989150 h 6858000"/>
              <a:gd name="connsiteX57" fmla="*/ 7146758 w 12902313"/>
              <a:gd name="connsiteY57" fmla="*/ 3079375 h 6858000"/>
              <a:gd name="connsiteX58" fmla="*/ 7171790 w 12902313"/>
              <a:gd name="connsiteY58" fmla="*/ 3104007 h 6858000"/>
              <a:gd name="connsiteX59" fmla="*/ 7997608 w 12902313"/>
              <a:gd name="connsiteY59" fmla="*/ 3573023 h 6858000"/>
              <a:gd name="connsiteX60" fmla="*/ 8250487 w 12902313"/>
              <a:gd name="connsiteY60" fmla="*/ 3573023 h 6858000"/>
              <a:gd name="connsiteX61" fmla="*/ 8629795 w 12902313"/>
              <a:gd name="connsiteY61" fmla="*/ 3358097 h 6858000"/>
              <a:gd name="connsiteX62" fmla="*/ 8882675 w 12902313"/>
              <a:gd name="connsiteY62" fmla="*/ 3358097 h 6858000"/>
              <a:gd name="connsiteX63" fmla="*/ 10104610 w 12902313"/>
              <a:gd name="connsiteY63" fmla="*/ 4054208 h 6858000"/>
              <a:gd name="connsiteX64" fmla="*/ 10357478 w 12902313"/>
              <a:gd name="connsiteY64" fmla="*/ 4054208 h 6858000"/>
              <a:gd name="connsiteX65" fmla="*/ 11056867 w 12902313"/>
              <a:gd name="connsiteY65" fmla="*/ 3657422 h 6858000"/>
              <a:gd name="connsiteX66" fmla="*/ 11090462 w 12902313"/>
              <a:gd name="connsiteY66" fmla="*/ 3657422 h 6858000"/>
              <a:gd name="connsiteX67" fmla="*/ 11789852 w 12902313"/>
              <a:gd name="connsiteY67" fmla="*/ 4054208 h 6858000"/>
              <a:gd name="connsiteX68" fmla="*/ 12043612 w 12902313"/>
              <a:gd name="connsiteY68" fmla="*/ 4054208 h 6858000"/>
              <a:gd name="connsiteX69" fmla="*/ 12204000 w 12902313"/>
              <a:gd name="connsiteY69" fmla="*/ 3962853 h 6858000"/>
              <a:gd name="connsiteX70" fmla="*/ 12204000 w 12902313"/>
              <a:gd name="connsiteY70" fmla="*/ 4199775 h 6858000"/>
              <a:gd name="connsiteX71" fmla="*/ 12043600 w 12902313"/>
              <a:gd name="connsiteY71" fmla="*/ 4290890 h 6858000"/>
              <a:gd name="connsiteX72" fmla="*/ 11789840 w 12902313"/>
              <a:gd name="connsiteY72" fmla="*/ 4290890 h 6858000"/>
              <a:gd name="connsiteX73" fmla="*/ 11090462 w 12902313"/>
              <a:gd name="connsiteY73" fmla="*/ 3894103 h 6858000"/>
              <a:gd name="connsiteX74" fmla="*/ 11056866 w 12902313"/>
              <a:gd name="connsiteY74" fmla="*/ 3894103 h 6858000"/>
              <a:gd name="connsiteX75" fmla="*/ 10357477 w 12902313"/>
              <a:gd name="connsiteY75" fmla="*/ 4290890 h 6858000"/>
              <a:gd name="connsiteX76" fmla="*/ 10104609 w 12902313"/>
              <a:gd name="connsiteY76" fmla="*/ 4290890 h 6858000"/>
              <a:gd name="connsiteX77" fmla="*/ 8882674 w 12902313"/>
              <a:gd name="connsiteY77" fmla="*/ 3594777 h 6858000"/>
              <a:gd name="connsiteX78" fmla="*/ 8629795 w 12902313"/>
              <a:gd name="connsiteY78" fmla="*/ 3594777 h 6858000"/>
              <a:gd name="connsiteX79" fmla="*/ 8250487 w 12902313"/>
              <a:gd name="connsiteY79" fmla="*/ 3809704 h 6858000"/>
              <a:gd name="connsiteX80" fmla="*/ 7997607 w 12902313"/>
              <a:gd name="connsiteY80" fmla="*/ 3809704 h 6858000"/>
              <a:gd name="connsiteX81" fmla="*/ 7298230 w 12902313"/>
              <a:gd name="connsiteY81" fmla="*/ 3415525 h 6858000"/>
              <a:gd name="connsiteX82" fmla="*/ 7281427 w 12902313"/>
              <a:gd name="connsiteY82" fmla="*/ 3410953 h 6858000"/>
              <a:gd name="connsiteX83" fmla="*/ 7264623 w 12902313"/>
              <a:gd name="connsiteY83" fmla="*/ 3415525 h 6858000"/>
              <a:gd name="connsiteX84" fmla="*/ 7176207 w 12902313"/>
              <a:gd name="connsiteY84" fmla="*/ 3467727 h 6858000"/>
              <a:gd name="connsiteX85" fmla="*/ 7145196 w 12902313"/>
              <a:gd name="connsiteY85" fmla="*/ 3556143 h 6858000"/>
              <a:gd name="connsiteX86" fmla="*/ 7171790 w 12902313"/>
              <a:gd name="connsiteY86" fmla="*/ 3584335 h 6858000"/>
              <a:gd name="connsiteX87" fmla="*/ 7997607 w 12902313"/>
              <a:gd name="connsiteY87" fmla="*/ 4053339 h 6858000"/>
              <a:gd name="connsiteX88" fmla="*/ 8250487 w 12902313"/>
              <a:gd name="connsiteY88" fmla="*/ 4053339 h 6858000"/>
              <a:gd name="connsiteX89" fmla="*/ 8629795 w 12902313"/>
              <a:gd name="connsiteY89" fmla="*/ 3838412 h 6858000"/>
              <a:gd name="connsiteX90" fmla="*/ 8882674 w 12902313"/>
              <a:gd name="connsiteY90" fmla="*/ 3838412 h 6858000"/>
              <a:gd name="connsiteX91" fmla="*/ 10104609 w 12902313"/>
              <a:gd name="connsiteY91" fmla="*/ 4534525 h 6858000"/>
              <a:gd name="connsiteX92" fmla="*/ 10357477 w 12902313"/>
              <a:gd name="connsiteY92" fmla="*/ 4534525 h 6858000"/>
              <a:gd name="connsiteX93" fmla="*/ 11056866 w 12902313"/>
              <a:gd name="connsiteY93" fmla="*/ 4136869 h 6858000"/>
              <a:gd name="connsiteX94" fmla="*/ 11090462 w 12902313"/>
              <a:gd name="connsiteY94" fmla="*/ 4136869 h 6858000"/>
              <a:gd name="connsiteX95" fmla="*/ 11789840 w 12902313"/>
              <a:gd name="connsiteY95" fmla="*/ 4534525 h 6858000"/>
              <a:gd name="connsiteX96" fmla="*/ 12043600 w 12902313"/>
              <a:gd name="connsiteY96" fmla="*/ 4534525 h 6858000"/>
              <a:gd name="connsiteX97" fmla="*/ 12204000 w 12902313"/>
              <a:gd name="connsiteY97" fmla="*/ 4443332 h 6858000"/>
              <a:gd name="connsiteX98" fmla="*/ 12204000 w 12902313"/>
              <a:gd name="connsiteY98" fmla="*/ 6858000 h 6858000"/>
              <a:gd name="connsiteX99" fmla="*/ 0 w 12902313"/>
              <a:gd name="connsiteY99" fmla="*/ 6858000 h 6858000"/>
              <a:gd name="connsiteX100" fmla="*/ 0 w 12902313"/>
              <a:gd name="connsiteY100" fmla="*/ 0 h 6858000"/>
              <a:gd name="connsiteX0" fmla="*/ 12204000 w 12902313"/>
              <a:gd name="connsiteY0" fmla="*/ 4199775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7281425 w 12902313"/>
              <a:gd name="connsiteY7" fmla="*/ 3889531 h 6858000"/>
              <a:gd name="connsiteX8" fmla="*/ 7264623 w 12902313"/>
              <a:gd name="connsiteY8" fmla="*/ 3894104 h 6858000"/>
              <a:gd name="connsiteX9" fmla="*/ 7176207 w 12902313"/>
              <a:gd name="connsiteY9" fmla="*/ 3946305 h 6858000"/>
              <a:gd name="connsiteX10" fmla="*/ 7151727 w 12902313"/>
              <a:gd name="connsiteY10" fmla="*/ 4037952 h 6858000"/>
              <a:gd name="connsiteX11" fmla="*/ 7176207 w 12902313"/>
              <a:gd name="connsiteY11" fmla="*/ 4062044 h 6858000"/>
              <a:gd name="connsiteX12" fmla="*/ 8002024 w 12902313"/>
              <a:gd name="connsiteY12" fmla="*/ 4531048 h 6858000"/>
              <a:gd name="connsiteX13" fmla="*/ 8254904 w 12902313"/>
              <a:gd name="connsiteY13" fmla="*/ 4531048 h 6858000"/>
              <a:gd name="connsiteX14" fmla="*/ 8634212 w 12902313"/>
              <a:gd name="connsiteY14" fmla="*/ 4315252 h 6858000"/>
              <a:gd name="connsiteX15" fmla="*/ 8887091 w 12902313"/>
              <a:gd name="connsiteY15" fmla="*/ 4315252 h 6858000"/>
              <a:gd name="connsiteX16" fmla="*/ 10109026 w 12902313"/>
              <a:gd name="connsiteY16" fmla="*/ 5011364 h 6858000"/>
              <a:gd name="connsiteX17" fmla="*/ 10361894 w 12902313"/>
              <a:gd name="connsiteY17" fmla="*/ 5011364 h 6858000"/>
              <a:gd name="connsiteX18" fmla="*/ 11183295 w 12902313"/>
              <a:gd name="connsiteY18" fmla="*/ 4541490 h 6858000"/>
              <a:gd name="connsiteX19" fmla="*/ 11208339 w 12902313"/>
              <a:gd name="connsiteY19" fmla="*/ 4451277 h 6858000"/>
              <a:gd name="connsiteX20" fmla="*/ 11183295 w 12902313"/>
              <a:gd name="connsiteY20" fmla="*/ 4426633 h 6858000"/>
              <a:gd name="connsiteX21" fmla="*/ 11094879 w 12902313"/>
              <a:gd name="connsiteY21" fmla="*/ 4373550 h 6858000"/>
              <a:gd name="connsiteX22" fmla="*/ 11061284 w 12902313"/>
              <a:gd name="connsiteY22" fmla="*/ 4373550 h 6858000"/>
              <a:gd name="connsiteX23" fmla="*/ 10361894 w 12902313"/>
              <a:gd name="connsiteY23" fmla="*/ 4771206 h 6858000"/>
              <a:gd name="connsiteX24" fmla="*/ 10104598 w 12902313"/>
              <a:gd name="connsiteY24" fmla="*/ 4770336 h 6858000"/>
              <a:gd name="connsiteX25" fmla="*/ 8882675 w 12902313"/>
              <a:gd name="connsiteY25" fmla="*/ 4074225 h 6858000"/>
              <a:gd name="connsiteX26" fmla="*/ 8629795 w 12902313"/>
              <a:gd name="connsiteY26" fmla="*/ 4074225 h 6858000"/>
              <a:gd name="connsiteX27" fmla="*/ 8250487 w 12902313"/>
              <a:gd name="connsiteY27" fmla="*/ 4289151 h 6858000"/>
              <a:gd name="connsiteX28" fmla="*/ 7997608 w 12902313"/>
              <a:gd name="connsiteY28" fmla="*/ 4289151 h 6858000"/>
              <a:gd name="connsiteX29" fmla="*/ 7298218 w 12902313"/>
              <a:gd name="connsiteY29" fmla="*/ 3894104 h 6858000"/>
              <a:gd name="connsiteX30" fmla="*/ 7281425 w 12902313"/>
              <a:gd name="connsiteY30" fmla="*/ 3889531 h 6858000"/>
              <a:gd name="connsiteX31" fmla="*/ 12204000 w 12902313"/>
              <a:gd name="connsiteY31" fmla="*/ 3724080 h 6858000"/>
              <a:gd name="connsiteX32" fmla="*/ 12204000 w 12902313"/>
              <a:gd name="connsiteY32" fmla="*/ 3962853 h 6858000"/>
              <a:gd name="connsiteX33" fmla="*/ 12204000 w 12902313"/>
              <a:gd name="connsiteY33" fmla="*/ 3724080 h 6858000"/>
              <a:gd name="connsiteX34" fmla="*/ 12204000 w 12902313"/>
              <a:gd name="connsiteY34" fmla="*/ 2611736 h 6858000"/>
              <a:gd name="connsiteX35" fmla="*/ 12204000 w 12902313"/>
              <a:gd name="connsiteY35" fmla="*/ 3481835 h 6858000"/>
              <a:gd name="connsiteX36" fmla="*/ 12204000 w 12902313"/>
              <a:gd name="connsiteY36" fmla="*/ 2611736 h 6858000"/>
              <a:gd name="connsiteX37" fmla="*/ 10020610 w 12902313"/>
              <a:gd name="connsiteY37" fmla="*/ 2606016 h 6858000"/>
              <a:gd name="connsiteX38" fmla="*/ 10147050 w 12902313"/>
              <a:gd name="connsiteY38" fmla="*/ 2639361 h 6858000"/>
              <a:gd name="connsiteX39" fmla="*/ 11789852 w 12902313"/>
              <a:gd name="connsiteY39" fmla="*/ 3573023 h 6858000"/>
              <a:gd name="connsiteX40" fmla="*/ 12043612 w 12902313"/>
              <a:gd name="connsiteY40" fmla="*/ 3573023 h 6858000"/>
              <a:gd name="connsiteX41" fmla="*/ 12204000 w 12902313"/>
              <a:gd name="connsiteY41" fmla="*/ 3481835 h 6858000"/>
              <a:gd name="connsiteX42" fmla="*/ 12204000 w 12902313"/>
              <a:gd name="connsiteY42" fmla="*/ 3724080 h 6858000"/>
              <a:gd name="connsiteX43" fmla="*/ 12047148 w 12902313"/>
              <a:gd name="connsiteY43" fmla="*/ 3813181 h 6858000"/>
              <a:gd name="connsiteX44" fmla="*/ 11789852 w 12902313"/>
              <a:gd name="connsiteY44" fmla="*/ 3812312 h 6858000"/>
              <a:gd name="connsiteX45" fmla="*/ 9894170 w 12902313"/>
              <a:gd name="connsiteY45" fmla="*/ 2735072 h 6858000"/>
              <a:gd name="connsiteX46" fmla="*/ 9872709 w 12902313"/>
              <a:gd name="connsiteY46" fmla="*/ 2660481 h 6858000"/>
              <a:gd name="connsiteX47" fmla="*/ 9894170 w 12902313"/>
              <a:gd name="connsiteY47" fmla="*/ 2639361 h 6858000"/>
              <a:gd name="connsiteX48" fmla="*/ 10020610 w 12902313"/>
              <a:gd name="connsiteY48" fmla="*/ 2606016 h 6858000"/>
              <a:gd name="connsiteX49" fmla="*/ 0 w 12902313"/>
              <a:gd name="connsiteY49" fmla="*/ 0 h 6858000"/>
              <a:gd name="connsiteX50" fmla="*/ 12204000 w 12902313"/>
              <a:gd name="connsiteY50" fmla="*/ 0 h 6858000"/>
              <a:gd name="connsiteX51" fmla="*/ 12204000 w 12902313"/>
              <a:gd name="connsiteY51" fmla="*/ 2611736 h 6858000"/>
              <a:gd name="connsiteX52" fmla="*/ 10144395 w 12902313"/>
              <a:gd name="connsiteY52" fmla="*/ 1442037 h 6858000"/>
              <a:gd name="connsiteX53" fmla="*/ 10017955 w 12902313"/>
              <a:gd name="connsiteY53" fmla="*/ 1408700 h 6858000"/>
              <a:gd name="connsiteX54" fmla="*/ 9891515 w 12902313"/>
              <a:gd name="connsiteY54" fmla="*/ 1442037 h 6858000"/>
              <a:gd name="connsiteX55" fmla="*/ 7171790 w 12902313"/>
              <a:gd name="connsiteY55" fmla="*/ 2989150 h 6858000"/>
              <a:gd name="connsiteX56" fmla="*/ 7146758 w 12902313"/>
              <a:gd name="connsiteY56" fmla="*/ 3079375 h 6858000"/>
              <a:gd name="connsiteX57" fmla="*/ 7171790 w 12902313"/>
              <a:gd name="connsiteY57" fmla="*/ 3104007 h 6858000"/>
              <a:gd name="connsiteX58" fmla="*/ 7997608 w 12902313"/>
              <a:gd name="connsiteY58" fmla="*/ 3573023 h 6858000"/>
              <a:gd name="connsiteX59" fmla="*/ 8250487 w 12902313"/>
              <a:gd name="connsiteY59" fmla="*/ 3573023 h 6858000"/>
              <a:gd name="connsiteX60" fmla="*/ 8629795 w 12902313"/>
              <a:gd name="connsiteY60" fmla="*/ 3358097 h 6858000"/>
              <a:gd name="connsiteX61" fmla="*/ 8882675 w 12902313"/>
              <a:gd name="connsiteY61" fmla="*/ 3358097 h 6858000"/>
              <a:gd name="connsiteX62" fmla="*/ 10104610 w 12902313"/>
              <a:gd name="connsiteY62" fmla="*/ 4054208 h 6858000"/>
              <a:gd name="connsiteX63" fmla="*/ 10357478 w 12902313"/>
              <a:gd name="connsiteY63" fmla="*/ 4054208 h 6858000"/>
              <a:gd name="connsiteX64" fmla="*/ 11056867 w 12902313"/>
              <a:gd name="connsiteY64" fmla="*/ 3657422 h 6858000"/>
              <a:gd name="connsiteX65" fmla="*/ 11090462 w 12902313"/>
              <a:gd name="connsiteY65" fmla="*/ 3657422 h 6858000"/>
              <a:gd name="connsiteX66" fmla="*/ 11789852 w 12902313"/>
              <a:gd name="connsiteY66" fmla="*/ 4054208 h 6858000"/>
              <a:gd name="connsiteX67" fmla="*/ 12043612 w 12902313"/>
              <a:gd name="connsiteY67" fmla="*/ 4054208 h 6858000"/>
              <a:gd name="connsiteX68" fmla="*/ 12204000 w 12902313"/>
              <a:gd name="connsiteY68" fmla="*/ 3962853 h 6858000"/>
              <a:gd name="connsiteX69" fmla="*/ 12204000 w 12902313"/>
              <a:gd name="connsiteY69" fmla="*/ 4199775 h 6858000"/>
              <a:gd name="connsiteX70" fmla="*/ 12043600 w 12902313"/>
              <a:gd name="connsiteY70" fmla="*/ 4290890 h 6858000"/>
              <a:gd name="connsiteX71" fmla="*/ 11789840 w 12902313"/>
              <a:gd name="connsiteY71" fmla="*/ 4290890 h 6858000"/>
              <a:gd name="connsiteX72" fmla="*/ 11090462 w 12902313"/>
              <a:gd name="connsiteY72" fmla="*/ 3894103 h 6858000"/>
              <a:gd name="connsiteX73" fmla="*/ 11056866 w 12902313"/>
              <a:gd name="connsiteY73" fmla="*/ 3894103 h 6858000"/>
              <a:gd name="connsiteX74" fmla="*/ 10357477 w 12902313"/>
              <a:gd name="connsiteY74" fmla="*/ 4290890 h 6858000"/>
              <a:gd name="connsiteX75" fmla="*/ 10104609 w 12902313"/>
              <a:gd name="connsiteY75" fmla="*/ 4290890 h 6858000"/>
              <a:gd name="connsiteX76" fmla="*/ 8882674 w 12902313"/>
              <a:gd name="connsiteY76" fmla="*/ 3594777 h 6858000"/>
              <a:gd name="connsiteX77" fmla="*/ 8629795 w 12902313"/>
              <a:gd name="connsiteY77" fmla="*/ 3594777 h 6858000"/>
              <a:gd name="connsiteX78" fmla="*/ 8250487 w 12902313"/>
              <a:gd name="connsiteY78" fmla="*/ 3809704 h 6858000"/>
              <a:gd name="connsiteX79" fmla="*/ 7997607 w 12902313"/>
              <a:gd name="connsiteY79" fmla="*/ 3809704 h 6858000"/>
              <a:gd name="connsiteX80" fmla="*/ 7298230 w 12902313"/>
              <a:gd name="connsiteY80" fmla="*/ 3415525 h 6858000"/>
              <a:gd name="connsiteX81" fmla="*/ 7281427 w 12902313"/>
              <a:gd name="connsiteY81" fmla="*/ 3410953 h 6858000"/>
              <a:gd name="connsiteX82" fmla="*/ 7264623 w 12902313"/>
              <a:gd name="connsiteY82" fmla="*/ 3415525 h 6858000"/>
              <a:gd name="connsiteX83" fmla="*/ 7176207 w 12902313"/>
              <a:gd name="connsiteY83" fmla="*/ 3467727 h 6858000"/>
              <a:gd name="connsiteX84" fmla="*/ 7145196 w 12902313"/>
              <a:gd name="connsiteY84" fmla="*/ 3556143 h 6858000"/>
              <a:gd name="connsiteX85" fmla="*/ 7171790 w 12902313"/>
              <a:gd name="connsiteY85" fmla="*/ 3584335 h 6858000"/>
              <a:gd name="connsiteX86" fmla="*/ 7997607 w 12902313"/>
              <a:gd name="connsiteY86" fmla="*/ 4053339 h 6858000"/>
              <a:gd name="connsiteX87" fmla="*/ 8250487 w 12902313"/>
              <a:gd name="connsiteY87" fmla="*/ 4053339 h 6858000"/>
              <a:gd name="connsiteX88" fmla="*/ 8629795 w 12902313"/>
              <a:gd name="connsiteY88" fmla="*/ 3838412 h 6858000"/>
              <a:gd name="connsiteX89" fmla="*/ 8882674 w 12902313"/>
              <a:gd name="connsiteY89" fmla="*/ 3838412 h 6858000"/>
              <a:gd name="connsiteX90" fmla="*/ 10104609 w 12902313"/>
              <a:gd name="connsiteY90" fmla="*/ 4534525 h 6858000"/>
              <a:gd name="connsiteX91" fmla="*/ 10357477 w 12902313"/>
              <a:gd name="connsiteY91" fmla="*/ 4534525 h 6858000"/>
              <a:gd name="connsiteX92" fmla="*/ 11056866 w 12902313"/>
              <a:gd name="connsiteY92" fmla="*/ 4136869 h 6858000"/>
              <a:gd name="connsiteX93" fmla="*/ 11090462 w 12902313"/>
              <a:gd name="connsiteY93" fmla="*/ 4136869 h 6858000"/>
              <a:gd name="connsiteX94" fmla="*/ 11789840 w 12902313"/>
              <a:gd name="connsiteY94" fmla="*/ 4534525 h 6858000"/>
              <a:gd name="connsiteX95" fmla="*/ 12043600 w 12902313"/>
              <a:gd name="connsiteY95" fmla="*/ 4534525 h 6858000"/>
              <a:gd name="connsiteX96" fmla="*/ 12204000 w 12902313"/>
              <a:gd name="connsiteY96" fmla="*/ 4443332 h 6858000"/>
              <a:gd name="connsiteX97" fmla="*/ 12204000 w 12902313"/>
              <a:gd name="connsiteY97" fmla="*/ 6858000 h 6858000"/>
              <a:gd name="connsiteX98" fmla="*/ 0 w 12902313"/>
              <a:gd name="connsiteY98" fmla="*/ 6858000 h 6858000"/>
              <a:gd name="connsiteX99" fmla="*/ 0 w 12902313"/>
              <a:gd name="connsiteY99" fmla="*/ 0 h 6858000"/>
              <a:gd name="connsiteX0" fmla="*/ 12204000 w 12902313"/>
              <a:gd name="connsiteY0" fmla="*/ 4199775 h 6858000"/>
              <a:gd name="connsiteX1" fmla="*/ 12868536 w 12902313"/>
              <a:gd name="connsiteY1" fmla="*/ 3949793 h 6858000"/>
              <a:gd name="connsiteX2" fmla="*/ 12893016 w 12902313"/>
              <a:gd name="connsiteY2" fmla="*/ 3973874 h 6858000"/>
              <a:gd name="connsiteX3" fmla="*/ 12868536 w 12902313"/>
              <a:gd name="connsiteY3" fmla="*/ 4065520 h 6858000"/>
              <a:gd name="connsiteX4" fmla="*/ 12204000 w 12902313"/>
              <a:gd name="connsiteY4" fmla="*/ 4443332 h 6858000"/>
              <a:gd name="connsiteX5" fmla="*/ 12204000 w 12902313"/>
              <a:gd name="connsiteY5" fmla="*/ 4199775 h 6858000"/>
              <a:gd name="connsiteX6" fmla="*/ 7281425 w 12902313"/>
              <a:gd name="connsiteY6" fmla="*/ 3889531 h 6858000"/>
              <a:gd name="connsiteX7" fmla="*/ 7264623 w 12902313"/>
              <a:gd name="connsiteY7" fmla="*/ 3894104 h 6858000"/>
              <a:gd name="connsiteX8" fmla="*/ 7176207 w 12902313"/>
              <a:gd name="connsiteY8" fmla="*/ 3946305 h 6858000"/>
              <a:gd name="connsiteX9" fmla="*/ 7151727 w 12902313"/>
              <a:gd name="connsiteY9" fmla="*/ 4037952 h 6858000"/>
              <a:gd name="connsiteX10" fmla="*/ 7176207 w 12902313"/>
              <a:gd name="connsiteY10" fmla="*/ 4062044 h 6858000"/>
              <a:gd name="connsiteX11" fmla="*/ 8002024 w 12902313"/>
              <a:gd name="connsiteY11" fmla="*/ 4531048 h 6858000"/>
              <a:gd name="connsiteX12" fmla="*/ 8254904 w 12902313"/>
              <a:gd name="connsiteY12" fmla="*/ 4531048 h 6858000"/>
              <a:gd name="connsiteX13" fmla="*/ 8634212 w 12902313"/>
              <a:gd name="connsiteY13" fmla="*/ 4315252 h 6858000"/>
              <a:gd name="connsiteX14" fmla="*/ 8887091 w 12902313"/>
              <a:gd name="connsiteY14" fmla="*/ 4315252 h 6858000"/>
              <a:gd name="connsiteX15" fmla="*/ 10109026 w 12902313"/>
              <a:gd name="connsiteY15" fmla="*/ 5011364 h 6858000"/>
              <a:gd name="connsiteX16" fmla="*/ 10361894 w 12902313"/>
              <a:gd name="connsiteY16" fmla="*/ 5011364 h 6858000"/>
              <a:gd name="connsiteX17" fmla="*/ 11183295 w 12902313"/>
              <a:gd name="connsiteY17" fmla="*/ 4541490 h 6858000"/>
              <a:gd name="connsiteX18" fmla="*/ 11208339 w 12902313"/>
              <a:gd name="connsiteY18" fmla="*/ 4451277 h 6858000"/>
              <a:gd name="connsiteX19" fmla="*/ 11183295 w 12902313"/>
              <a:gd name="connsiteY19" fmla="*/ 4426633 h 6858000"/>
              <a:gd name="connsiteX20" fmla="*/ 11094879 w 12902313"/>
              <a:gd name="connsiteY20" fmla="*/ 4373550 h 6858000"/>
              <a:gd name="connsiteX21" fmla="*/ 11061284 w 12902313"/>
              <a:gd name="connsiteY21" fmla="*/ 4373550 h 6858000"/>
              <a:gd name="connsiteX22" fmla="*/ 10361894 w 12902313"/>
              <a:gd name="connsiteY22" fmla="*/ 4771206 h 6858000"/>
              <a:gd name="connsiteX23" fmla="*/ 10104598 w 12902313"/>
              <a:gd name="connsiteY23" fmla="*/ 4770336 h 6858000"/>
              <a:gd name="connsiteX24" fmla="*/ 8882675 w 12902313"/>
              <a:gd name="connsiteY24" fmla="*/ 4074225 h 6858000"/>
              <a:gd name="connsiteX25" fmla="*/ 8629795 w 12902313"/>
              <a:gd name="connsiteY25" fmla="*/ 4074225 h 6858000"/>
              <a:gd name="connsiteX26" fmla="*/ 8250487 w 12902313"/>
              <a:gd name="connsiteY26" fmla="*/ 4289151 h 6858000"/>
              <a:gd name="connsiteX27" fmla="*/ 7997608 w 12902313"/>
              <a:gd name="connsiteY27" fmla="*/ 4289151 h 6858000"/>
              <a:gd name="connsiteX28" fmla="*/ 7298218 w 12902313"/>
              <a:gd name="connsiteY28" fmla="*/ 3894104 h 6858000"/>
              <a:gd name="connsiteX29" fmla="*/ 7281425 w 12902313"/>
              <a:gd name="connsiteY29" fmla="*/ 3889531 h 6858000"/>
              <a:gd name="connsiteX30" fmla="*/ 12204000 w 12902313"/>
              <a:gd name="connsiteY30" fmla="*/ 3724080 h 6858000"/>
              <a:gd name="connsiteX31" fmla="*/ 12204000 w 12902313"/>
              <a:gd name="connsiteY31" fmla="*/ 3962853 h 6858000"/>
              <a:gd name="connsiteX32" fmla="*/ 12204000 w 12902313"/>
              <a:gd name="connsiteY32" fmla="*/ 3724080 h 6858000"/>
              <a:gd name="connsiteX33" fmla="*/ 12204000 w 12902313"/>
              <a:gd name="connsiteY33" fmla="*/ 2611736 h 6858000"/>
              <a:gd name="connsiteX34" fmla="*/ 12204000 w 12902313"/>
              <a:gd name="connsiteY34" fmla="*/ 3481835 h 6858000"/>
              <a:gd name="connsiteX35" fmla="*/ 12204000 w 12902313"/>
              <a:gd name="connsiteY35" fmla="*/ 2611736 h 6858000"/>
              <a:gd name="connsiteX36" fmla="*/ 10020610 w 12902313"/>
              <a:gd name="connsiteY36" fmla="*/ 2606016 h 6858000"/>
              <a:gd name="connsiteX37" fmla="*/ 10147050 w 12902313"/>
              <a:gd name="connsiteY37" fmla="*/ 2639361 h 6858000"/>
              <a:gd name="connsiteX38" fmla="*/ 11789852 w 12902313"/>
              <a:gd name="connsiteY38" fmla="*/ 3573023 h 6858000"/>
              <a:gd name="connsiteX39" fmla="*/ 12043612 w 12902313"/>
              <a:gd name="connsiteY39" fmla="*/ 3573023 h 6858000"/>
              <a:gd name="connsiteX40" fmla="*/ 12204000 w 12902313"/>
              <a:gd name="connsiteY40" fmla="*/ 3481835 h 6858000"/>
              <a:gd name="connsiteX41" fmla="*/ 12204000 w 12902313"/>
              <a:gd name="connsiteY41" fmla="*/ 3724080 h 6858000"/>
              <a:gd name="connsiteX42" fmla="*/ 12047148 w 12902313"/>
              <a:gd name="connsiteY42" fmla="*/ 3813181 h 6858000"/>
              <a:gd name="connsiteX43" fmla="*/ 11789852 w 12902313"/>
              <a:gd name="connsiteY43" fmla="*/ 3812312 h 6858000"/>
              <a:gd name="connsiteX44" fmla="*/ 9894170 w 12902313"/>
              <a:gd name="connsiteY44" fmla="*/ 2735072 h 6858000"/>
              <a:gd name="connsiteX45" fmla="*/ 9872709 w 12902313"/>
              <a:gd name="connsiteY45" fmla="*/ 2660481 h 6858000"/>
              <a:gd name="connsiteX46" fmla="*/ 9894170 w 12902313"/>
              <a:gd name="connsiteY46" fmla="*/ 2639361 h 6858000"/>
              <a:gd name="connsiteX47" fmla="*/ 10020610 w 12902313"/>
              <a:gd name="connsiteY47" fmla="*/ 2606016 h 6858000"/>
              <a:gd name="connsiteX48" fmla="*/ 0 w 12902313"/>
              <a:gd name="connsiteY48" fmla="*/ 0 h 6858000"/>
              <a:gd name="connsiteX49" fmla="*/ 12204000 w 12902313"/>
              <a:gd name="connsiteY49" fmla="*/ 0 h 6858000"/>
              <a:gd name="connsiteX50" fmla="*/ 12204000 w 12902313"/>
              <a:gd name="connsiteY50" fmla="*/ 2611736 h 6858000"/>
              <a:gd name="connsiteX51" fmla="*/ 10144395 w 12902313"/>
              <a:gd name="connsiteY51" fmla="*/ 1442037 h 6858000"/>
              <a:gd name="connsiteX52" fmla="*/ 10017955 w 12902313"/>
              <a:gd name="connsiteY52" fmla="*/ 1408700 h 6858000"/>
              <a:gd name="connsiteX53" fmla="*/ 9891515 w 12902313"/>
              <a:gd name="connsiteY53" fmla="*/ 1442037 h 6858000"/>
              <a:gd name="connsiteX54" fmla="*/ 7171790 w 12902313"/>
              <a:gd name="connsiteY54" fmla="*/ 2989150 h 6858000"/>
              <a:gd name="connsiteX55" fmla="*/ 7146758 w 12902313"/>
              <a:gd name="connsiteY55" fmla="*/ 3079375 h 6858000"/>
              <a:gd name="connsiteX56" fmla="*/ 7171790 w 12902313"/>
              <a:gd name="connsiteY56" fmla="*/ 3104007 h 6858000"/>
              <a:gd name="connsiteX57" fmla="*/ 7997608 w 12902313"/>
              <a:gd name="connsiteY57" fmla="*/ 3573023 h 6858000"/>
              <a:gd name="connsiteX58" fmla="*/ 8250487 w 12902313"/>
              <a:gd name="connsiteY58" fmla="*/ 3573023 h 6858000"/>
              <a:gd name="connsiteX59" fmla="*/ 8629795 w 12902313"/>
              <a:gd name="connsiteY59" fmla="*/ 3358097 h 6858000"/>
              <a:gd name="connsiteX60" fmla="*/ 8882675 w 12902313"/>
              <a:gd name="connsiteY60" fmla="*/ 3358097 h 6858000"/>
              <a:gd name="connsiteX61" fmla="*/ 10104610 w 12902313"/>
              <a:gd name="connsiteY61" fmla="*/ 4054208 h 6858000"/>
              <a:gd name="connsiteX62" fmla="*/ 10357478 w 12902313"/>
              <a:gd name="connsiteY62" fmla="*/ 4054208 h 6858000"/>
              <a:gd name="connsiteX63" fmla="*/ 11056867 w 12902313"/>
              <a:gd name="connsiteY63" fmla="*/ 3657422 h 6858000"/>
              <a:gd name="connsiteX64" fmla="*/ 11090462 w 12902313"/>
              <a:gd name="connsiteY64" fmla="*/ 3657422 h 6858000"/>
              <a:gd name="connsiteX65" fmla="*/ 11789852 w 12902313"/>
              <a:gd name="connsiteY65" fmla="*/ 4054208 h 6858000"/>
              <a:gd name="connsiteX66" fmla="*/ 12043612 w 12902313"/>
              <a:gd name="connsiteY66" fmla="*/ 4054208 h 6858000"/>
              <a:gd name="connsiteX67" fmla="*/ 12204000 w 12902313"/>
              <a:gd name="connsiteY67" fmla="*/ 3962853 h 6858000"/>
              <a:gd name="connsiteX68" fmla="*/ 12204000 w 12902313"/>
              <a:gd name="connsiteY68" fmla="*/ 4199775 h 6858000"/>
              <a:gd name="connsiteX69" fmla="*/ 12043600 w 12902313"/>
              <a:gd name="connsiteY69" fmla="*/ 4290890 h 6858000"/>
              <a:gd name="connsiteX70" fmla="*/ 11789840 w 12902313"/>
              <a:gd name="connsiteY70" fmla="*/ 4290890 h 6858000"/>
              <a:gd name="connsiteX71" fmla="*/ 11090462 w 12902313"/>
              <a:gd name="connsiteY71" fmla="*/ 3894103 h 6858000"/>
              <a:gd name="connsiteX72" fmla="*/ 11056866 w 12902313"/>
              <a:gd name="connsiteY72" fmla="*/ 3894103 h 6858000"/>
              <a:gd name="connsiteX73" fmla="*/ 10357477 w 12902313"/>
              <a:gd name="connsiteY73" fmla="*/ 4290890 h 6858000"/>
              <a:gd name="connsiteX74" fmla="*/ 10104609 w 12902313"/>
              <a:gd name="connsiteY74" fmla="*/ 4290890 h 6858000"/>
              <a:gd name="connsiteX75" fmla="*/ 8882674 w 12902313"/>
              <a:gd name="connsiteY75" fmla="*/ 3594777 h 6858000"/>
              <a:gd name="connsiteX76" fmla="*/ 8629795 w 12902313"/>
              <a:gd name="connsiteY76" fmla="*/ 3594777 h 6858000"/>
              <a:gd name="connsiteX77" fmla="*/ 8250487 w 12902313"/>
              <a:gd name="connsiteY77" fmla="*/ 3809704 h 6858000"/>
              <a:gd name="connsiteX78" fmla="*/ 7997607 w 12902313"/>
              <a:gd name="connsiteY78" fmla="*/ 3809704 h 6858000"/>
              <a:gd name="connsiteX79" fmla="*/ 7298230 w 12902313"/>
              <a:gd name="connsiteY79" fmla="*/ 3415525 h 6858000"/>
              <a:gd name="connsiteX80" fmla="*/ 7281427 w 12902313"/>
              <a:gd name="connsiteY80" fmla="*/ 3410953 h 6858000"/>
              <a:gd name="connsiteX81" fmla="*/ 7264623 w 12902313"/>
              <a:gd name="connsiteY81" fmla="*/ 3415525 h 6858000"/>
              <a:gd name="connsiteX82" fmla="*/ 7176207 w 12902313"/>
              <a:gd name="connsiteY82" fmla="*/ 3467727 h 6858000"/>
              <a:gd name="connsiteX83" fmla="*/ 7145196 w 12902313"/>
              <a:gd name="connsiteY83" fmla="*/ 3556143 h 6858000"/>
              <a:gd name="connsiteX84" fmla="*/ 7171790 w 12902313"/>
              <a:gd name="connsiteY84" fmla="*/ 3584335 h 6858000"/>
              <a:gd name="connsiteX85" fmla="*/ 7997607 w 12902313"/>
              <a:gd name="connsiteY85" fmla="*/ 4053339 h 6858000"/>
              <a:gd name="connsiteX86" fmla="*/ 8250487 w 12902313"/>
              <a:gd name="connsiteY86" fmla="*/ 4053339 h 6858000"/>
              <a:gd name="connsiteX87" fmla="*/ 8629795 w 12902313"/>
              <a:gd name="connsiteY87" fmla="*/ 3838412 h 6858000"/>
              <a:gd name="connsiteX88" fmla="*/ 8882674 w 12902313"/>
              <a:gd name="connsiteY88" fmla="*/ 3838412 h 6858000"/>
              <a:gd name="connsiteX89" fmla="*/ 10104609 w 12902313"/>
              <a:gd name="connsiteY89" fmla="*/ 4534525 h 6858000"/>
              <a:gd name="connsiteX90" fmla="*/ 10357477 w 12902313"/>
              <a:gd name="connsiteY90" fmla="*/ 4534525 h 6858000"/>
              <a:gd name="connsiteX91" fmla="*/ 11056866 w 12902313"/>
              <a:gd name="connsiteY91" fmla="*/ 4136869 h 6858000"/>
              <a:gd name="connsiteX92" fmla="*/ 11090462 w 12902313"/>
              <a:gd name="connsiteY92" fmla="*/ 4136869 h 6858000"/>
              <a:gd name="connsiteX93" fmla="*/ 11789840 w 12902313"/>
              <a:gd name="connsiteY93" fmla="*/ 4534525 h 6858000"/>
              <a:gd name="connsiteX94" fmla="*/ 12043600 w 12902313"/>
              <a:gd name="connsiteY94" fmla="*/ 4534525 h 6858000"/>
              <a:gd name="connsiteX95" fmla="*/ 12204000 w 12902313"/>
              <a:gd name="connsiteY95" fmla="*/ 4443332 h 6858000"/>
              <a:gd name="connsiteX96" fmla="*/ 12204000 w 12902313"/>
              <a:gd name="connsiteY96" fmla="*/ 6858000 h 6858000"/>
              <a:gd name="connsiteX97" fmla="*/ 0 w 12902313"/>
              <a:gd name="connsiteY97" fmla="*/ 6858000 h 6858000"/>
              <a:gd name="connsiteX98" fmla="*/ 0 w 12902313"/>
              <a:gd name="connsiteY98" fmla="*/ 0 h 6858000"/>
              <a:gd name="connsiteX0" fmla="*/ 12204000 w 12938491"/>
              <a:gd name="connsiteY0" fmla="*/ 4199775 h 6858000"/>
              <a:gd name="connsiteX1" fmla="*/ 12868536 w 12938491"/>
              <a:gd name="connsiteY1" fmla="*/ 3949793 h 6858000"/>
              <a:gd name="connsiteX2" fmla="*/ 12893016 w 12938491"/>
              <a:gd name="connsiteY2" fmla="*/ 3973874 h 6858000"/>
              <a:gd name="connsiteX3" fmla="*/ 12204000 w 12938491"/>
              <a:gd name="connsiteY3" fmla="*/ 4443332 h 6858000"/>
              <a:gd name="connsiteX4" fmla="*/ 12204000 w 12938491"/>
              <a:gd name="connsiteY4" fmla="*/ 4199775 h 6858000"/>
              <a:gd name="connsiteX5" fmla="*/ 7281425 w 12938491"/>
              <a:gd name="connsiteY5" fmla="*/ 3889531 h 6858000"/>
              <a:gd name="connsiteX6" fmla="*/ 7264623 w 12938491"/>
              <a:gd name="connsiteY6" fmla="*/ 3894104 h 6858000"/>
              <a:gd name="connsiteX7" fmla="*/ 7176207 w 12938491"/>
              <a:gd name="connsiteY7" fmla="*/ 3946305 h 6858000"/>
              <a:gd name="connsiteX8" fmla="*/ 7151727 w 12938491"/>
              <a:gd name="connsiteY8" fmla="*/ 4037952 h 6858000"/>
              <a:gd name="connsiteX9" fmla="*/ 7176207 w 12938491"/>
              <a:gd name="connsiteY9" fmla="*/ 4062044 h 6858000"/>
              <a:gd name="connsiteX10" fmla="*/ 8002024 w 12938491"/>
              <a:gd name="connsiteY10" fmla="*/ 4531048 h 6858000"/>
              <a:gd name="connsiteX11" fmla="*/ 8254904 w 12938491"/>
              <a:gd name="connsiteY11" fmla="*/ 4531048 h 6858000"/>
              <a:gd name="connsiteX12" fmla="*/ 8634212 w 12938491"/>
              <a:gd name="connsiteY12" fmla="*/ 4315252 h 6858000"/>
              <a:gd name="connsiteX13" fmla="*/ 8887091 w 12938491"/>
              <a:gd name="connsiteY13" fmla="*/ 4315252 h 6858000"/>
              <a:gd name="connsiteX14" fmla="*/ 10109026 w 12938491"/>
              <a:gd name="connsiteY14" fmla="*/ 5011364 h 6858000"/>
              <a:gd name="connsiteX15" fmla="*/ 10361894 w 12938491"/>
              <a:gd name="connsiteY15" fmla="*/ 5011364 h 6858000"/>
              <a:gd name="connsiteX16" fmla="*/ 11183295 w 12938491"/>
              <a:gd name="connsiteY16" fmla="*/ 4541490 h 6858000"/>
              <a:gd name="connsiteX17" fmla="*/ 11208339 w 12938491"/>
              <a:gd name="connsiteY17" fmla="*/ 4451277 h 6858000"/>
              <a:gd name="connsiteX18" fmla="*/ 11183295 w 12938491"/>
              <a:gd name="connsiteY18" fmla="*/ 4426633 h 6858000"/>
              <a:gd name="connsiteX19" fmla="*/ 11094879 w 12938491"/>
              <a:gd name="connsiteY19" fmla="*/ 4373550 h 6858000"/>
              <a:gd name="connsiteX20" fmla="*/ 11061284 w 12938491"/>
              <a:gd name="connsiteY20" fmla="*/ 4373550 h 6858000"/>
              <a:gd name="connsiteX21" fmla="*/ 10361894 w 12938491"/>
              <a:gd name="connsiteY21" fmla="*/ 4771206 h 6858000"/>
              <a:gd name="connsiteX22" fmla="*/ 10104598 w 12938491"/>
              <a:gd name="connsiteY22" fmla="*/ 4770336 h 6858000"/>
              <a:gd name="connsiteX23" fmla="*/ 8882675 w 12938491"/>
              <a:gd name="connsiteY23" fmla="*/ 4074225 h 6858000"/>
              <a:gd name="connsiteX24" fmla="*/ 8629795 w 12938491"/>
              <a:gd name="connsiteY24" fmla="*/ 4074225 h 6858000"/>
              <a:gd name="connsiteX25" fmla="*/ 8250487 w 12938491"/>
              <a:gd name="connsiteY25" fmla="*/ 4289151 h 6858000"/>
              <a:gd name="connsiteX26" fmla="*/ 7997608 w 12938491"/>
              <a:gd name="connsiteY26" fmla="*/ 4289151 h 6858000"/>
              <a:gd name="connsiteX27" fmla="*/ 7298218 w 12938491"/>
              <a:gd name="connsiteY27" fmla="*/ 3894104 h 6858000"/>
              <a:gd name="connsiteX28" fmla="*/ 7281425 w 12938491"/>
              <a:gd name="connsiteY28" fmla="*/ 3889531 h 6858000"/>
              <a:gd name="connsiteX29" fmla="*/ 12204000 w 12938491"/>
              <a:gd name="connsiteY29" fmla="*/ 3724080 h 6858000"/>
              <a:gd name="connsiteX30" fmla="*/ 12204000 w 12938491"/>
              <a:gd name="connsiteY30" fmla="*/ 3962853 h 6858000"/>
              <a:gd name="connsiteX31" fmla="*/ 12204000 w 12938491"/>
              <a:gd name="connsiteY31" fmla="*/ 3724080 h 6858000"/>
              <a:gd name="connsiteX32" fmla="*/ 12204000 w 12938491"/>
              <a:gd name="connsiteY32" fmla="*/ 2611736 h 6858000"/>
              <a:gd name="connsiteX33" fmla="*/ 12204000 w 12938491"/>
              <a:gd name="connsiteY33" fmla="*/ 3481835 h 6858000"/>
              <a:gd name="connsiteX34" fmla="*/ 12204000 w 12938491"/>
              <a:gd name="connsiteY34" fmla="*/ 2611736 h 6858000"/>
              <a:gd name="connsiteX35" fmla="*/ 10020610 w 12938491"/>
              <a:gd name="connsiteY35" fmla="*/ 2606016 h 6858000"/>
              <a:gd name="connsiteX36" fmla="*/ 10147050 w 12938491"/>
              <a:gd name="connsiteY36" fmla="*/ 2639361 h 6858000"/>
              <a:gd name="connsiteX37" fmla="*/ 11789852 w 12938491"/>
              <a:gd name="connsiteY37" fmla="*/ 3573023 h 6858000"/>
              <a:gd name="connsiteX38" fmla="*/ 12043612 w 12938491"/>
              <a:gd name="connsiteY38" fmla="*/ 3573023 h 6858000"/>
              <a:gd name="connsiteX39" fmla="*/ 12204000 w 12938491"/>
              <a:gd name="connsiteY39" fmla="*/ 3481835 h 6858000"/>
              <a:gd name="connsiteX40" fmla="*/ 12204000 w 12938491"/>
              <a:gd name="connsiteY40" fmla="*/ 3724080 h 6858000"/>
              <a:gd name="connsiteX41" fmla="*/ 12047148 w 12938491"/>
              <a:gd name="connsiteY41" fmla="*/ 3813181 h 6858000"/>
              <a:gd name="connsiteX42" fmla="*/ 11789852 w 12938491"/>
              <a:gd name="connsiteY42" fmla="*/ 3812312 h 6858000"/>
              <a:gd name="connsiteX43" fmla="*/ 9894170 w 12938491"/>
              <a:gd name="connsiteY43" fmla="*/ 2735072 h 6858000"/>
              <a:gd name="connsiteX44" fmla="*/ 9872709 w 12938491"/>
              <a:gd name="connsiteY44" fmla="*/ 2660481 h 6858000"/>
              <a:gd name="connsiteX45" fmla="*/ 9894170 w 12938491"/>
              <a:gd name="connsiteY45" fmla="*/ 2639361 h 6858000"/>
              <a:gd name="connsiteX46" fmla="*/ 10020610 w 12938491"/>
              <a:gd name="connsiteY46" fmla="*/ 2606016 h 6858000"/>
              <a:gd name="connsiteX47" fmla="*/ 0 w 12938491"/>
              <a:gd name="connsiteY47" fmla="*/ 0 h 6858000"/>
              <a:gd name="connsiteX48" fmla="*/ 12204000 w 12938491"/>
              <a:gd name="connsiteY48" fmla="*/ 0 h 6858000"/>
              <a:gd name="connsiteX49" fmla="*/ 12204000 w 12938491"/>
              <a:gd name="connsiteY49" fmla="*/ 2611736 h 6858000"/>
              <a:gd name="connsiteX50" fmla="*/ 10144395 w 12938491"/>
              <a:gd name="connsiteY50" fmla="*/ 1442037 h 6858000"/>
              <a:gd name="connsiteX51" fmla="*/ 10017955 w 12938491"/>
              <a:gd name="connsiteY51" fmla="*/ 1408700 h 6858000"/>
              <a:gd name="connsiteX52" fmla="*/ 9891515 w 12938491"/>
              <a:gd name="connsiteY52" fmla="*/ 1442037 h 6858000"/>
              <a:gd name="connsiteX53" fmla="*/ 7171790 w 12938491"/>
              <a:gd name="connsiteY53" fmla="*/ 2989150 h 6858000"/>
              <a:gd name="connsiteX54" fmla="*/ 7146758 w 12938491"/>
              <a:gd name="connsiteY54" fmla="*/ 3079375 h 6858000"/>
              <a:gd name="connsiteX55" fmla="*/ 7171790 w 12938491"/>
              <a:gd name="connsiteY55" fmla="*/ 3104007 h 6858000"/>
              <a:gd name="connsiteX56" fmla="*/ 7997608 w 12938491"/>
              <a:gd name="connsiteY56" fmla="*/ 3573023 h 6858000"/>
              <a:gd name="connsiteX57" fmla="*/ 8250487 w 12938491"/>
              <a:gd name="connsiteY57" fmla="*/ 3573023 h 6858000"/>
              <a:gd name="connsiteX58" fmla="*/ 8629795 w 12938491"/>
              <a:gd name="connsiteY58" fmla="*/ 3358097 h 6858000"/>
              <a:gd name="connsiteX59" fmla="*/ 8882675 w 12938491"/>
              <a:gd name="connsiteY59" fmla="*/ 3358097 h 6858000"/>
              <a:gd name="connsiteX60" fmla="*/ 10104610 w 12938491"/>
              <a:gd name="connsiteY60" fmla="*/ 4054208 h 6858000"/>
              <a:gd name="connsiteX61" fmla="*/ 10357478 w 12938491"/>
              <a:gd name="connsiteY61" fmla="*/ 4054208 h 6858000"/>
              <a:gd name="connsiteX62" fmla="*/ 11056867 w 12938491"/>
              <a:gd name="connsiteY62" fmla="*/ 3657422 h 6858000"/>
              <a:gd name="connsiteX63" fmla="*/ 11090462 w 12938491"/>
              <a:gd name="connsiteY63" fmla="*/ 3657422 h 6858000"/>
              <a:gd name="connsiteX64" fmla="*/ 11789852 w 12938491"/>
              <a:gd name="connsiteY64" fmla="*/ 4054208 h 6858000"/>
              <a:gd name="connsiteX65" fmla="*/ 12043612 w 12938491"/>
              <a:gd name="connsiteY65" fmla="*/ 4054208 h 6858000"/>
              <a:gd name="connsiteX66" fmla="*/ 12204000 w 12938491"/>
              <a:gd name="connsiteY66" fmla="*/ 3962853 h 6858000"/>
              <a:gd name="connsiteX67" fmla="*/ 12204000 w 12938491"/>
              <a:gd name="connsiteY67" fmla="*/ 4199775 h 6858000"/>
              <a:gd name="connsiteX68" fmla="*/ 12043600 w 12938491"/>
              <a:gd name="connsiteY68" fmla="*/ 4290890 h 6858000"/>
              <a:gd name="connsiteX69" fmla="*/ 11789840 w 12938491"/>
              <a:gd name="connsiteY69" fmla="*/ 4290890 h 6858000"/>
              <a:gd name="connsiteX70" fmla="*/ 11090462 w 12938491"/>
              <a:gd name="connsiteY70" fmla="*/ 3894103 h 6858000"/>
              <a:gd name="connsiteX71" fmla="*/ 11056866 w 12938491"/>
              <a:gd name="connsiteY71" fmla="*/ 3894103 h 6858000"/>
              <a:gd name="connsiteX72" fmla="*/ 10357477 w 12938491"/>
              <a:gd name="connsiteY72" fmla="*/ 4290890 h 6858000"/>
              <a:gd name="connsiteX73" fmla="*/ 10104609 w 12938491"/>
              <a:gd name="connsiteY73" fmla="*/ 4290890 h 6858000"/>
              <a:gd name="connsiteX74" fmla="*/ 8882674 w 12938491"/>
              <a:gd name="connsiteY74" fmla="*/ 3594777 h 6858000"/>
              <a:gd name="connsiteX75" fmla="*/ 8629795 w 12938491"/>
              <a:gd name="connsiteY75" fmla="*/ 3594777 h 6858000"/>
              <a:gd name="connsiteX76" fmla="*/ 8250487 w 12938491"/>
              <a:gd name="connsiteY76" fmla="*/ 3809704 h 6858000"/>
              <a:gd name="connsiteX77" fmla="*/ 7997607 w 12938491"/>
              <a:gd name="connsiteY77" fmla="*/ 3809704 h 6858000"/>
              <a:gd name="connsiteX78" fmla="*/ 7298230 w 12938491"/>
              <a:gd name="connsiteY78" fmla="*/ 3415525 h 6858000"/>
              <a:gd name="connsiteX79" fmla="*/ 7281427 w 12938491"/>
              <a:gd name="connsiteY79" fmla="*/ 3410953 h 6858000"/>
              <a:gd name="connsiteX80" fmla="*/ 7264623 w 12938491"/>
              <a:gd name="connsiteY80" fmla="*/ 3415525 h 6858000"/>
              <a:gd name="connsiteX81" fmla="*/ 7176207 w 12938491"/>
              <a:gd name="connsiteY81" fmla="*/ 3467727 h 6858000"/>
              <a:gd name="connsiteX82" fmla="*/ 7145196 w 12938491"/>
              <a:gd name="connsiteY82" fmla="*/ 3556143 h 6858000"/>
              <a:gd name="connsiteX83" fmla="*/ 7171790 w 12938491"/>
              <a:gd name="connsiteY83" fmla="*/ 3584335 h 6858000"/>
              <a:gd name="connsiteX84" fmla="*/ 7997607 w 12938491"/>
              <a:gd name="connsiteY84" fmla="*/ 4053339 h 6858000"/>
              <a:gd name="connsiteX85" fmla="*/ 8250487 w 12938491"/>
              <a:gd name="connsiteY85" fmla="*/ 4053339 h 6858000"/>
              <a:gd name="connsiteX86" fmla="*/ 8629795 w 12938491"/>
              <a:gd name="connsiteY86" fmla="*/ 3838412 h 6858000"/>
              <a:gd name="connsiteX87" fmla="*/ 8882674 w 12938491"/>
              <a:gd name="connsiteY87" fmla="*/ 3838412 h 6858000"/>
              <a:gd name="connsiteX88" fmla="*/ 10104609 w 12938491"/>
              <a:gd name="connsiteY88" fmla="*/ 4534525 h 6858000"/>
              <a:gd name="connsiteX89" fmla="*/ 10357477 w 12938491"/>
              <a:gd name="connsiteY89" fmla="*/ 4534525 h 6858000"/>
              <a:gd name="connsiteX90" fmla="*/ 11056866 w 12938491"/>
              <a:gd name="connsiteY90" fmla="*/ 4136869 h 6858000"/>
              <a:gd name="connsiteX91" fmla="*/ 11090462 w 12938491"/>
              <a:gd name="connsiteY91" fmla="*/ 4136869 h 6858000"/>
              <a:gd name="connsiteX92" fmla="*/ 11789840 w 12938491"/>
              <a:gd name="connsiteY92" fmla="*/ 4534525 h 6858000"/>
              <a:gd name="connsiteX93" fmla="*/ 12043600 w 12938491"/>
              <a:gd name="connsiteY93" fmla="*/ 4534525 h 6858000"/>
              <a:gd name="connsiteX94" fmla="*/ 12204000 w 12938491"/>
              <a:gd name="connsiteY94" fmla="*/ 4443332 h 6858000"/>
              <a:gd name="connsiteX95" fmla="*/ 12204000 w 12938491"/>
              <a:gd name="connsiteY95" fmla="*/ 6858000 h 6858000"/>
              <a:gd name="connsiteX96" fmla="*/ 0 w 12938491"/>
              <a:gd name="connsiteY96" fmla="*/ 6858000 h 6858000"/>
              <a:gd name="connsiteX97" fmla="*/ 0 w 12938491"/>
              <a:gd name="connsiteY97" fmla="*/ 0 h 6858000"/>
              <a:gd name="connsiteX0" fmla="*/ 12204000 w 12868536"/>
              <a:gd name="connsiteY0" fmla="*/ 4199775 h 6858000"/>
              <a:gd name="connsiteX1" fmla="*/ 12868536 w 12868536"/>
              <a:gd name="connsiteY1" fmla="*/ 3949793 h 6858000"/>
              <a:gd name="connsiteX2" fmla="*/ 12204000 w 12868536"/>
              <a:gd name="connsiteY2" fmla="*/ 4443332 h 6858000"/>
              <a:gd name="connsiteX3" fmla="*/ 12204000 w 12868536"/>
              <a:gd name="connsiteY3" fmla="*/ 4199775 h 6858000"/>
              <a:gd name="connsiteX4" fmla="*/ 7281425 w 12868536"/>
              <a:gd name="connsiteY4" fmla="*/ 3889531 h 6858000"/>
              <a:gd name="connsiteX5" fmla="*/ 7264623 w 12868536"/>
              <a:gd name="connsiteY5" fmla="*/ 3894104 h 6858000"/>
              <a:gd name="connsiteX6" fmla="*/ 7176207 w 12868536"/>
              <a:gd name="connsiteY6" fmla="*/ 3946305 h 6858000"/>
              <a:gd name="connsiteX7" fmla="*/ 7151727 w 12868536"/>
              <a:gd name="connsiteY7" fmla="*/ 4037952 h 6858000"/>
              <a:gd name="connsiteX8" fmla="*/ 7176207 w 12868536"/>
              <a:gd name="connsiteY8" fmla="*/ 4062044 h 6858000"/>
              <a:gd name="connsiteX9" fmla="*/ 8002024 w 12868536"/>
              <a:gd name="connsiteY9" fmla="*/ 4531048 h 6858000"/>
              <a:gd name="connsiteX10" fmla="*/ 8254904 w 12868536"/>
              <a:gd name="connsiteY10" fmla="*/ 4531048 h 6858000"/>
              <a:gd name="connsiteX11" fmla="*/ 8634212 w 12868536"/>
              <a:gd name="connsiteY11" fmla="*/ 4315252 h 6858000"/>
              <a:gd name="connsiteX12" fmla="*/ 8887091 w 12868536"/>
              <a:gd name="connsiteY12" fmla="*/ 4315252 h 6858000"/>
              <a:gd name="connsiteX13" fmla="*/ 10109026 w 12868536"/>
              <a:gd name="connsiteY13" fmla="*/ 5011364 h 6858000"/>
              <a:gd name="connsiteX14" fmla="*/ 10361894 w 12868536"/>
              <a:gd name="connsiteY14" fmla="*/ 5011364 h 6858000"/>
              <a:gd name="connsiteX15" fmla="*/ 11183295 w 12868536"/>
              <a:gd name="connsiteY15" fmla="*/ 4541490 h 6858000"/>
              <a:gd name="connsiteX16" fmla="*/ 11208339 w 12868536"/>
              <a:gd name="connsiteY16" fmla="*/ 4451277 h 6858000"/>
              <a:gd name="connsiteX17" fmla="*/ 11183295 w 12868536"/>
              <a:gd name="connsiteY17" fmla="*/ 4426633 h 6858000"/>
              <a:gd name="connsiteX18" fmla="*/ 11094879 w 12868536"/>
              <a:gd name="connsiteY18" fmla="*/ 4373550 h 6858000"/>
              <a:gd name="connsiteX19" fmla="*/ 11061284 w 12868536"/>
              <a:gd name="connsiteY19" fmla="*/ 4373550 h 6858000"/>
              <a:gd name="connsiteX20" fmla="*/ 10361894 w 12868536"/>
              <a:gd name="connsiteY20" fmla="*/ 4771206 h 6858000"/>
              <a:gd name="connsiteX21" fmla="*/ 10104598 w 12868536"/>
              <a:gd name="connsiteY21" fmla="*/ 4770336 h 6858000"/>
              <a:gd name="connsiteX22" fmla="*/ 8882675 w 12868536"/>
              <a:gd name="connsiteY22" fmla="*/ 4074225 h 6858000"/>
              <a:gd name="connsiteX23" fmla="*/ 8629795 w 12868536"/>
              <a:gd name="connsiteY23" fmla="*/ 4074225 h 6858000"/>
              <a:gd name="connsiteX24" fmla="*/ 8250487 w 12868536"/>
              <a:gd name="connsiteY24" fmla="*/ 4289151 h 6858000"/>
              <a:gd name="connsiteX25" fmla="*/ 7997608 w 12868536"/>
              <a:gd name="connsiteY25" fmla="*/ 4289151 h 6858000"/>
              <a:gd name="connsiteX26" fmla="*/ 7298218 w 12868536"/>
              <a:gd name="connsiteY26" fmla="*/ 3894104 h 6858000"/>
              <a:gd name="connsiteX27" fmla="*/ 7281425 w 12868536"/>
              <a:gd name="connsiteY27" fmla="*/ 3889531 h 6858000"/>
              <a:gd name="connsiteX28" fmla="*/ 12204000 w 12868536"/>
              <a:gd name="connsiteY28" fmla="*/ 3724080 h 6858000"/>
              <a:gd name="connsiteX29" fmla="*/ 12204000 w 12868536"/>
              <a:gd name="connsiteY29" fmla="*/ 3962853 h 6858000"/>
              <a:gd name="connsiteX30" fmla="*/ 12204000 w 12868536"/>
              <a:gd name="connsiteY30" fmla="*/ 3724080 h 6858000"/>
              <a:gd name="connsiteX31" fmla="*/ 12204000 w 12868536"/>
              <a:gd name="connsiteY31" fmla="*/ 2611736 h 6858000"/>
              <a:gd name="connsiteX32" fmla="*/ 12204000 w 12868536"/>
              <a:gd name="connsiteY32" fmla="*/ 3481835 h 6858000"/>
              <a:gd name="connsiteX33" fmla="*/ 12204000 w 12868536"/>
              <a:gd name="connsiteY33" fmla="*/ 2611736 h 6858000"/>
              <a:gd name="connsiteX34" fmla="*/ 10020610 w 12868536"/>
              <a:gd name="connsiteY34" fmla="*/ 2606016 h 6858000"/>
              <a:gd name="connsiteX35" fmla="*/ 10147050 w 12868536"/>
              <a:gd name="connsiteY35" fmla="*/ 2639361 h 6858000"/>
              <a:gd name="connsiteX36" fmla="*/ 11789852 w 12868536"/>
              <a:gd name="connsiteY36" fmla="*/ 3573023 h 6858000"/>
              <a:gd name="connsiteX37" fmla="*/ 12043612 w 12868536"/>
              <a:gd name="connsiteY37" fmla="*/ 3573023 h 6858000"/>
              <a:gd name="connsiteX38" fmla="*/ 12204000 w 12868536"/>
              <a:gd name="connsiteY38" fmla="*/ 3481835 h 6858000"/>
              <a:gd name="connsiteX39" fmla="*/ 12204000 w 12868536"/>
              <a:gd name="connsiteY39" fmla="*/ 3724080 h 6858000"/>
              <a:gd name="connsiteX40" fmla="*/ 12047148 w 12868536"/>
              <a:gd name="connsiteY40" fmla="*/ 3813181 h 6858000"/>
              <a:gd name="connsiteX41" fmla="*/ 11789852 w 12868536"/>
              <a:gd name="connsiteY41" fmla="*/ 3812312 h 6858000"/>
              <a:gd name="connsiteX42" fmla="*/ 9894170 w 12868536"/>
              <a:gd name="connsiteY42" fmla="*/ 2735072 h 6858000"/>
              <a:gd name="connsiteX43" fmla="*/ 9872709 w 12868536"/>
              <a:gd name="connsiteY43" fmla="*/ 2660481 h 6858000"/>
              <a:gd name="connsiteX44" fmla="*/ 9894170 w 12868536"/>
              <a:gd name="connsiteY44" fmla="*/ 2639361 h 6858000"/>
              <a:gd name="connsiteX45" fmla="*/ 10020610 w 12868536"/>
              <a:gd name="connsiteY45" fmla="*/ 2606016 h 6858000"/>
              <a:gd name="connsiteX46" fmla="*/ 0 w 12868536"/>
              <a:gd name="connsiteY46" fmla="*/ 0 h 6858000"/>
              <a:gd name="connsiteX47" fmla="*/ 12204000 w 12868536"/>
              <a:gd name="connsiteY47" fmla="*/ 0 h 6858000"/>
              <a:gd name="connsiteX48" fmla="*/ 12204000 w 12868536"/>
              <a:gd name="connsiteY48" fmla="*/ 2611736 h 6858000"/>
              <a:gd name="connsiteX49" fmla="*/ 10144395 w 12868536"/>
              <a:gd name="connsiteY49" fmla="*/ 1442037 h 6858000"/>
              <a:gd name="connsiteX50" fmla="*/ 10017955 w 12868536"/>
              <a:gd name="connsiteY50" fmla="*/ 1408700 h 6858000"/>
              <a:gd name="connsiteX51" fmla="*/ 9891515 w 12868536"/>
              <a:gd name="connsiteY51" fmla="*/ 1442037 h 6858000"/>
              <a:gd name="connsiteX52" fmla="*/ 7171790 w 12868536"/>
              <a:gd name="connsiteY52" fmla="*/ 2989150 h 6858000"/>
              <a:gd name="connsiteX53" fmla="*/ 7146758 w 12868536"/>
              <a:gd name="connsiteY53" fmla="*/ 3079375 h 6858000"/>
              <a:gd name="connsiteX54" fmla="*/ 7171790 w 12868536"/>
              <a:gd name="connsiteY54" fmla="*/ 3104007 h 6858000"/>
              <a:gd name="connsiteX55" fmla="*/ 7997608 w 12868536"/>
              <a:gd name="connsiteY55" fmla="*/ 3573023 h 6858000"/>
              <a:gd name="connsiteX56" fmla="*/ 8250487 w 12868536"/>
              <a:gd name="connsiteY56" fmla="*/ 3573023 h 6858000"/>
              <a:gd name="connsiteX57" fmla="*/ 8629795 w 12868536"/>
              <a:gd name="connsiteY57" fmla="*/ 3358097 h 6858000"/>
              <a:gd name="connsiteX58" fmla="*/ 8882675 w 12868536"/>
              <a:gd name="connsiteY58" fmla="*/ 3358097 h 6858000"/>
              <a:gd name="connsiteX59" fmla="*/ 10104610 w 12868536"/>
              <a:gd name="connsiteY59" fmla="*/ 4054208 h 6858000"/>
              <a:gd name="connsiteX60" fmla="*/ 10357478 w 12868536"/>
              <a:gd name="connsiteY60" fmla="*/ 4054208 h 6858000"/>
              <a:gd name="connsiteX61" fmla="*/ 11056867 w 12868536"/>
              <a:gd name="connsiteY61" fmla="*/ 3657422 h 6858000"/>
              <a:gd name="connsiteX62" fmla="*/ 11090462 w 12868536"/>
              <a:gd name="connsiteY62" fmla="*/ 3657422 h 6858000"/>
              <a:gd name="connsiteX63" fmla="*/ 11789852 w 12868536"/>
              <a:gd name="connsiteY63" fmla="*/ 4054208 h 6858000"/>
              <a:gd name="connsiteX64" fmla="*/ 12043612 w 12868536"/>
              <a:gd name="connsiteY64" fmla="*/ 4054208 h 6858000"/>
              <a:gd name="connsiteX65" fmla="*/ 12204000 w 12868536"/>
              <a:gd name="connsiteY65" fmla="*/ 3962853 h 6858000"/>
              <a:gd name="connsiteX66" fmla="*/ 12204000 w 12868536"/>
              <a:gd name="connsiteY66" fmla="*/ 4199775 h 6858000"/>
              <a:gd name="connsiteX67" fmla="*/ 12043600 w 12868536"/>
              <a:gd name="connsiteY67" fmla="*/ 4290890 h 6858000"/>
              <a:gd name="connsiteX68" fmla="*/ 11789840 w 12868536"/>
              <a:gd name="connsiteY68" fmla="*/ 4290890 h 6858000"/>
              <a:gd name="connsiteX69" fmla="*/ 11090462 w 12868536"/>
              <a:gd name="connsiteY69" fmla="*/ 3894103 h 6858000"/>
              <a:gd name="connsiteX70" fmla="*/ 11056866 w 12868536"/>
              <a:gd name="connsiteY70" fmla="*/ 3894103 h 6858000"/>
              <a:gd name="connsiteX71" fmla="*/ 10357477 w 12868536"/>
              <a:gd name="connsiteY71" fmla="*/ 4290890 h 6858000"/>
              <a:gd name="connsiteX72" fmla="*/ 10104609 w 12868536"/>
              <a:gd name="connsiteY72" fmla="*/ 4290890 h 6858000"/>
              <a:gd name="connsiteX73" fmla="*/ 8882674 w 12868536"/>
              <a:gd name="connsiteY73" fmla="*/ 3594777 h 6858000"/>
              <a:gd name="connsiteX74" fmla="*/ 8629795 w 12868536"/>
              <a:gd name="connsiteY74" fmla="*/ 3594777 h 6858000"/>
              <a:gd name="connsiteX75" fmla="*/ 8250487 w 12868536"/>
              <a:gd name="connsiteY75" fmla="*/ 3809704 h 6858000"/>
              <a:gd name="connsiteX76" fmla="*/ 7997607 w 12868536"/>
              <a:gd name="connsiteY76" fmla="*/ 3809704 h 6858000"/>
              <a:gd name="connsiteX77" fmla="*/ 7298230 w 12868536"/>
              <a:gd name="connsiteY77" fmla="*/ 3415525 h 6858000"/>
              <a:gd name="connsiteX78" fmla="*/ 7281427 w 12868536"/>
              <a:gd name="connsiteY78" fmla="*/ 3410953 h 6858000"/>
              <a:gd name="connsiteX79" fmla="*/ 7264623 w 12868536"/>
              <a:gd name="connsiteY79" fmla="*/ 3415525 h 6858000"/>
              <a:gd name="connsiteX80" fmla="*/ 7176207 w 12868536"/>
              <a:gd name="connsiteY80" fmla="*/ 3467727 h 6858000"/>
              <a:gd name="connsiteX81" fmla="*/ 7145196 w 12868536"/>
              <a:gd name="connsiteY81" fmla="*/ 3556143 h 6858000"/>
              <a:gd name="connsiteX82" fmla="*/ 7171790 w 12868536"/>
              <a:gd name="connsiteY82" fmla="*/ 3584335 h 6858000"/>
              <a:gd name="connsiteX83" fmla="*/ 7997607 w 12868536"/>
              <a:gd name="connsiteY83" fmla="*/ 4053339 h 6858000"/>
              <a:gd name="connsiteX84" fmla="*/ 8250487 w 12868536"/>
              <a:gd name="connsiteY84" fmla="*/ 4053339 h 6858000"/>
              <a:gd name="connsiteX85" fmla="*/ 8629795 w 12868536"/>
              <a:gd name="connsiteY85" fmla="*/ 3838412 h 6858000"/>
              <a:gd name="connsiteX86" fmla="*/ 8882674 w 12868536"/>
              <a:gd name="connsiteY86" fmla="*/ 3838412 h 6858000"/>
              <a:gd name="connsiteX87" fmla="*/ 10104609 w 12868536"/>
              <a:gd name="connsiteY87" fmla="*/ 4534525 h 6858000"/>
              <a:gd name="connsiteX88" fmla="*/ 10357477 w 12868536"/>
              <a:gd name="connsiteY88" fmla="*/ 4534525 h 6858000"/>
              <a:gd name="connsiteX89" fmla="*/ 11056866 w 12868536"/>
              <a:gd name="connsiteY89" fmla="*/ 4136869 h 6858000"/>
              <a:gd name="connsiteX90" fmla="*/ 11090462 w 12868536"/>
              <a:gd name="connsiteY90" fmla="*/ 4136869 h 6858000"/>
              <a:gd name="connsiteX91" fmla="*/ 11789840 w 12868536"/>
              <a:gd name="connsiteY91" fmla="*/ 4534525 h 6858000"/>
              <a:gd name="connsiteX92" fmla="*/ 12043600 w 12868536"/>
              <a:gd name="connsiteY92" fmla="*/ 4534525 h 6858000"/>
              <a:gd name="connsiteX93" fmla="*/ 12204000 w 12868536"/>
              <a:gd name="connsiteY93" fmla="*/ 4443332 h 6858000"/>
              <a:gd name="connsiteX94" fmla="*/ 12204000 w 12868536"/>
              <a:gd name="connsiteY94" fmla="*/ 6858000 h 6858000"/>
              <a:gd name="connsiteX95" fmla="*/ 0 w 12868536"/>
              <a:gd name="connsiteY95" fmla="*/ 6858000 h 6858000"/>
              <a:gd name="connsiteX96" fmla="*/ 0 w 12868536"/>
              <a:gd name="connsiteY96" fmla="*/ 0 h 6858000"/>
              <a:gd name="connsiteX0" fmla="*/ 12204000 w 12204000"/>
              <a:gd name="connsiteY0" fmla="*/ 4199775 h 6858000"/>
              <a:gd name="connsiteX1" fmla="*/ 12204000 w 12204000"/>
              <a:gd name="connsiteY1" fmla="*/ 4443332 h 6858000"/>
              <a:gd name="connsiteX2" fmla="*/ 12204000 w 12204000"/>
              <a:gd name="connsiteY2" fmla="*/ 4199775 h 6858000"/>
              <a:gd name="connsiteX3" fmla="*/ 7281425 w 12204000"/>
              <a:gd name="connsiteY3" fmla="*/ 3889531 h 6858000"/>
              <a:gd name="connsiteX4" fmla="*/ 7264623 w 12204000"/>
              <a:gd name="connsiteY4" fmla="*/ 3894104 h 6858000"/>
              <a:gd name="connsiteX5" fmla="*/ 7176207 w 12204000"/>
              <a:gd name="connsiteY5" fmla="*/ 3946305 h 6858000"/>
              <a:gd name="connsiteX6" fmla="*/ 7151727 w 12204000"/>
              <a:gd name="connsiteY6" fmla="*/ 4037952 h 6858000"/>
              <a:gd name="connsiteX7" fmla="*/ 7176207 w 12204000"/>
              <a:gd name="connsiteY7" fmla="*/ 4062044 h 6858000"/>
              <a:gd name="connsiteX8" fmla="*/ 8002024 w 12204000"/>
              <a:gd name="connsiteY8" fmla="*/ 4531048 h 6858000"/>
              <a:gd name="connsiteX9" fmla="*/ 8254904 w 12204000"/>
              <a:gd name="connsiteY9" fmla="*/ 4531048 h 6858000"/>
              <a:gd name="connsiteX10" fmla="*/ 8634212 w 12204000"/>
              <a:gd name="connsiteY10" fmla="*/ 4315252 h 6858000"/>
              <a:gd name="connsiteX11" fmla="*/ 8887091 w 12204000"/>
              <a:gd name="connsiteY11" fmla="*/ 4315252 h 6858000"/>
              <a:gd name="connsiteX12" fmla="*/ 10109026 w 12204000"/>
              <a:gd name="connsiteY12" fmla="*/ 5011364 h 6858000"/>
              <a:gd name="connsiteX13" fmla="*/ 10361894 w 12204000"/>
              <a:gd name="connsiteY13" fmla="*/ 5011364 h 6858000"/>
              <a:gd name="connsiteX14" fmla="*/ 11183295 w 12204000"/>
              <a:gd name="connsiteY14" fmla="*/ 4541490 h 6858000"/>
              <a:gd name="connsiteX15" fmla="*/ 11208339 w 12204000"/>
              <a:gd name="connsiteY15" fmla="*/ 4451277 h 6858000"/>
              <a:gd name="connsiteX16" fmla="*/ 11183295 w 12204000"/>
              <a:gd name="connsiteY16" fmla="*/ 4426633 h 6858000"/>
              <a:gd name="connsiteX17" fmla="*/ 11094879 w 12204000"/>
              <a:gd name="connsiteY17" fmla="*/ 4373550 h 6858000"/>
              <a:gd name="connsiteX18" fmla="*/ 11061284 w 12204000"/>
              <a:gd name="connsiteY18" fmla="*/ 4373550 h 6858000"/>
              <a:gd name="connsiteX19" fmla="*/ 10361894 w 12204000"/>
              <a:gd name="connsiteY19" fmla="*/ 4771206 h 6858000"/>
              <a:gd name="connsiteX20" fmla="*/ 10104598 w 12204000"/>
              <a:gd name="connsiteY20" fmla="*/ 4770336 h 6858000"/>
              <a:gd name="connsiteX21" fmla="*/ 8882675 w 12204000"/>
              <a:gd name="connsiteY21" fmla="*/ 4074225 h 6858000"/>
              <a:gd name="connsiteX22" fmla="*/ 8629795 w 12204000"/>
              <a:gd name="connsiteY22" fmla="*/ 4074225 h 6858000"/>
              <a:gd name="connsiteX23" fmla="*/ 8250487 w 12204000"/>
              <a:gd name="connsiteY23" fmla="*/ 4289151 h 6858000"/>
              <a:gd name="connsiteX24" fmla="*/ 7997608 w 12204000"/>
              <a:gd name="connsiteY24" fmla="*/ 4289151 h 6858000"/>
              <a:gd name="connsiteX25" fmla="*/ 7298218 w 12204000"/>
              <a:gd name="connsiteY25" fmla="*/ 3894104 h 6858000"/>
              <a:gd name="connsiteX26" fmla="*/ 7281425 w 12204000"/>
              <a:gd name="connsiteY26" fmla="*/ 3889531 h 6858000"/>
              <a:gd name="connsiteX27" fmla="*/ 12204000 w 12204000"/>
              <a:gd name="connsiteY27" fmla="*/ 3724080 h 6858000"/>
              <a:gd name="connsiteX28" fmla="*/ 12204000 w 12204000"/>
              <a:gd name="connsiteY28" fmla="*/ 3962853 h 6858000"/>
              <a:gd name="connsiteX29" fmla="*/ 12204000 w 12204000"/>
              <a:gd name="connsiteY29" fmla="*/ 3724080 h 6858000"/>
              <a:gd name="connsiteX30" fmla="*/ 12204000 w 12204000"/>
              <a:gd name="connsiteY30" fmla="*/ 2611736 h 6858000"/>
              <a:gd name="connsiteX31" fmla="*/ 12204000 w 12204000"/>
              <a:gd name="connsiteY31" fmla="*/ 3481835 h 6858000"/>
              <a:gd name="connsiteX32" fmla="*/ 12204000 w 12204000"/>
              <a:gd name="connsiteY32" fmla="*/ 2611736 h 6858000"/>
              <a:gd name="connsiteX33" fmla="*/ 10020610 w 12204000"/>
              <a:gd name="connsiteY33" fmla="*/ 2606016 h 6858000"/>
              <a:gd name="connsiteX34" fmla="*/ 10147050 w 12204000"/>
              <a:gd name="connsiteY34" fmla="*/ 2639361 h 6858000"/>
              <a:gd name="connsiteX35" fmla="*/ 11789852 w 12204000"/>
              <a:gd name="connsiteY35" fmla="*/ 3573023 h 6858000"/>
              <a:gd name="connsiteX36" fmla="*/ 12043612 w 12204000"/>
              <a:gd name="connsiteY36" fmla="*/ 3573023 h 6858000"/>
              <a:gd name="connsiteX37" fmla="*/ 12204000 w 12204000"/>
              <a:gd name="connsiteY37" fmla="*/ 3481835 h 6858000"/>
              <a:gd name="connsiteX38" fmla="*/ 12204000 w 12204000"/>
              <a:gd name="connsiteY38" fmla="*/ 3724080 h 6858000"/>
              <a:gd name="connsiteX39" fmla="*/ 12047148 w 12204000"/>
              <a:gd name="connsiteY39" fmla="*/ 3813181 h 6858000"/>
              <a:gd name="connsiteX40" fmla="*/ 11789852 w 12204000"/>
              <a:gd name="connsiteY40" fmla="*/ 3812312 h 6858000"/>
              <a:gd name="connsiteX41" fmla="*/ 9894170 w 12204000"/>
              <a:gd name="connsiteY41" fmla="*/ 2735072 h 6858000"/>
              <a:gd name="connsiteX42" fmla="*/ 9872709 w 12204000"/>
              <a:gd name="connsiteY42" fmla="*/ 2660481 h 6858000"/>
              <a:gd name="connsiteX43" fmla="*/ 9894170 w 12204000"/>
              <a:gd name="connsiteY43" fmla="*/ 2639361 h 6858000"/>
              <a:gd name="connsiteX44" fmla="*/ 10020610 w 12204000"/>
              <a:gd name="connsiteY44" fmla="*/ 2606016 h 6858000"/>
              <a:gd name="connsiteX45" fmla="*/ 0 w 12204000"/>
              <a:gd name="connsiteY45" fmla="*/ 0 h 6858000"/>
              <a:gd name="connsiteX46" fmla="*/ 12204000 w 12204000"/>
              <a:gd name="connsiteY46" fmla="*/ 0 h 6858000"/>
              <a:gd name="connsiteX47" fmla="*/ 12204000 w 12204000"/>
              <a:gd name="connsiteY47" fmla="*/ 2611736 h 6858000"/>
              <a:gd name="connsiteX48" fmla="*/ 10144395 w 12204000"/>
              <a:gd name="connsiteY48" fmla="*/ 1442037 h 6858000"/>
              <a:gd name="connsiteX49" fmla="*/ 10017955 w 12204000"/>
              <a:gd name="connsiteY49" fmla="*/ 1408700 h 6858000"/>
              <a:gd name="connsiteX50" fmla="*/ 9891515 w 12204000"/>
              <a:gd name="connsiteY50" fmla="*/ 1442037 h 6858000"/>
              <a:gd name="connsiteX51" fmla="*/ 7171790 w 12204000"/>
              <a:gd name="connsiteY51" fmla="*/ 2989150 h 6858000"/>
              <a:gd name="connsiteX52" fmla="*/ 7146758 w 12204000"/>
              <a:gd name="connsiteY52" fmla="*/ 3079375 h 6858000"/>
              <a:gd name="connsiteX53" fmla="*/ 7171790 w 12204000"/>
              <a:gd name="connsiteY53" fmla="*/ 3104007 h 6858000"/>
              <a:gd name="connsiteX54" fmla="*/ 7997608 w 12204000"/>
              <a:gd name="connsiteY54" fmla="*/ 3573023 h 6858000"/>
              <a:gd name="connsiteX55" fmla="*/ 8250487 w 12204000"/>
              <a:gd name="connsiteY55" fmla="*/ 3573023 h 6858000"/>
              <a:gd name="connsiteX56" fmla="*/ 8629795 w 12204000"/>
              <a:gd name="connsiteY56" fmla="*/ 3358097 h 6858000"/>
              <a:gd name="connsiteX57" fmla="*/ 8882675 w 12204000"/>
              <a:gd name="connsiteY57" fmla="*/ 3358097 h 6858000"/>
              <a:gd name="connsiteX58" fmla="*/ 10104610 w 12204000"/>
              <a:gd name="connsiteY58" fmla="*/ 4054208 h 6858000"/>
              <a:gd name="connsiteX59" fmla="*/ 10357478 w 12204000"/>
              <a:gd name="connsiteY59" fmla="*/ 4054208 h 6858000"/>
              <a:gd name="connsiteX60" fmla="*/ 11056867 w 12204000"/>
              <a:gd name="connsiteY60" fmla="*/ 3657422 h 6858000"/>
              <a:gd name="connsiteX61" fmla="*/ 11090462 w 12204000"/>
              <a:gd name="connsiteY61" fmla="*/ 3657422 h 6858000"/>
              <a:gd name="connsiteX62" fmla="*/ 11789852 w 12204000"/>
              <a:gd name="connsiteY62" fmla="*/ 4054208 h 6858000"/>
              <a:gd name="connsiteX63" fmla="*/ 12043612 w 12204000"/>
              <a:gd name="connsiteY63" fmla="*/ 4054208 h 6858000"/>
              <a:gd name="connsiteX64" fmla="*/ 12204000 w 12204000"/>
              <a:gd name="connsiteY64" fmla="*/ 3962853 h 6858000"/>
              <a:gd name="connsiteX65" fmla="*/ 12204000 w 12204000"/>
              <a:gd name="connsiteY65" fmla="*/ 4199775 h 6858000"/>
              <a:gd name="connsiteX66" fmla="*/ 12043600 w 12204000"/>
              <a:gd name="connsiteY66" fmla="*/ 4290890 h 6858000"/>
              <a:gd name="connsiteX67" fmla="*/ 11789840 w 12204000"/>
              <a:gd name="connsiteY67" fmla="*/ 4290890 h 6858000"/>
              <a:gd name="connsiteX68" fmla="*/ 11090462 w 12204000"/>
              <a:gd name="connsiteY68" fmla="*/ 3894103 h 6858000"/>
              <a:gd name="connsiteX69" fmla="*/ 11056866 w 12204000"/>
              <a:gd name="connsiteY69" fmla="*/ 3894103 h 6858000"/>
              <a:gd name="connsiteX70" fmla="*/ 10357477 w 12204000"/>
              <a:gd name="connsiteY70" fmla="*/ 4290890 h 6858000"/>
              <a:gd name="connsiteX71" fmla="*/ 10104609 w 12204000"/>
              <a:gd name="connsiteY71" fmla="*/ 4290890 h 6858000"/>
              <a:gd name="connsiteX72" fmla="*/ 8882674 w 12204000"/>
              <a:gd name="connsiteY72" fmla="*/ 3594777 h 6858000"/>
              <a:gd name="connsiteX73" fmla="*/ 8629795 w 12204000"/>
              <a:gd name="connsiteY73" fmla="*/ 3594777 h 6858000"/>
              <a:gd name="connsiteX74" fmla="*/ 8250487 w 12204000"/>
              <a:gd name="connsiteY74" fmla="*/ 3809704 h 6858000"/>
              <a:gd name="connsiteX75" fmla="*/ 7997607 w 12204000"/>
              <a:gd name="connsiteY75" fmla="*/ 3809704 h 6858000"/>
              <a:gd name="connsiteX76" fmla="*/ 7298230 w 12204000"/>
              <a:gd name="connsiteY76" fmla="*/ 3415525 h 6858000"/>
              <a:gd name="connsiteX77" fmla="*/ 7281427 w 12204000"/>
              <a:gd name="connsiteY77" fmla="*/ 3410953 h 6858000"/>
              <a:gd name="connsiteX78" fmla="*/ 7264623 w 12204000"/>
              <a:gd name="connsiteY78" fmla="*/ 3415525 h 6858000"/>
              <a:gd name="connsiteX79" fmla="*/ 7176207 w 12204000"/>
              <a:gd name="connsiteY79" fmla="*/ 3467727 h 6858000"/>
              <a:gd name="connsiteX80" fmla="*/ 7145196 w 12204000"/>
              <a:gd name="connsiteY80" fmla="*/ 3556143 h 6858000"/>
              <a:gd name="connsiteX81" fmla="*/ 7171790 w 12204000"/>
              <a:gd name="connsiteY81" fmla="*/ 3584335 h 6858000"/>
              <a:gd name="connsiteX82" fmla="*/ 7997607 w 12204000"/>
              <a:gd name="connsiteY82" fmla="*/ 4053339 h 6858000"/>
              <a:gd name="connsiteX83" fmla="*/ 8250487 w 12204000"/>
              <a:gd name="connsiteY83" fmla="*/ 4053339 h 6858000"/>
              <a:gd name="connsiteX84" fmla="*/ 8629795 w 12204000"/>
              <a:gd name="connsiteY84" fmla="*/ 3838412 h 6858000"/>
              <a:gd name="connsiteX85" fmla="*/ 8882674 w 12204000"/>
              <a:gd name="connsiteY85" fmla="*/ 3838412 h 6858000"/>
              <a:gd name="connsiteX86" fmla="*/ 10104609 w 12204000"/>
              <a:gd name="connsiteY86" fmla="*/ 4534525 h 6858000"/>
              <a:gd name="connsiteX87" fmla="*/ 10357477 w 12204000"/>
              <a:gd name="connsiteY87" fmla="*/ 4534525 h 6858000"/>
              <a:gd name="connsiteX88" fmla="*/ 11056866 w 12204000"/>
              <a:gd name="connsiteY88" fmla="*/ 4136869 h 6858000"/>
              <a:gd name="connsiteX89" fmla="*/ 11090462 w 12204000"/>
              <a:gd name="connsiteY89" fmla="*/ 4136869 h 6858000"/>
              <a:gd name="connsiteX90" fmla="*/ 11789840 w 12204000"/>
              <a:gd name="connsiteY90" fmla="*/ 4534525 h 6858000"/>
              <a:gd name="connsiteX91" fmla="*/ 12043600 w 12204000"/>
              <a:gd name="connsiteY91" fmla="*/ 4534525 h 6858000"/>
              <a:gd name="connsiteX92" fmla="*/ 12204000 w 12204000"/>
              <a:gd name="connsiteY92" fmla="*/ 4443332 h 6858000"/>
              <a:gd name="connsiteX93" fmla="*/ 12204000 w 12204000"/>
              <a:gd name="connsiteY93" fmla="*/ 6858000 h 6858000"/>
              <a:gd name="connsiteX94" fmla="*/ 0 w 12204000"/>
              <a:gd name="connsiteY94" fmla="*/ 6858000 h 6858000"/>
              <a:gd name="connsiteX95" fmla="*/ 0 w 12204000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2204000" h="6858000">
                <a:moveTo>
                  <a:pt x="12204000" y="4199775"/>
                </a:moveTo>
                <a:lnTo>
                  <a:pt x="12204000" y="4443332"/>
                </a:lnTo>
                <a:lnTo>
                  <a:pt x="12204000" y="4199775"/>
                </a:lnTo>
                <a:close/>
                <a:moveTo>
                  <a:pt x="7281425" y="3889531"/>
                </a:moveTo>
                <a:cubicBezTo>
                  <a:pt x="7275612" y="3889531"/>
                  <a:pt x="7269797" y="3891055"/>
                  <a:pt x="7264623" y="3894104"/>
                </a:cubicBezTo>
                <a:lnTo>
                  <a:pt x="7176207" y="3946305"/>
                </a:lnTo>
                <a:cubicBezTo>
                  <a:pt x="7143739" y="3964970"/>
                  <a:pt x="7132779" y="4005989"/>
                  <a:pt x="7151727" y="4037952"/>
                </a:cubicBezTo>
                <a:cubicBezTo>
                  <a:pt x="7157647" y="4047924"/>
                  <a:pt x="7166081" y="4056217"/>
                  <a:pt x="7176207" y="4062044"/>
                </a:cubicBezTo>
                <a:lnTo>
                  <a:pt x="8002024" y="4531048"/>
                </a:lnTo>
                <a:cubicBezTo>
                  <a:pt x="8080268" y="4575497"/>
                  <a:pt x="8176660" y="4575497"/>
                  <a:pt x="8254904" y="4531048"/>
                </a:cubicBezTo>
                <a:lnTo>
                  <a:pt x="8634212" y="4315252"/>
                </a:lnTo>
                <a:cubicBezTo>
                  <a:pt x="8712455" y="4270792"/>
                  <a:pt x="8808848" y="4270792"/>
                  <a:pt x="8887091" y="4315252"/>
                </a:cubicBezTo>
                <a:lnTo>
                  <a:pt x="10109026" y="5011364"/>
                </a:lnTo>
                <a:cubicBezTo>
                  <a:pt x="10187258" y="5055824"/>
                  <a:pt x="10283662" y="5055824"/>
                  <a:pt x="10361894" y="5011364"/>
                </a:cubicBezTo>
                <a:lnTo>
                  <a:pt x="11183295" y="4541490"/>
                </a:lnTo>
                <a:cubicBezTo>
                  <a:pt x="11215528" y="4523377"/>
                  <a:pt x="11226734" y="4482993"/>
                  <a:pt x="11208339" y="4451277"/>
                </a:cubicBezTo>
                <a:cubicBezTo>
                  <a:pt x="11202383" y="4440999"/>
                  <a:pt x="11193726" y="4432494"/>
                  <a:pt x="11183295" y="4426633"/>
                </a:cubicBezTo>
                <a:lnTo>
                  <a:pt x="11094879" y="4373550"/>
                </a:lnTo>
                <a:cubicBezTo>
                  <a:pt x="11084530" y="4367454"/>
                  <a:pt x="11071632" y="4367454"/>
                  <a:pt x="11061284" y="4373550"/>
                </a:cubicBezTo>
                <a:lnTo>
                  <a:pt x="10361894" y="4771206"/>
                </a:lnTo>
                <a:cubicBezTo>
                  <a:pt x="10282382" y="4817088"/>
                  <a:pt x="10183793" y="4816747"/>
                  <a:pt x="10104598" y="4770336"/>
                </a:cubicBezTo>
                <a:lnTo>
                  <a:pt x="8882675" y="4074225"/>
                </a:lnTo>
                <a:cubicBezTo>
                  <a:pt x="8804431" y="4029764"/>
                  <a:pt x="8708039" y="4029764"/>
                  <a:pt x="8629795" y="4074225"/>
                </a:cubicBezTo>
                <a:lnTo>
                  <a:pt x="8250487" y="4289151"/>
                </a:lnTo>
                <a:cubicBezTo>
                  <a:pt x="8172443" y="4334329"/>
                  <a:pt x="8075640" y="4334329"/>
                  <a:pt x="7997608" y="4289151"/>
                </a:cubicBezTo>
                <a:lnTo>
                  <a:pt x="7298218" y="3894104"/>
                </a:lnTo>
                <a:cubicBezTo>
                  <a:pt x="7293050" y="3891055"/>
                  <a:pt x="7287238" y="3889531"/>
                  <a:pt x="7281425" y="3889531"/>
                </a:cubicBezTo>
                <a:close/>
                <a:moveTo>
                  <a:pt x="12204000" y="3724080"/>
                </a:moveTo>
                <a:lnTo>
                  <a:pt x="12204000" y="3962853"/>
                </a:lnTo>
                <a:lnTo>
                  <a:pt x="12204000" y="3724080"/>
                </a:lnTo>
                <a:close/>
                <a:moveTo>
                  <a:pt x="12204000" y="2611736"/>
                </a:moveTo>
                <a:lnTo>
                  <a:pt x="12204000" y="3481835"/>
                </a:lnTo>
                <a:lnTo>
                  <a:pt x="12204000" y="2611736"/>
                </a:lnTo>
                <a:close/>
                <a:moveTo>
                  <a:pt x="10020610" y="2606016"/>
                </a:moveTo>
                <a:cubicBezTo>
                  <a:pt x="10064269" y="2606016"/>
                  <a:pt x="10107928" y="2617131"/>
                  <a:pt x="10147050" y="2639361"/>
                </a:cubicBezTo>
                <a:lnTo>
                  <a:pt x="11789852" y="3573023"/>
                </a:lnTo>
                <a:cubicBezTo>
                  <a:pt x="11868412" y="3617448"/>
                  <a:pt x="11965052" y="3617448"/>
                  <a:pt x="12043612" y="3573023"/>
                </a:cubicBezTo>
                <a:lnTo>
                  <a:pt x="12204000" y="3481835"/>
                </a:lnTo>
                <a:lnTo>
                  <a:pt x="12204000" y="3724080"/>
                </a:lnTo>
                <a:lnTo>
                  <a:pt x="12047148" y="3813181"/>
                </a:lnTo>
                <a:cubicBezTo>
                  <a:pt x="11967530" y="3858687"/>
                  <a:pt x="11869152" y="3858358"/>
                  <a:pt x="11789852" y="3812312"/>
                </a:cubicBezTo>
                <a:lnTo>
                  <a:pt x="9894170" y="2735072"/>
                </a:lnTo>
                <a:cubicBezTo>
                  <a:pt x="9867318" y="2720307"/>
                  <a:pt x="9857709" y="2686911"/>
                  <a:pt x="9872709" y="2660481"/>
                </a:cubicBezTo>
                <a:cubicBezTo>
                  <a:pt x="9877736" y="2651613"/>
                  <a:pt x="9885172" y="2644307"/>
                  <a:pt x="9894170" y="2639361"/>
                </a:cubicBezTo>
                <a:cubicBezTo>
                  <a:pt x="9933292" y="2617131"/>
                  <a:pt x="9976951" y="2606016"/>
                  <a:pt x="10020610" y="2606016"/>
                </a:cubicBezTo>
                <a:close/>
                <a:moveTo>
                  <a:pt x="0" y="0"/>
                </a:moveTo>
                <a:lnTo>
                  <a:pt x="12204000" y="0"/>
                </a:lnTo>
                <a:lnTo>
                  <a:pt x="12204000" y="2611736"/>
                </a:lnTo>
                <a:lnTo>
                  <a:pt x="10144395" y="1442037"/>
                </a:lnTo>
                <a:cubicBezTo>
                  <a:pt x="10105273" y="1419812"/>
                  <a:pt x="10061614" y="1408700"/>
                  <a:pt x="10017955" y="1408700"/>
                </a:cubicBezTo>
                <a:cubicBezTo>
                  <a:pt x="9974296" y="1408700"/>
                  <a:pt x="9930637" y="1419812"/>
                  <a:pt x="9891515" y="1442037"/>
                </a:cubicBezTo>
                <a:lnTo>
                  <a:pt x="7171790" y="2989150"/>
                </a:lnTo>
                <a:cubicBezTo>
                  <a:pt x="7139557" y="3007263"/>
                  <a:pt x="7128351" y="3047647"/>
                  <a:pt x="7146758" y="3079375"/>
                </a:cubicBezTo>
                <a:cubicBezTo>
                  <a:pt x="7152714" y="3089641"/>
                  <a:pt x="7161359" y="3098146"/>
                  <a:pt x="7171790" y="3104007"/>
                </a:cubicBezTo>
                <a:lnTo>
                  <a:pt x="7997608" y="3573023"/>
                </a:lnTo>
                <a:cubicBezTo>
                  <a:pt x="8075851" y="3617472"/>
                  <a:pt x="8172244" y="3617472"/>
                  <a:pt x="8250487" y="3573023"/>
                </a:cubicBezTo>
                <a:lnTo>
                  <a:pt x="8629795" y="3358097"/>
                </a:lnTo>
                <a:cubicBezTo>
                  <a:pt x="8707839" y="3312908"/>
                  <a:pt x="8804642" y="3312908"/>
                  <a:pt x="8882675" y="3358097"/>
                </a:cubicBezTo>
                <a:lnTo>
                  <a:pt x="10104610" y="4054208"/>
                </a:lnTo>
                <a:cubicBezTo>
                  <a:pt x="10182853" y="4098657"/>
                  <a:pt x="10279246" y="4098657"/>
                  <a:pt x="10357478" y="4054208"/>
                </a:cubicBezTo>
                <a:lnTo>
                  <a:pt x="11056867" y="3657422"/>
                </a:lnTo>
                <a:cubicBezTo>
                  <a:pt x="11067216" y="3651325"/>
                  <a:pt x="11080125" y="3651325"/>
                  <a:pt x="11090462" y="3657422"/>
                </a:cubicBezTo>
                <a:lnTo>
                  <a:pt x="11789852" y="4054208"/>
                </a:lnTo>
                <a:cubicBezTo>
                  <a:pt x="11868412" y="4098634"/>
                  <a:pt x="11965052" y="4098634"/>
                  <a:pt x="12043612" y="4054208"/>
                </a:cubicBezTo>
                <a:lnTo>
                  <a:pt x="12204000" y="3962853"/>
                </a:lnTo>
                <a:lnTo>
                  <a:pt x="12204000" y="4199775"/>
                </a:lnTo>
                <a:lnTo>
                  <a:pt x="12043600" y="4290890"/>
                </a:lnTo>
                <a:cubicBezTo>
                  <a:pt x="11965239" y="4336043"/>
                  <a:pt x="11868212" y="4336043"/>
                  <a:pt x="11789840" y="4290890"/>
                </a:cubicBezTo>
                <a:lnTo>
                  <a:pt x="11090462" y="3894103"/>
                </a:lnTo>
                <a:cubicBezTo>
                  <a:pt x="11080113" y="3888006"/>
                  <a:pt x="11067204" y="3888006"/>
                  <a:pt x="11056866" y="3894103"/>
                </a:cubicBezTo>
                <a:lnTo>
                  <a:pt x="10357477" y="4290890"/>
                </a:lnTo>
                <a:cubicBezTo>
                  <a:pt x="10279445" y="4336078"/>
                  <a:pt x="10182642" y="4336078"/>
                  <a:pt x="10104609" y="4290890"/>
                </a:cubicBezTo>
                <a:lnTo>
                  <a:pt x="8882674" y="3594777"/>
                </a:lnTo>
                <a:cubicBezTo>
                  <a:pt x="8804431" y="3550317"/>
                  <a:pt x="8708038" y="3550317"/>
                  <a:pt x="8629795" y="3594777"/>
                </a:cubicBezTo>
                <a:lnTo>
                  <a:pt x="8250487" y="3809704"/>
                </a:lnTo>
                <a:cubicBezTo>
                  <a:pt x="8172243" y="3854153"/>
                  <a:pt x="8075851" y="3854153"/>
                  <a:pt x="7997607" y="3809704"/>
                </a:cubicBezTo>
                <a:lnTo>
                  <a:pt x="7298230" y="3415525"/>
                </a:lnTo>
                <a:cubicBezTo>
                  <a:pt x="7293056" y="3412477"/>
                  <a:pt x="7287241" y="3410953"/>
                  <a:pt x="7281427" y="3410953"/>
                </a:cubicBezTo>
                <a:cubicBezTo>
                  <a:pt x="7275612" y="3410953"/>
                  <a:pt x="7269797" y="3412477"/>
                  <a:pt x="7264623" y="3415525"/>
                </a:cubicBezTo>
                <a:lnTo>
                  <a:pt x="7176207" y="3467727"/>
                </a:lnTo>
                <a:cubicBezTo>
                  <a:pt x="7142835" y="3483714"/>
                  <a:pt x="7128962" y="3523300"/>
                  <a:pt x="7145196" y="3556143"/>
                </a:cubicBezTo>
                <a:cubicBezTo>
                  <a:pt x="7151022" y="3567925"/>
                  <a:pt x="7160278" y="3577733"/>
                  <a:pt x="7171790" y="3584335"/>
                </a:cubicBezTo>
                <a:lnTo>
                  <a:pt x="7997607" y="4053339"/>
                </a:lnTo>
                <a:cubicBezTo>
                  <a:pt x="8075851" y="4097788"/>
                  <a:pt x="8172243" y="4097788"/>
                  <a:pt x="8250487" y="4053339"/>
                </a:cubicBezTo>
                <a:lnTo>
                  <a:pt x="8629795" y="3838412"/>
                </a:lnTo>
                <a:cubicBezTo>
                  <a:pt x="8708038" y="3793952"/>
                  <a:pt x="8804431" y="3793952"/>
                  <a:pt x="8882674" y="3838412"/>
                </a:cubicBezTo>
                <a:lnTo>
                  <a:pt x="10104609" y="4534525"/>
                </a:lnTo>
                <a:cubicBezTo>
                  <a:pt x="10182841" y="4578985"/>
                  <a:pt x="10279233" y="4578985"/>
                  <a:pt x="10357477" y="4534525"/>
                </a:cubicBezTo>
                <a:lnTo>
                  <a:pt x="11056866" y="4136869"/>
                </a:lnTo>
                <a:cubicBezTo>
                  <a:pt x="11067204" y="4130784"/>
                  <a:pt x="11080113" y="4130784"/>
                  <a:pt x="11090462" y="4136869"/>
                </a:cubicBezTo>
                <a:lnTo>
                  <a:pt x="11789840" y="4534525"/>
                </a:lnTo>
                <a:cubicBezTo>
                  <a:pt x="11868400" y="4578962"/>
                  <a:pt x="11965039" y="4578962"/>
                  <a:pt x="12043600" y="4534525"/>
                </a:cubicBezTo>
                <a:lnTo>
                  <a:pt x="12204000" y="4443332"/>
                </a:lnTo>
                <a:lnTo>
                  <a:pt x="1220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7522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5988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5988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144930"/>
      </p:ext>
    </p:extLst>
  </p:cSld>
  <p:clrMapOvr>
    <a:masterClrMapping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9360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9360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16A0243-FEB4-487C-B5F4-5C9E4544F571}" type="datetime1">
              <a:rPr lang="fi-FI" smtClean="0"/>
              <a:t>14.10.2025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grpSp>
        <p:nvGrpSpPr>
          <p:cNvPr id="5" name="Kuva 9" descr="Fintraffic logo">
            <a:extLst>
              <a:ext uri="{FF2B5EF4-FFF2-40B4-BE49-F238E27FC236}">
                <a16:creationId xmlns:a16="http://schemas.microsoft.com/office/drawing/2014/main" id="{70F3C1A4-3115-48F0-AF97-578D0D378A71}"/>
              </a:ext>
            </a:extLst>
          </p:cNvPr>
          <p:cNvGrpSpPr/>
          <p:nvPr/>
        </p:nvGrpSpPr>
        <p:grpSpPr bwMode="black">
          <a:xfrm>
            <a:off x="781050" y="364332"/>
            <a:ext cx="1896835" cy="311121"/>
            <a:chOff x="781050" y="364332"/>
            <a:chExt cx="1896835" cy="311121"/>
          </a:xfrm>
        </p:grpSpPr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0C2F7AC3-3ED8-40B7-9749-8F67273F6D17}"/>
                </a:ext>
              </a:extLst>
            </p:cNvPr>
            <p:cNvSpPr/>
            <p:nvPr/>
          </p:nvSpPr>
          <p:spPr bwMode="black">
            <a:xfrm>
              <a:off x="1399177" y="393369"/>
              <a:ext cx="158220" cy="239118"/>
            </a:xfrm>
            <a:custGeom>
              <a:avLst/>
              <a:gdLst>
                <a:gd name="connsiteX0" fmla="*/ 154005 w 158220"/>
                <a:gd name="connsiteY0" fmla="*/ 0 h 239118"/>
                <a:gd name="connsiteX1" fmla="*/ 4290 w 158220"/>
                <a:gd name="connsiteY1" fmla="*/ 0 h 239118"/>
                <a:gd name="connsiteX2" fmla="*/ 0 w 158220"/>
                <a:gd name="connsiteY2" fmla="*/ 4222 h 239118"/>
                <a:gd name="connsiteX3" fmla="*/ 0 w 158220"/>
                <a:gd name="connsiteY3" fmla="*/ 234970 h 239118"/>
                <a:gd name="connsiteX4" fmla="*/ 4290 w 158220"/>
                <a:gd name="connsiteY4" fmla="*/ 239119 h 239118"/>
                <a:gd name="connsiteX5" fmla="*/ 45840 w 158220"/>
                <a:gd name="connsiteY5" fmla="*/ 239119 h 239118"/>
                <a:gd name="connsiteX6" fmla="*/ 50055 w 158220"/>
                <a:gd name="connsiteY6" fmla="*/ 234970 h 239118"/>
                <a:gd name="connsiteX7" fmla="*/ 50055 w 158220"/>
                <a:gd name="connsiteY7" fmla="*/ 143486 h 239118"/>
                <a:gd name="connsiteX8" fmla="*/ 52238 w 158220"/>
                <a:gd name="connsiteY8" fmla="*/ 141412 h 239118"/>
                <a:gd name="connsiteX9" fmla="*/ 142112 w 158220"/>
                <a:gd name="connsiteY9" fmla="*/ 141412 h 239118"/>
                <a:gd name="connsiteX10" fmla="*/ 146327 w 158220"/>
                <a:gd name="connsiteY10" fmla="*/ 137264 h 239118"/>
                <a:gd name="connsiteX11" fmla="*/ 146327 w 158220"/>
                <a:gd name="connsiteY11" fmla="*/ 105855 h 239118"/>
                <a:gd name="connsiteX12" fmla="*/ 142112 w 158220"/>
                <a:gd name="connsiteY12" fmla="*/ 101707 h 239118"/>
                <a:gd name="connsiteX13" fmla="*/ 52238 w 158220"/>
                <a:gd name="connsiteY13" fmla="*/ 101707 h 239118"/>
                <a:gd name="connsiteX14" fmla="*/ 50055 w 158220"/>
                <a:gd name="connsiteY14" fmla="*/ 99633 h 239118"/>
                <a:gd name="connsiteX15" fmla="*/ 50055 w 158220"/>
                <a:gd name="connsiteY15" fmla="*/ 42001 h 239118"/>
                <a:gd name="connsiteX16" fmla="*/ 52238 w 158220"/>
                <a:gd name="connsiteY16" fmla="*/ 39927 h 239118"/>
                <a:gd name="connsiteX17" fmla="*/ 154005 w 158220"/>
                <a:gd name="connsiteY17" fmla="*/ 39927 h 239118"/>
                <a:gd name="connsiteX18" fmla="*/ 158220 w 158220"/>
                <a:gd name="connsiteY18" fmla="*/ 35779 h 239118"/>
                <a:gd name="connsiteX19" fmla="*/ 158220 w 158220"/>
                <a:gd name="connsiteY19" fmla="*/ 4222 h 239118"/>
                <a:gd name="connsiteX20" fmla="*/ 154005 w 158220"/>
                <a:gd name="connsiteY20" fmla="*/ 0 h 23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8220" h="239118">
                  <a:moveTo>
                    <a:pt x="154005" y="0"/>
                  </a:moveTo>
                  <a:lnTo>
                    <a:pt x="4290" y="0"/>
                  </a:lnTo>
                  <a:cubicBezTo>
                    <a:pt x="1937" y="40"/>
                    <a:pt x="40" y="1907"/>
                    <a:pt x="0" y="4222"/>
                  </a:cubicBezTo>
                  <a:lnTo>
                    <a:pt x="0" y="234970"/>
                  </a:lnTo>
                  <a:cubicBezTo>
                    <a:pt x="41" y="237273"/>
                    <a:pt x="1950" y="239119"/>
                    <a:pt x="4290" y="239119"/>
                  </a:cubicBezTo>
                  <a:lnTo>
                    <a:pt x="45840" y="239119"/>
                  </a:lnTo>
                  <a:cubicBezTo>
                    <a:pt x="48168" y="239119"/>
                    <a:pt x="50055" y="237262"/>
                    <a:pt x="50055" y="234970"/>
                  </a:cubicBezTo>
                  <a:lnTo>
                    <a:pt x="50055" y="143486"/>
                  </a:lnTo>
                  <a:cubicBezTo>
                    <a:pt x="50096" y="142329"/>
                    <a:pt x="51062" y="141411"/>
                    <a:pt x="52238" y="141412"/>
                  </a:cubicBezTo>
                  <a:lnTo>
                    <a:pt x="142112" y="141412"/>
                  </a:lnTo>
                  <a:cubicBezTo>
                    <a:pt x="144438" y="141412"/>
                    <a:pt x="146327" y="139555"/>
                    <a:pt x="146327" y="137264"/>
                  </a:cubicBezTo>
                  <a:lnTo>
                    <a:pt x="146327" y="105855"/>
                  </a:lnTo>
                  <a:cubicBezTo>
                    <a:pt x="146327" y="103564"/>
                    <a:pt x="144438" y="101707"/>
                    <a:pt x="142112" y="101707"/>
                  </a:cubicBezTo>
                  <a:lnTo>
                    <a:pt x="52238" y="101707"/>
                  </a:lnTo>
                  <a:cubicBezTo>
                    <a:pt x="51062" y="101708"/>
                    <a:pt x="50096" y="100790"/>
                    <a:pt x="50055" y="99633"/>
                  </a:cubicBezTo>
                  <a:lnTo>
                    <a:pt x="50055" y="42001"/>
                  </a:lnTo>
                  <a:cubicBezTo>
                    <a:pt x="50096" y="40844"/>
                    <a:pt x="51062" y="39927"/>
                    <a:pt x="52238" y="39927"/>
                  </a:cubicBezTo>
                  <a:lnTo>
                    <a:pt x="154005" y="39927"/>
                  </a:lnTo>
                  <a:cubicBezTo>
                    <a:pt x="156331" y="39927"/>
                    <a:pt x="158220" y="38070"/>
                    <a:pt x="158220" y="35779"/>
                  </a:cubicBezTo>
                  <a:lnTo>
                    <a:pt x="158220" y="4222"/>
                  </a:lnTo>
                  <a:cubicBezTo>
                    <a:pt x="158220" y="1919"/>
                    <a:pt x="156346" y="40"/>
                    <a:pt x="154005" y="0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Vapaamuotoinen: Muoto 8">
              <a:extLst>
                <a:ext uri="{FF2B5EF4-FFF2-40B4-BE49-F238E27FC236}">
                  <a16:creationId xmlns:a16="http://schemas.microsoft.com/office/drawing/2014/main" id="{1CDBC2A9-BA06-4873-A698-3D9E906277EC}"/>
                </a:ext>
              </a:extLst>
            </p:cNvPr>
            <p:cNvSpPr/>
            <p:nvPr/>
          </p:nvSpPr>
          <p:spPr bwMode="black">
            <a:xfrm>
              <a:off x="1655551" y="451467"/>
              <a:ext cx="155293" cy="181022"/>
            </a:xfrm>
            <a:custGeom>
              <a:avLst/>
              <a:gdLst>
                <a:gd name="connsiteX0" fmla="*/ 98756 w 155293"/>
                <a:gd name="connsiteY0" fmla="*/ 53 h 181022"/>
                <a:gd name="connsiteX1" fmla="*/ 48851 w 155293"/>
                <a:gd name="connsiteY1" fmla="*/ 31906 h 181022"/>
                <a:gd name="connsiteX2" fmla="*/ 46141 w 155293"/>
                <a:gd name="connsiteY2" fmla="*/ 33123 h 181022"/>
                <a:gd name="connsiteX3" fmla="*/ 45087 w 155293"/>
                <a:gd name="connsiteY3" fmla="*/ 32276 h 181022"/>
                <a:gd name="connsiteX4" fmla="*/ 29431 w 155293"/>
                <a:gd name="connsiteY4" fmla="*/ 6424 h 181022"/>
                <a:gd name="connsiteX5" fmla="*/ 23936 w 155293"/>
                <a:gd name="connsiteY5" fmla="*/ 3312 h 181022"/>
                <a:gd name="connsiteX6" fmla="*/ 4215 w 155293"/>
                <a:gd name="connsiteY6" fmla="*/ 3312 h 181022"/>
                <a:gd name="connsiteX7" fmla="*/ 0 w 155293"/>
                <a:gd name="connsiteY7" fmla="*/ 7535 h 181022"/>
                <a:gd name="connsiteX8" fmla="*/ 0 w 155293"/>
                <a:gd name="connsiteY8" fmla="*/ 176873 h 181022"/>
                <a:gd name="connsiteX9" fmla="*/ 4215 w 155293"/>
                <a:gd name="connsiteY9" fmla="*/ 181022 h 181022"/>
                <a:gd name="connsiteX10" fmla="*/ 43808 w 155293"/>
                <a:gd name="connsiteY10" fmla="*/ 181022 h 181022"/>
                <a:gd name="connsiteX11" fmla="*/ 48098 w 155293"/>
                <a:gd name="connsiteY11" fmla="*/ 176948 h 181022"/>
                <a:gd name="connsiteX12" fmla="*/ 48098 w 155293"/>
                <a:gd name="connsiteY12" fmla="*/ 176873 h 181022"/>
                <a:gd name="connsiteX13" fmla="*/ 48098 w 155293"/>
                <a:gd name="connsiteY13" fmla="*/ 80574 h 181022"/>
                <a:gd name="connsiteX14" fmla="*/ 78207 w 155293"/>
                <a:gd name="connsiteY14" fmla="*/ 38795 h 181022"/>
                <a:gd name="connsiteX15" fmla="*/ 107111 w 155293"/>
                <a:gd name="connsiteY15" fmla="*/ 80130 h 181022"/>
                <a:gd name="connsiteX16" fmla="*/ 107111 w 155293"/>
                <a:gd name="connsiteY16" fmla="*/ 176873 h 181022"/>
                <a:gd name="connsiteX17" fmla="*/ 111326 w 155293"/>
                <a:gd name="connsiteY17" fmla="*/ 181022 h 181022"/>
                <a:gd name="connsiteX18" fmla="*/ 151069 w 155293"/>
                <a:gd name="connsiteY18" fmla="*/ 181022 h 181022"/>
                <a:gd name="connsiteX19" fmla="*/ 155285 w 155293"/>
                <a:gd name="connsiteY19" fmla="*/ 176873 h 181022"/>
                <a:gd name="connsiteX20" fmla="*/ 155285 w 155293"/>
                <a:gd name="connsiteY20" fmla="*/ 66277 h 181022"/>
                <a:gd name="connsiteX21" fmla="*/ 98756 w 155293"/>
                <a:gd name="connsiteY21" fmla="*/ 53 h 181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5293" h="181022">
                  <a:moveTo>
                    <a:pt x="98756" y="53"/>
                  </a:moveTo>
                  <a:cubicBezTo>
                    <a:pt x="76912" y="-931"/>
                    <a:pt x="56845" y="11874"/>
                    <a:pt x="48851" y="31906"/>
                  </a:cubicBezTo>
                  <a:cubicBezTo>
                    <a:pt x="48445" y="32979"/>
                    <a:pt x="47233" y="33524"/>
                    <a:pt x="46141" y="33123"/>
                  </a:cubicBezTo>
                  <a:cubicBezTo>
                    <a:pt x="45705" y="32963"/>
                    <a:pt x="45336" y="32665"/>
                    <a:pt x="45087" y="32276"/>
                  </a:cubicBezTo>
                  <a:lnTo>
                    <a:pt x="29431" y="6424"/>
                  </a:lnTo>
                  <a:cubicBezTo>
                    <a:pt x="28279" y="4515"/>
                    <a:pt x="26194" y="3335"/>
                    <a:pt x="23936" y="3312"/>
                  </a:cubicBezTo>
                  <a:lnTo>
                    <a:pt x="4215" y="3312"/>
                  </a:lnTo>
                  <a:cubicBezTo>
                    <a:pt x="1874" y="3353"/>
                    <a:pt x="0" y="5232"/>
                    <a:pt x="0" y="7535"/>
                  </a:cubicBezTo>
                  <a:lnTo>
                    <a:pt x="0" y="176873"/>
                  </a:lnTo>
                  <a:cubicBezTo>
                    <a:pt x="0" y="179165"/>
                    <a:pt x="1889" y="181022"/>
                    <a:pt x="4215" y="181022"/>
                  </a:cubicBezTo>
                  <a:lnTo>
                    <a:pt x="43808" y="181022"/>
                  </a:lnTo>
                  <a:cubicBezTo>
                    <a:pt x="46134" y="181062"/>
                    <a:pt x="48053" y="179239"/>
                    <a:pt x="48098" y="176948"/>
                  </a:cubicBezTo>
                  <a:cubicBezTo>
                    <a:pt x="48098" y="176923"/>
                    <a:pt x="48098" y="176899"/>
                    <a:pt x="48098" y="176873"/>
                  </a:cubicBezTo>
                  <a:lnTo>
                    <a:pt x="48098" y="80574"/>
                  </a:lnTo>
                  <a:cubicBezTo>
                    <a:pt x="48098" y="48129"/>
                    <a:pt x="65034" y="38795"/>
                    <a:pt x="78207" y="38795"/>
                  </a:cubicBezTo>
                  <a:cubicBezTo>
                    <a:pt x="95519" y="38795"/>
                    <a:pt x="107111" y="48869"/>
                    <a:pt x="107111" y="80130"/>
                  </a:cubicBezTo>
                  <a:lnTo>
                    <a:pt x="107111" y="176873"/>
                  </a:lnTo>
                  <a:cubicBezTo>
                    <a:pt x="107111" y="179165"/>
                    <a:pt x="109000" y="181022"/>
                    <a:pt x="111326" y="181022"/>
                  </a:cubicBezTo>
                  <a:lnTo>
                    <a:pt x="151069" y="181022"/>
                  </a:lnTo>
                  <a:cubicBezTo>
                    <a:pt x="153395" y="181022"/>
                    <a:pt x="155285" y="179165"/>
                    <a:pt x="155285" y="176873"/>
                  </a:cubicBezTo>
                  <a:lnTo>
                    <a:pt x="155285" y="66277"/>
                  </a:lnTo>
                  <a:cubicBezTo>
                    <a:pt x="155811" y="28128"/>
                    <a:pt x="133230" y="53"/>
                    <a:pt x="98756" y="5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CF7C187C-317F-49A0-955E-7AFC4003AE10}"/>
                </a:ext>
              </a:extLst>
            </p:cNvPr>
            <p:cNvSpPr/>
            <p:nvPr/>
          </p:nvSpPr>
          <p:spPr bwMode="black">
            <a:xfrm>
              <a:off x="1820395" y="400001"/>
              <a:ext cx="107261" cy="235747"/>
            </a:xfrm>
            <a:custGeom>
              <a:avLst/>
              <a:gdLst>
                <a:gd name="connsiteX0" fmla="*/ 103573 w 107261"/>
                <a:gd name="connsiteY0" fmla="*/ 196116 h 235747"/>
                <a:gd name="connsiteX1" fmla="*/ 93035 w 107261"/>
                <a:gd name="connsiteY1" fmla="*/ 196708 h 235747"/>
                <a:gd name="connsiteX2" fmla="*/ 78357 w 107261"/>
                <a:gd name="connsiteY2" fmla="*/ 192412 h 235747"/>
                <a:gd name="connsiteX3" fmla="*/ 74518 w 107261"/>
                <a:gd name="connsiteY3" fmla="*/ 178337 h 235747"/>
                <a:gd name="connsiteX4" fmla="*/ 74518 w 107261"/>
                <a:gd name="connsiteY4" fmla="*/ 91742 h 235747"/>
                <a:gd name="connsiteX5" fmla="*/ 76551 w 107261"/>
                <a:gd name="connsiteY5" fmla="*/ 89595 h 235747"/>
                <a:gd name="connsiteX6" fmla="*/ 76626 w 107261"/>
                <a:gd name="connsiteY6" fmla="*/ 89594 h 235747"/>
                <a:gd name="connsiteX7" fmla="*/ 101165 w 107261"/>
                <a:gd name="connsiteY7" fmla="*/ 89594 h 235747"/>
                <a:gd name="connsiteX8" fmla="*/ 105380 w 107261"/>
                <a:gd name="connsiteY8" fmla="*/ 85446 h 235747"/>
                <a:gd name="connsiteX9" fmla="*/ 105380 w 107261"/>
                <a:gd name="connsiteY9" fmla="*/ 59000 h 235747"/>
                <a:gd name="connsiteX10" fmla="*/ 101165 w 107261"/>
                <a:gd name="connsiteY10" fmla="*/ 54778 h 235747"/>
                <a:gd name="connsiteX11" fmla="*/ 76626 w 107261"/>
                <a:gd name="connsiteY11" fmla="*/ 54778 h 235747"/>
                <a:gd name="connsiteX12" fmla="*/ 74518 w 107261"/>
                <a:gd name="connsiteY12" fmla="*/ 52855 h 235747"/>
                <a:gd name="connsiteX13" fmla="*/ 74518 w 107261"/>
                <a:gd name="connsiteY13" fmla="*/ 52704 h 235747"/>
                <a:gd name="connsiteX14" fmla="*/ 74518 w 107261"/>
                <a:gd name="connsiteY14" fmla="*/ 3147 h 235747"/>
                <a:gd name="connsiteX15" fmla="*/ 71244 w 107261"/>
                <a:gd name="connsiteY15" fmla="*/ 0 h 235747"/>
                <a:gd name="connsiteX16" fmla="*/ 69701 w 107261"/>
                <a:gd name="connsiteY16" fmla="*/ 406 h 235747"/>
                <a:gd name="connsiteX17" fmla="*/ 29506 w 107261"/>
                <a:gd name="connsiteY17" fmla="*/ 23592 h 235747"/>
                <a:gd name="connsiteX18" fmla="*/ 26345 w 107261"/>
                <a:gd name="connsiteY18" fmla="*/ 28999 h 235747"/>
                <a:gd name="connsiteX19" fmla="*/ 26345 w 107261"/>
                <a:gd name="connsiteY19" fmla="*/ 52926 h 235747"/>
                <a:gd name="connsiteX20" fmla="*/ 24388 w 107261"/>
                <a:gd name="connsiteY20" fmla="*/ 55000 h 235747"/>
                <a:gd name="connsiteX21" fmla="*/ 24237 w 107261"/>
                <a:gd name="connsiteY21" fmla="*/ 55000 h 235747"/>
                <a:gd name="connsiteX22" fmla="*/ 4215 w 107261"/>
                <a:gd name="connsiteY22" fmla="*/ 55000 h 235747"/>
                <a:gd name="connsiteX23" fmla="*/ 0 w 107261"/>
                <a:gd name="connsiteY23" fmla="*/ 59222 h 235747"/>
                <a:gd name="connsiteX24" fmla="*/ 0 w 107261"/>
                <a:gd name="connsiteY24" fmla="*/ 85668 h 235747"/>
                <a:gd name="connsiteX25" fmla="*/ 4215 w 107261"/>
                <a:gd name="connsiteY25" fmla="*/ 89816 h 235747"/>
                <a:gd name="connsiteX26" fmla="*/ 24237 w 107261"/>
                <a:gd name="connsiteY26" fmla="*/ 89816 h 235747"/>
                <a:gd name="connsiteX27" fmla="*/ 26345 w 107261"/>
                <a:gd name="connsiteY27" fmla="*/ 91889 h 235747"/>
                <a:gd name="connsiteX28" fmla="*/ 26345 w 107261"/>
                <a:gd name="connsiteY28" fmla="*/ 91964 h 235747"/>
                <a:gd name="connsiteX29" fmla="*/ 26345 w 107261"/>
                <a:gd name="connsiteY29" fmla="*/ 185375 h 235747"/>
                <a:gd name="connsiteX30" fmla="*/ 78056 w 107261"/>
                <a:gd name="connsiteY30" fmla="*/ 235747 h 235747"/>
                <a:gd name="connsiteX31" fmla="*/ 103347 w 107261"/>
                <a:gd name="connsiteY31" fmla="*/ 232561 h 235747"/>
                <a:gd name="connsiteX32" fmla="*/ 107262 w 107261"/>
                <a:gd name="connsiteY32" fmla="*/ 227524 h 235747"/>
                <a:gd name="connsiteX33" fmla="*/ 107262 w 107261"/>
                <a:gd name="connsiteY33" fmla="*/ 199153 h 235747"/>
                <a:gd name="connsiteX34" fmla="*/ 104236 w 107261"/>
                <a:gd name="connsiteY34" fmla="*/ 196058 h 235747"/>
                <a:gd name="connsiteX35" fmla="*/ 103573 w 107261"/>
                <a:gd name="connsiteY35" fmla="*/ 196116 h 23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07261" h="235747">
                  <a:moveTo>
                    <a:pt x="103573" y="196116"/>
                  </a:moveTo>
                  <a:cubicBezTo>
                    <a:pt x="100073" y="196517"/>
                    <a:pt x="96558" y="196715"/>
                    <a:pt x="93035" y="196708"/>
                  </a:cubicBezTo>
                  <a:cubicBezTo>
                    <a:pt x="87751" y="197351"/>
                    <a:pt x="82430" y="195794"/>
                    <a:pt x="78357" y="192412"/>
                  </a:cubicBezTo>
                  <a:cubicBezTo>
                    <a:pt x="75414" y="188321"/>
                    <a:pt x="74052" y="183329"/>
                    <a:pt x="74518" y="178337"/>
                  </a:cubicBezTo>
                  <a:lnTo>
                    <a:pt x="74518" y="91742"/>
                  </a:lnTo>
                  <a:cubicBezTo>
                    <a:pt x="74473" y="90598"/>
                    <a:pt x="75384" y="89636"/>
                    <a:pt x="76551" y="89595"/>
                  </a:cubicBezTo>
                  <a:cubicBezTo>
                    <a:pt x="76573" y="89595"/>
                    <a:pt x="76604" y="89594"/>
                    <a:pt x="76626" y="89594"/>
                  </a:cubicBezTo>
                  <a:lnTo>
                    <a:pt x="101165" y="89594"/>
                  </a:lnTo>
                  <a:cubicBezTo>
                    <a:pt x="103490" y="89594"/>
                    <a:pt x="105380" y="87737"/>
                    <a:pt x="105380" y="85446"/>
                  </a:cubicBezTo>
                  <a:lnTo>
                    <a:pt x="105380" y="59000"/>
                  </a:lnTo>
                  <a:cubicBezTo>
                    <a:pt x="105380" y="56697"/>
                    <a:pt x="103505" y="54819"/>
                    <a:pt x="101165" y="54778"/>
                  </a:cubicBezTo>
                  <a:lnTo>
                    <a:pt x="76626" y="54778"/>
                  </a:lnTo>
                  <a:cubicBezTo>
                    <a:pt x="75505" y="54819"/>
                    <a:pt x="74564" y="53959"/>
                    <a:pt x="74518" y="52855"/>
                  </a:cubicBezTo>
                  <a:cubicBezTo>
                    <a:pt x="74518" y="52805"/>
                    <a:pt x="74518" y="52754"/>
                    <a:pt x="74518" y="52704"/>
                  </a:cubicBezTo>
                  <a:lnTo>
                    <a:pt x="74518" y="3147"/>
                  </a:lnTo>
                  <a:cubicBezTo>
                    <a:pt x="74496" y="1388"/>
                    <a:pt x="73028" y="-21"/>
                    <a:pt x="71244" y="0"/>
                  </a:cubicBezTo>
                  <a:cubicBezTo>
                    <a:pt x="70702" y="7"/>
                    <a:pt x="70175" y="146"/>
                    <a:pt x="69701" y="406"/>
                  </a:cubicBezTo>
                  <a:lnTo>
                    <a:pt x="29506" y="23592"/>
                  </a:lnTo>
                  <a:cubicBezTo>
                    <a:pt x="27542" y="24707"/>
                    <a:pt x="26337" y="26770"/>
                    <a:pt x="26345" y="28999"/>
                  </a:cubicBezTo>
                  <a:lnTo>
                    <a:pt x="26345" y="52926"/>
                  </a:lnTo>
                  <a:cubicBezTo>
                    <a:pt x="26390" y="54030"/>
                    <a:pt x="25509" y="54959"/>
                    <a:pt x="24388" y="55000"/>
                  </a:cubicBezTo>
                  <a:cubicBezTo>
                    <a:pt x="24343" y="55002"/>
                    <a:pt x="24290" y="55002"/>
                    <a:pt x="24237" y="55000"/>
                  </a:cubicBezTo>
                  <a:lnTo>
                    <a:pt x="4215" y="55000"/>
                  </a:lnTo>
                  <a:cubicBezTo>
                    <a:pt x="1874" y="55041"/>
                    <a:pt x="0" y="56919"/>
                    <a:pt x="0" y="59222"/>
                  </a:cubicBezTo>
                  <a:lnTo>
                    <a:pt x="0" y="85668"/>
                  </a:lnTo>
                  <a:cubicBezTo>
                    <a:pt x="0" y="87959"/>
                    <a:pt x="1889" y="89816"/>
                    <a:pt x="4215" y="89816"/>
                  </a:cubicBezTo>
                  <a:lnTo>
                    <a:pt x="24237" y="89816"/>
                  </a:lnTo>
                  <a:cubicBezTo>
                    <a:pt x="25404" y="89815"/>
                    <a:pt x="26345" y="90744"/>
                    <a:pt x="26345" y="91889"/>
                  </a:cubicBezTo>
                  <a:cubicBezTo>
                    <a:pt x="26345" y="91914"/>
                    <a:pt x="26345" y="91939"/>
                    <a:pt x="26345" y="91964"/>
                  </a:cubicBezTo>
                  <a:lnTo>
                    <a:pt x="26345" y="185375"/>
                  </a:lnTo>
                  <a:cubicBezTo>
                    <a:pt x="27000" y="219005"/>
                    <a:pt x="44237" y="235796"/>
                    <a:pt x="78056" y="235747"/>
                  </a:cubicBezTo>
                  <a:cubicBezTo>
                    <a:pt x="86592" y="235775"/>
                    <a:pt x="95098" y="234704"/>
                    <a:pt x="103347" y="232561"/>
                  </a:cubicBezTo>
                  <a:cubicBezTo>
                    <a:pt x="105666" y="231955"/>
                    <a:pt x="107277" y="229884"/>
                    <a:pt x="107262" y="227524"/>
                  </a:cubicBezTo>
                  <a:lnTo>
                    <a:pt x="107262" y="199153"/>
                  </a:lnTo>
                  <a:cubicBezTo>
                    <a:pt x="107292" y="197476"/>
                    <a:pt x="105937" y="196090"/>
                    <a:pt x="104236" y="196058"/>
                  </a:cubicBezTo>
                  <a:cubicBezTo>
                    <a:pt x="104010" y="196054"/>
                    <a:pt x="103792" y="196073"/>
                    <a:pt x="103573" y="196116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19DEA45E-EB42-4E8A-A7E5-3C91E163DDCE}"/>
                </a:ext>
              </a:extLst>
            </p:cNvPr>
            <p:cNvSpPr/>
            <p:nvPr/>
          </p:nvSpPr>
          <p:spPr bwMode="black">
            <a:xfrm>
              <a:off x="1948732" y="452962"/>
              <a:ext cx="102293" cy="179525"/>
            </a:xfrm>
            <a:custGeom>
              <a:avLst/>
              <a:gdLst>
                <a:gd name="connsiteX0" fmla="*/ 98379 w 102293"/>
                <a:gd name="connsiteY0" fmla="*/ 261 h 179525"/>
                <a:gd name="connsiteX1" fmla="*/ 48023 w 102293"/>
                <a:gd name="connsiteY1" fmla="*/ 31077 h 179525"/>
                <a:gd name="connsiteX2" fmla="*/ 45193 w 102293"/>
                <a:gd name="connsiteY2" fmla="*/ 31995 h 179525"/>
                <a:gd name="connsiteX3" fmla="*/ 44259 w 102293"/>
                <a:gd name="connsiteY3" fmla="*/ 31077 h 179525"/>
                <a:gd name="connsiteX4" fmla="*/ 28377 w 102293"/>
                <a:gd name="connsiteY4" fmla="*/ 4854 h 179525"/>
                <a:gd name="connsiteX5" fmla="*/ 22882 w 102293"/>
                <a:gd name="connsiteY5" fmla="*/ 1742 h 179525"/>
                <a:gd name="connsiteX6" fmla="*/ 4215 w 102293"/>
                <a:gd name="connsiteY6" fmla="*/ 1742 h 179525"/>
                <a:gd name="connsiteX7" fmla="*/ 0 w 102293"/>
                <a:gd name="connsiteY7" fmla="*/ 5965 h 179525"/>
                <a:gd name="connsiteX8" fmla="*/ 0 w 102293"/>
                <a:gd name="connsiteY8" fmla="*/ 175378 h 179525"/>
                <a:gd name="connsiteX9" fmla="*/ 4215 w 102293"/>
                <a:gd name="connsiteY9" fmla="*/ 179526 h 179525"/>
                <a:gd name="connsiteX10" fmla="*/ 44184 w 102293"/>
                <a:gd name="connsiteY10" fmla="*/ 179526 h 179525"/>
                <a:gd name="connsiteX11" fmla="*/ 48399 w 102293"/>
                <a:gd name="connsiteY11" fmla="*/ 175378 h 179525"/>
                <a:gd name="connsiteX12" fmla="*/ 48399 w 102293"/>
                <a:gd name="connsiteY12" fmla="*/ 73522 h 179525"/>
                <a:gd name="connsiteX13" fmla="*/ 98154 w 102293"/>
                <a:gd name="connsiteY13" fmla="*/ 45003 h 179525"/>
                <a:gd name="connsiteX14" fmla="*/ 102136 w 102293"/>
                <a:gd name="connsiteY14" fmla="*/ 43009 h 179525"/>
                <a:gd name="connsiteX15" fmla="*/ 102294 w 102293"/>
                <a:gd name="connsiteY15" fmla="*/ 42114 h 179525"/>
                <a:gd name="connsiteX16" fmla="*/ 102294 w 102293"/>
                <a:gd name="connsiteY16" fmla="*/ 4187 h 179525"/>
                <a:gd name="connsiteX17" fmla="*/ 98379 w 102293"/>
                <a:gd name="connsiteY17" fmla="*/ 261 h 17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2293" h="179525">
                  <a:moveTo>
                    <a:pt x="98379" y="261"/>
                  </a:moveTo>
                  <a:cubicBezTo>
                    <a:pt x="88368" y="-850"/>
                    <a:pt x="62701" y="261"/>
                    <a:pt x="48023" y="31077"/>
                  </a:cubicBezTo>
                  <a:cubicBezTo>
                    <a:pt x="47496" y="32100"/>
                    <a:pt x="46232" y="32510"/>
                    <a:pt x="45193" y="31995"/>
                  </a:cubicBezTo>
                  <a:cubicBezTo>
                    <a:pt x="44786" y="31795"/>
                    <a:pt x="44463" y="31473"/>
                    <a:pt x="44259" y="31077"/>
                  </a:cubicBezTo>
                  <a:lnTo>
                    <a:pt x="28377" y="4854"/>
                  </a:lnTo>
                  <a:cubicBezTo>
                    <a:pt x="27241" y="2922"/>
                    <a:pt x="25148" y="1736"/>
                    <a:pt x="22882" y="1742"/>
                  </a:cubicBezTo>
                  <a:lnTo>
                    <a:pt x="4215" y="1742"/>
                  </a:lnTo>
                  <a:cubicBezTo>
                    <a:pt x="1874" y="1783"/>
                    <a:pt x="0" y="3662"/>
                    <a:pt x="0" y="5965"/>
                  </a:cubicBezTo>
                  <a:lnTo>
                    <a:pt x="0" y="175378"/>
                  </a:lnTo>
                  <a:cubicBezTo>
                    <a:pt x="0" y="177669"/>
                    <a:pt x="1889" y="179526"/>
                    <a:pt x="4215" y="179526"/>
                  </a:cubicBezTo>
                  <a:lnTo>
                    <a:pt x="44184" y="179526"/>
                  </a:lnTo>
                  <a:cubicBezTo>
                    <a:pt x="46510" y="179526"/>
                    <a:pt x="48399" y="177669"/>
                    <a:pt x="48399" y="175378"/>
                  </a:cubicBezTo>
                  <a:lnTo>
                    <a:pt x="48399" y="73522"/>
                  </a:lnTo>
                  <a:cubicBezTo>
                    <a:pt x="48399" y="51300"/>
                    <a:pt x="71508" y="37595"/>
                    <a:pt x="98154" y="45003"/>
                  </a:cubicBezTo>
                  <a:cubicBezTo>
                    <a:pt x="99817" y="45536"/>
                    <a:pt x="101601" y="44642"/>
                    <a:pt x="102136" y="43009"/>
                  </a:cubicBezTo>
                  <a:cubicBezTo>
                    <a:pt x="102233" y="42719"/>
                    <a:pt x="102286" y="42418"/>
                    <a:pt x="102294" y="42114"/>
                  </a:cubicBezTo>
                  <a:lnTo>
                    <a:pt x="102294" y="4187"/>
                  </a:lnTo>
                  <a:cubicBezTo>
                    <a:pt x="102218" y="2078"/>
                    <a:pt x="100517" y="375"/>
                    <a:pt x="98379" y="261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E4B28303-3EA8-4AC4-B4E6-957B68984A3F}"/>
                </a:ext>
              </a:extLst>
            </p:cNvPr>
            <p:cNvSpPr/>
            <p:nvPr/>
          </p:nvSpPr>
          <p:spPr bwMode="black">
            <a:xfrm>
              <a:off x="2055934" y="451422"/>
              <a:ext cx="158979" cy="184667"/>
            </a:xfrm>
            <a:custGeom>
              <a:avLst/>
              <a:gdLst>
                <a:gd name="connsiteX0" fmla="*/ 153312 w 158979"/>
                <a:gd name="connsiteY0" fmla="*/ 140028 h 184667"/>
                <a:gd name="connsiteX1" fmla="*/ 153312 w 158979"/>
                <a:gd name="connsiteY1" fmla="*/ 62988 h 184667"/>
                <a:gd name="connsiteX2" fmla="*/ 133741 w 158979"/>
                <a:gd name="connsiteY2" fmla="*/ 16616 h 184667"/>
                <a:gd name="connsiteX3" fmla="*/ 81051 w 158979"/>
                <a:gd name="connsiteY3" fmla="*/ 97 h 184667"/>
                <a:gd name="connsiteX4" fmla="*/ 41308 w 158979"/>
                <a:gd name="connsiteY4" fmla="*/ 7505 h 184667"/>
                <a:gd name="connsiteX5" fmla="*/ 13985 w 158979"/>
                <a:gd name="connsiteY5" fmla="*/ 28098 h 184667"/>
                <a:gd name="connsiteX6" fmla="*/ 4124 w 158979"/>
                <a:gd name="connsiteY6" fmla="*/ 53655 h 184667"/>
                <a:gd name="connsiteX7" fmla="*/ 7210 w 158979"/>
                <a:gd name="connsiteY7" fmla="*/ 56984 h 184667"/>
                <a:gd name="connsiteX8" fmla="*/ 7361 w 158979"/>
                <a:gd name="connsiteY8" fmla="*/ 56988 h 184667"/>
                <a:gd name="connsiteX9" fmla="*/ 48308 w 158979"/>
                <a:gd name="connsiteY9" fmla="*/ 56988 h 184667"/>
                <a:gd name="connsiteX10" fmla="*/ 52448 w 158979"/>
                <a:gd name="connsiteY10" fmla="*/ 53580 h 184667"/>
                <a:gd name="connsiteX11" fmla="*/ 59147 w 158979"/>
                <a:gd name="connsiteY11" fmla="*/ 41210 h 184667"/>
                <a:gd name="connsiteX12" fmla="*/ 78266 w 158979"/>
                <a:gd name="connsiteY12" fmla="*/ 35506 h 184667"/>
                <a:gd name="connsiteX13" fmla="*/ 98514 w 158979"/>
                <a:gd name="connsiteY13" fmla="*/ 42913 h 184667"/>
                <a:gd name="connsiteX14" fmla="*/ 104912 w 158979"/>
                <a:gd name="connsiteY14" fmla="*/ 62618 h 184667"/>
                <a:gd name="connsiteX15" fmla="*/ 104912 w 158979"/>
                <a:gd name="connsiteY15" fmla="*/ 70766 h 184667"/>
                <a:gd name="connsiteX16" fmla="*/ 102805 w 158979"/>
                <a:gd name="connsiteY16" fmla="*/ 72840 h 184667"/>
                <a:gd name="connsiteX17" fmla="*/ 82707 w 158979"/>
                <a:gd name="connsiteY17" fmla="*/ 72840 h 184667"/>
                <a:gd name="connsiteX18" fmla="*/ 21286 w 158979"/>
                <a:gd name="connsiteY18" fmla="*/ 88100 h 184667"/>
                <a:gd name="connsiteX19" fmla="*/ 59 w 158979"/>
                <a:gd name="connsiteY19" fmla="*/ 128546 h 184667"/>
                <a:gd name="connsiteX20" fmla="*/ 17221 w 158979"/>
                <a:gd name="connsiteY20" fmla="*/ 169362 h 184667"/>
                <a:gd name="connsiteX21" fmla="*/ 61405 w 158979"/>
                <a:gd name="connsiteY21" fmla="*/ 184622 h 184667"/>
                <a:gd name="connsiteX22" fmla="*/ 104988 w 158979"/>
                <a:gd name="connsiteY22" fmla="*/ 164769 h 184667"/>
                <a:gd name="connsiteX23" fmla="*/ 107088 w 158979"/>
                <a:gd name="connsiteY23" fmla="*/ 164417 h 184667"/>
                <a:gd name="connsiteX24" fmla="*/ 107697 w 158979"/>
                <a:gd name="connsiteY24" fmla="*/ 165362 h 184667"/>
                <a:gd name="connsiteX25" fmla="*/ 110934 w 158979"/>
                <a:gd name="connsiteY25" fmla="*/ 178103 h 184667"/>
                <a:gd name="connsiteX26" fmla="*/ 115224 w 158979"/>
                <a:gd name="connsiteY26" fmla="*/ 181436 h 184667"/>
                <a:gd name="connsiteX27" fmla="*/ 155645 w 158979"/>
                <a:gd name="connsiteY27" fmla="*/ 181436 h 184667"/>
                <a:gd name="connsiteX28" fmla="*/ 158980 w 158979"/>
                <a:gd name="connsiteY28" fmla="*/ 178198 h 184667"/>
                <a:gd name="connsiteX29" fmla="*/ 158806 w 158979"/>
                <a:gd name="connsiteY29" fmla="*/ 177140 h 184667"/>
                <a:gd name="connsiteX30" fmla="*/ 153312 w 158979"/>
                <a:gd name="connsiteY30" fmla="*/ 140028 h 184667"/>
                <a:gd name="connsiteX31" fmla="*/ 104912 w 158979"/>
                <a:gd name="connsiteY31" fmla="*/ 117064 h 184667"/>
                <a:gd name="connsiteX32" fmla="*/ 76565 w 158979"/>
                <a:gd name="connsiteY32" fmla="*/ 149446 h 184667"/>
                <a:gd name="connsiteX33" fmla="*/ 71868 w 158979"/>
                <a:gd name="connsiteY33" fmla="*/ 149435 h 184667"/>
                <a:gd name="connsiteX34" fmla="*/ 48233 w 158979"/>
                <a:gd name="connsiteY34" fmla="*/ 127731 h 184667"/>
                <a:gd name="connsiteX35" fmla="*/ 86922 w 158979"/>
                <a:gd name="connsiteY35" fmla="*/ 100249 h 184667"/>
                <a:gd name="connsiteX36" fmla="*/ 102579 w 158979"/>
                <a:gd name="connsiteY36" fmla="*/ 100249 h 184667"/>
                <a:gd name="connsiteX37" fmla="*/ 104686 w 158979"/>
                <a:gd name="connsiteY37" fmla="*/ 102323 h 18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979" h="184667">
                  <a:moveTo>
                    <a:pt x="153312" y="140028"/>
                  </a:moveTo>
                  <a:lnTo>
                    <a:pt x="153312" y="62988"/>
                  </a:lnTo>
                  <a:cubicBezTo>
                    <a:pt x="154313" y="45403"/>
                    <a:pt x="147102" y="28330"/>
                    <a:pt x="133741" y="16616"/>
                  </a:cubicBezTo>
                  <a:cubicBezTo>
                    <a:pt x="118785" y="5028"/>
                    <a:pt x="100065" y="-841"/>
                    <a:pt x="81051" y="97"/>
                  </a:cubicBezTo>
                  <a:cubicBezTo>
                    <a:pt x="67427" y="-115"/>
                    <a:pt x="53908" y="2406"/>
                    <a:pt x="41308" y="7505"/>
                  </a:cubicBezTo>
                  <a:cubicBezTo>
                    <a:pt x="30454" y="11775"/>
                    <a:pt x="21000" y="18899"/>
                    <a:pt x="13985" y="28098"/>
                  </a:cubicBezTo>
                  <a:cubicBezTo>
                    <a:pt x="8226" y="35481"/>
                    <a:pt x="4794" y="44368"/>
                    <a:pt x="4124" y="53655"/>
                  </a:cubicBezTo>
                  <a:cubicBezTo>
                    <a:pt x="4041" y="55412"/>
                    <a:pt x="5419" y="56903"/>
                    <a:pt x="7210" y="56984"/>
                  </a:cubicBezTo>
                  <a:cubicBezTo>
                    <a:pt x="7255" y="56987"/>
                    <a:pt x="7308" y="56988"/>
                    <a:pt x="7361" y="56988"/>
                  </a:cubicBezTo>
                  <a:lnTo>
                    <a:pt x="48308" y="56988"/>
                  </a:lnTo>
                  <a:cubicBezTo>
                    <a:pt x="50341" y="56984"/>
                    <a:pt x="52087" y="55551"/>
                    <a:pt x="52448" y="53580"/>
                  </a:cubicBezTo>
                  <a:cubicBezTo>
                    <a:pt x="52952" y="48754"/>
                    <a:pt x="55361" y="44315"/>
                    <a:pt x="59147" y="41210"/>
                  </a:cubicBezTo>
                  <a:cubicBezTo>
                    <a:pt x="64620" y="37109"/>
                    <a:pt x="71401" y="35084"/>
                    <a:pt x="78266" y="35506"/>
                  </a:cubicBezTo>
                  <a:cubicBezTo>
                    <a:pt x="85801" y="34882"/>
                    <a:pt x="93223" y="37598"/>
                    <a:pt x="98514" y="42913"/>
                  </a:cubicBezTo>
                  <a:cubicBezTo>
                    <a:pt x="102985" y="48512"/>
                    <a:pt x="105251" y="55506"/>
                    <a:pt x="104912" y="62618"/>
                  </a:cubicBezTo>
                  <a:lnTo>
                    <a:pt x="104912" y="70766"/>
                  </a:lnTo>
                  <a:cubicBezTo>
                    <a:pt x="104875" y="71895"/>
                    <a:pt x="103949" y="72802"/>
                    <a:pt x="102805" y="72840"/>
                  </a:cubicBezTo>
                  <a:lnTo>
                    <a:pt x="82707" y="72840"/>
                  </a:lnTo>
                  <a:cubicBezTo>
                    <a:pt x="55911" y="72840"/>
                    <a:pt x="35437" y="77927"/>
                    <a:pt x="21286" y="88100"/>
                  </a:cubicBezTo>
                  <a:cubicBezTo>
                    <a:pt x="7955" y="97389"/>
                    <a:pt x="37" y="112471"/>
                    <a:pt x="59" y="128546"/>
                  </a:cubicBezTo>
                  <a:cubicBezTo>
                    <a:pt x="-686" y="143989"/>
                    <a:pt x="5607" y="158955"/>
                    <a:pt x="17221" y="169362"/>
                  </a:cubicBezTo>
                  <a:cubicBezTo>
                    <a:pt x="29453" y="179773"/>
                    <a:pt x="45245" y="185228"/>
                    <a:pt x="61405" y="184622"/>
                  </a:cubicBezTo>
                  <a:cubicBezTo>
                    <a:pt x="78168" y="184517"/>
                    <a:pt x="94058" y="177277"/>
                    <a:pt x="104988" y="164769"/>
                  </a:cubicBezTo>
                  <a:cubicBezTo>
                    <a:pt x="105469" y="164102"/>
                    <a:pt x="106410" y="163944"/>
                    <a:pt x="107088" y="164417"/>
                  </a:cubicBezTo>
                  <a:cubicBezTo>
                    <a:pt x="107411" y="164641"/>
                    <a:pt x="107630" y="164980"/>
                    <a:pt x="107697" y="165362"/>
                  </a:cubicBezTo>
                  <a:lnTo>
                    <a:pt x="110934" y="178103"/>
                  </a:lnTo>
                  <a:cubicBezTo>
                    <a:pt x="111416" y="180051"/>
                    <a:pt x="113185" y="181426"/>
                    <a:pt x="115224" y="181436"/>
                  </a:cubicBezTo>
                  <a:lnTo>
                    <a:pt x="155645" y="181436"/>
                  </a:lnTo>
                  <a:cubicBezTo>
                    <a:pt x="157474" y="181448"/>
                    <a:pt x="158964" y="179999"/>
                    <a:pt x="158980" y="178198"/>
                  </a:cubicBezTo>
                  <a:cubicBezTo>
                    <a:pt x="158980" y="177838"/>
                    <a:pt x="158919" y="177481"/>
                    <a:pt x="158806" y="177140"/>
                  </a:cubicBezTo>
                  <a:cubicBezTo>
                    <a:pt x="155088" y="165111"/>
                    <a:pt x="153236" y="152600"/>
                    <a:pt x="153312" y="140028"/>
                  </a:cubicBezTo>
                  <a:close/>
                  <a:moveTo>
                    <a:pt x="104912" y="117064"/>
                  </a:moveTo>
                  <a:cubicBezTo>
                    <a:pt x="106169" y="133710"/>
                    <a:pt x="93479" y="148208"/>
                    <a:pt x="76565" y="149446"/>
                  </a:cubicBezTo>
                  <a:cubicBezTo>
                    <a:pt x="74999" y="149561"/>
                    <a:pt x="73434" y="149557"/>
                    <a:pt x="71868" y="149435"/>
                  </a:cubicBezTo>
                  <a:cubicBezTo>
                    <a:pt x="57868" y="149435"/>
                    <a:pt x="48233" y="142620"/>
                    <a:pt x="48233" y="127731"/>
                  </a:cubicBezTo>
                  <a:cubicBezTo>
                    <a:pt x="48233" y="112842"/>
                    <a:pt x="59825" y="100249"/>
                    <a:pt x="86922" y="100249"/>
                  </a:cubicBezTo>
                  <a:lnTo>
                    <a:pt x="102579" y="100249"/>
                  </a:lnTo>
                  <a:cubicBezTo>
                    <a:pt x="103746" y="100249"/>
                    <a:pt x="104686" y="101178"/>
                    <a:pt x="104686" y="10232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331F56B3-6D7D-44B3-A26B-992D8244A19D}"/>
                </a:ext>
              </a:extLst>
            </p:cNvPr>
            <p:cNvSpPr/>
            <p:nvPr/>
          </p:nvSpPr>
          <p:spPr bwMode="black">
            <a:xfrm>
              <a:off x="2520845" y="451569"/>
              <a:ext cx="158545" cy="184203"/>
            </a:xfrm>
            <a:custGeom>
              <a:avLst/>
              <a:gdLst>
                <a:gd name="connsiteX0" fmla="*/ 154179 w 158545"/>
                <a:gd name="connsiteY0" fmla="*/ 119509 h 184203"/>
                <a:gd name="connsiteX1" fmla="*/ 117372 w 158545"/>
                <a:gd name="connsiteY1" fmla="*/ 119509 h 184203"/>
                <a:gd name="connsiteX2" fmla="*/ 113157 w 158545"/>
                <a:gd name="connsiteY2" fmla="*/ 123287 h 184203"/>
                <a:gd name="connsiteX3" fmla="*/ 104802 w 158545"/>
                <a:gd name="connsiteY3" fmla="*/ 138695 h 184203"/>
                <a:gd name="connsiteX4" fmla="*/ 83048 w 158545"/>
                <a:gd name="connsiteY4" fmla="*/ 146103 h 184203"/>
                <a:gd name="connsiteX5" fmla="*/ 57230 w 158545"/>
                <a:gd name="connsiteY5" fmla="*/ 134102 h 184203"/>
                <a:gd name="connsiteX6" fmla="*/ 48724 w 158545"/>
                <a:gd name="connsiteY6" fmla="*/ 94620 h 184203"/>
                <a:gd name="connsiteX7" fmla="*/ 48724 w 158545"/>
                <a:gd name="connsiteY7" fmla="*/ 89657 h 184203"/>
                <a:gd name="connsiteX8" fmla="*/ 57305 w 158545"/>
                <a:gd name="connsiteY8" fmla="*/ 50470 h 184203"/>
                <a:gd name="connsiteX9" fmla="*/ 102664 w 158545"/>
                <a:gd name="connsiteY9" fmla="*/ 45243 h 184203"/>
                <a:gd name="connsiteX10" fmla="*/ 104802 w 158545"/>
                <a:gd name="connsiteY10" fmla="*/ 47063 h 184203"/>
                <a:gd name="connsiteX11" fmla="*/ 113157 w 158545"/>
                <a:gd name="connsiteY11" fmla="*/ 65730 h 184203"/>
                <a:gd name="connsiteX12" fmla="*/ 117372 w 158545"/>
                <a:gd name="connsiteY12" fmla="*/ 69582 h 184203"/>
                <a:gd name="connsiteX13" fmla="*/ 154255 w 158545"/>
                <a:gd name="connsiteY13" fmla="*/ 69582 h 184203"/>
                <a:gd name="connsiteX14" fmla="*/ 158545 w 158545"/>
                <a:gd name="connsiteY14" fmla="*/ 65362 h 184203"/>
                <a:gd name="connsiteX15" fmla="*/ 158545 w 158545"/>
                <a:gd name="connsiteY15" fmla="*/ 65211 h 184203"/>
                <a:gd name="connsiteX16" fmla="*/ 137921 w 158545"/>
                <a:gd name="connsiteY16" fmla="*/ 19062 h 184203"/>
                <a:gd name="connsiteX17" fmla="*/ 83575 w 158545"/>
                <a:gd name="connsiteY17" fmla="*/ 98 h 184203"/>
                <a:gd name="connsiteX18" fmla="*/ 22681 w 158545"/>
                <a:gd name="connsiteY18" fmla="*/ 24543 h 184203"/>
                <a:gd name="connsiteX19" fmla="*/ 99 w 158545"/>
                <a:gd name="connsiteY19" fmla="*/ 90101 h 184203"/>
                <a:gd name="connsiteX20" fmla="*/ 99 w 158545"/>
                <a:gd name="connsiteY20" fmla="*/ 93212 h 184203"/>
                <a:gd name="connsiteX21" fmla="*/ 22681 w 158545"/>
                <a:gd name="connsiteY21" fmla="*/ 159881 h 184203"/>
                <a:gd name="connsiteX22" fmla="*/ 83801 w 158545"/>
                <a:gd name="connsiteY22" fmla="*/ 184104 h 184203"/>
                <a:gd name="connsiteX23" fmla="*/ 121437 w 158545"/>
                <a:gd name="connsiteY23" fmla="*/ 175807 h 184203"/>
                <a:gd name="connsiteX24" fmla="*/ 148384 w 158545"/>
                <a:gd name="connsiteY24" fmla="*/ 152547 h 184203"/>
                <a:gd name="connsiteX25" fmla="*/ 158169 w 158545"/>
                <a:gd name="connsiteY25" fmla="*/ 123806 h 184203"/>
                <a:gd name="connsiteX26" fmla="*/ 154179 w 158545"/>
                <a:gd name="connsiteY26" fmla="*/ 119509 h 184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8545" h="184203">
                  <a:moveTo>
                    <a:pt x="154179" y="119509"/>
                  </a:moveTo>
                  <a:lnTo>
                    <a:pt x="117372" y="119509"/>
                  </a:lnTo>
                  <a:cubicBezTo>
                    <a:pt x="115196" y="119535"/>
                    <a:pt x="113382" y="121158"/>
                    <a:pt x="113157" y="123287"/>
                  </a:cubicBezTo>
                  <a:cubicBezTo>
                    <a:pt x="112351" y="129247"/>
                    <a:pt x="109386" y="134721"/>
                    <a:pt x="104802" y="138695"/>
                  </a:cubicBezTo>
                  <a:cubicBezTo>
                    <a:pt x="98750" y="143754"/>
                    <a:pt x="90982" y="146397"/>
                    <a:pt x="83048" y="146103"/>
                  </a:cubicBezTo>
                  <a:cubicBezTo>
                    <a:pt x="72909" y="146769"/>
                    <a:pt x="63146" y="142229"/>
                    <a:pt x="57230" y="134102"/>
                  </a:cubicBezTo>
                  <a:cubicBezTo>
                    <a:pt x="51607" y="126102"/>
                    <a:pt x="48777" y="112941"/>
                    <a:pt x="48724" y="94620"/>
                  </a:cubicBezTo>
                  <a:lnTo>
                    <a:pt x="48724" y="89657"/>
                  </a:lnTo>
                  <a:cubicBezTo>
                    <a:pt x="48724" y="71582"/>
                    <a:pt x="51585" y="58520"/>
                    <a:pt x="57305" y="50470"/>
                  </a:cubicBezTo>
                  <a:cubicBezTo>
                    <a:pt x="68363" y="36701"/>
                    <a:pt x="88671" y="34361"/>
                    <a:pt x="102664" y="45243"/>
                  </a:cubicBezTo>
                  <a:cubicBezTo>
                    <a:pt x="103401" y="45819"/>
                    <a:pt x="104117" y="46426"/>
                    <a:pt x="104802" y="47063"/>
                  </a:cubicBezTo>
                  <a:cubicBezTo>
                    <a:pt x="109649" y="52178"/>
                    <a:pt x="112592" y="58757"/>
                    <a:pt x="113157" y="65730"/>
                  </a:cubicBezTo>
                  <a:cubicBezTo>
                    <a:pt x="113382" y="67872"/>
                    <a:pt x="115181" y="69519"/>
                    <a:pt x="117372" y="69582"/>
                  </a:cubicBezTo>
                  <a:lnTo>
                    <a:pt x="154255" y="69582"/>
                  </a:lnTo>
                  <a:cubicBezTo>
                    <a:pt x="156626" y="69583"/>
                    <a:pt x="158545" y="67694"/>
                    <a:pt x="158545" y="65362"/>
                  </a:cubicBezTo>
                  <a:cubicBezTo>
                    <a:pt x="158545" y="65312"/>
                    <a:pt x="158545" y="65262"/>
                    <a:pt x="158545" y="65211"/>
                  </a:cubicBezTo>
                  <a:cubicBezTo>
                    <a:pt x="158131" y="47752"/>
                    <a:pt x="150717" y="31163"/>
                    <a:pt x="137921" y="19062"/>
                  </a:cubicBezTo>
                  <a:cubicBezTo>
                    <a:pt x="123025" y="5984"/>
                    <a:pt x="103514" y="-825"/>
                    <a:pt x="83575" y="98"/>
                  </a:cubicBezTo>
                  <a:cubicBezTo>
                    <a:pt x="60595" y="-1049"/>
                    <a:pt x="38284" y="7907"/>
                    <a:pt x="22681" y="24543"/>
                  </a:cubicBezTo>
                  <a:cubicBezTo>
                    <a:pt x="7062" y="42833"/>
                    <a:pt x="-1000" y="66234"/>
                    <a:pt x="99" y="90101"/>
                  </a:cubicBezTo>
                  <a:lnTo>
                    <a:pt x="99" y="93212"/>
                  </a:lnTo>
                  <a:cubicBezTo>
                    <a:pt x="99" y="121658"/>
                    <a:pt x="7626" y="143881"/>
                    <a:pt x="22681" y="159881"/>
                  </a:cubicBezTo>
                  <a:cubicBezTo>
                    <a:pt x="38450" y="176394"/>
                    <a:pt x="60805" y="185251"/>
                    <a:pt x="83801" y="184104"/>
                  </a:cubicBezTo>
                  <a:cubicBezTo>
                    <a:pt x="96830" y="184243"/>
                    <a:pt x="109709" y="181403"/>
                    <a:pt x="121437" y="175807"/>
                  </a:cubicBezTo>
                  <a:cubicBezTo>
                    <a:pt x="132434" y="170655"/>
                    <a:pt x="141760" y="162603"/>
                    <a:pt x="148384" y="152547"/>
                  </a:cubicBezTo>
                  <a:cubicBezTo>
                    <a:pt x="154067" y="143936"/>
                    <a:pt x="157431" y="134047"/>
                    <a:pt x="158169" y="123806"/>
                  </a:cubicBezTo>
                  <a:cubicBezTo>
                    <a:pt x="158252" y="121542"/>
                    <a:pt x="156475" y="119629"/>
                    <a:pt x="154179" y="119509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971FCEC-333E-4154-A8CF-06C765CADE16}"/>
                </a:ext>
              </a:extLst>
            </p:cNvPr>
            <p:cNvSpPr/>
            <p:nvPr/>
          </p:nvSpPr>
          <p:spPr bwMode="black">
            <a:xfrm>
              <a:off x="1576666" y="454779"/>
              <a:ext cx="48399" cy="177709"/>
            </a:xfrm>
            <a:custGeom>
              <a:avLst/>
              <a:gdLst>
                <a:gd name="connsiteX0" fmla="*/ 44184 w 48399"/>
                <a:gd name="connsiteY0" fmla="*/ 0 h 177709"/>
                <a:gd name="connsiteX1" fmla="*/ 48399 w 48399"/>
                <a:gd name="connsiteY1" fmla="*/ 0 h 177709"/>
                <a:gd name="connsiteX2" fmla="*/ 48399 w 48399"/>
                <a:gd name="connsiteY2" fmla="*/ 177709 h 177709"/>
                <a:gd name="connsiteX3" fmla="*/ 44184 w 48399"/>
                <a:gd name="connsiteY3" fmla="*/ 177709 h 177709"/>
                <a:gd name="connsiteX4" fmla="*/ 4215 w 48399"/>
                <a:gd name="connsiteY4" fmla="*/ 177709 h 177709"/>
                <a:gd name="connsiteX5" fmla="*/ 0 w 48399"/>
                <a:gd name="connsiteY5" fmla="*/ 177709 h 177709"/>
                <a:gd name="connsiteX6" fmla="*/ 0 w 48399"/>
                <a:gd name="connsiteY6" fmla="*/ 0 h 177709"/>
                <a:gd name="connsiteX7" fmla="*/ 4215 w 48399"/>
                <a:gd name="connsiteY7" fmla="*/ 0 h 177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399" h="177709">
                  <a:moveTo>
                    <a:pt x="44184" y="0"/>
                  </a:moveTo>
                  <a:cubicBezTo>
                    <a:pt x="46512" y="0"/>
                    <a:pt x="48399" y="0"/>
                    <a:pt x="48399" y="0"/>
                  </a:cubicBezTo>
                  <a:lnTo>
                    <a:pt x="48399" y="177709"/>
                  </a:lnTo>
                  <a:cubicBezTo>
                    <a:pt x="48399" y="177709"/>
                    <a:pt x="46512" y="177709"/>
                    <a:pt x="44184" y="177709"/>
                  </a:cubicBezTo>
                  <a:lnTo>
                    <a:pt x="4215" y="177709"/>
                  </a:lnTo>
                  <a:cubicBezTo>
                    <a:pt x="1887" y="177709"/>
                    <a:pt x="0" y="177709"/>
                    <a:pt x="0" y="177709"/>
                  </a:cubicBezTo>
                  <a:lnTo>
                    <a:pt x="0" y="0"/>
                  </a:lnTo>
                  <a:cubicBezTo>
                    <a:pt x="0" y="0"/>
                    <a:pt x="1887" y="0"/>
                    <a:pt x="4215" y="0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84FFA676-9D9C-44A6-B1E4-BAF18383A73E}"/>
                </a:ext>
              </a:extLst>
            </p:cNvPr>
            <p:cNvSpPr/>
            <p:nvPr/>
          </p:nvSpPr>
          <p:spPr bwMode="black">
            <a:xfrm>
              <a:off x="1573881" y="386332"/>
              <a:ext cx="54044" cy="53186"/>
            </a:xfrm>
            <a:custGeom>
              <a:avLst/>
              <a:gdLst>
                <a:gd name="connsiteX0" fmla="*/ 54045 w 54044"/>
                <a:gd name="connsiteY0" fmla="*/ 26593 h 53186"/>
                <a:gd name="connsiteX1" fmla="*/ 27022 w 54044"/>
                <a:gd name="connsiteY1" fmla="*/ 53187 h 53186"/>
                <a:gd name="connsiteX2" fmla="*/ 0 w 54044"/>
                <a:gd name="connsiteY2" fmla="*/ 26593 h 53186"/>
                <a:gd name="connsiteX3" fmla="*/ 27022 w 54044"/>
                <a:gd name="connsiteY3" fmla="*/ 0 h 53186"/>
                <a:gd name="connsiteX4" fmla="*/ 54045 w 54044"/>
                <a:gd name="connsiteY4" fmla="*/ 26593 h 5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44" h="53186">
                  <a:moveTo>
                    <a:pt x="54045" y="26593"/>
                  </a:moveTo>
                  <a:cubicBezTo>
                    <a:pt x="54045" y="41281"/>
                    <a:pt x="41946" y="53187"/>
                    <a:pt x="27022" y="53187"/>
                  </a:cubicBezTo>
                  <a:cubicBezTo>
                    <a:pt x="12098" y="53187"/>
                    <a:pt x="0" y="41281"/>
                    <a:pt x="0" y="26593"/>
                  </a:cubicBezTo>
                  <a:cubicBezTo>
                    <a:pt x="0" y="11906"/>
                    <a:pt x="12098" y="0"/>
                    <a:pt x="27022" y="0"/>
                  </a:cubicBezTo>
                  <a:cubicBezTo>
                    <a:pt x="41946" y="0"/>
                    <a:pt x="54045" y="11906"/>
                    <a:pt x="54045" y="2659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36D9BB1E-CA57-4555-BDBB-1D9E29840A7F}"/>
                </a:ext>
              </a:extLst>
            </p:cNvPr>
            <p:cNvSpPr/>
            <p:nvPr/>
          </p:nvSpPr>
          <p:spPr bwMode="black">
            <a:xfrm>
              <a:off x="2237735" y="376725"/>
              <a:ext cx="263713" cy="255763"/>
            </a:xfrm>
            <a:custGeom>
              <a:avLst/>
              <a:gdLst>
                <a:gd name="connsiteX0" fmla="*/ 259498 w 263713"/>
                <a:gd name="connsiteY0" fmla="*/ 78054 h 255763"/>
                <a:gd name="connsiteX1" fmla="*/ 155925 w 263713"/>
                <a:gd name="connsiteY1" fmla="*/ 78054 h 255763"/>
                <a:gd name="connsiteX2" fmla="*/ 153818 w 263713"/>
                <a:gd name="connsiteY2" fmla="*/ 76131 h 255763"/>
                <a:gd name="connsiteX3" fmla="*/ 153818 w 263713"/>
                <a:gd name="connsiteY3" fmla="*/ 75980 h 255763"/>
                <a:gd name="connsiteX4" fmla="*/ 153818 w 263713"/>
                <a:gd name="connsiteY4" fmla="*/ 63831 h 255763"/>
                <a:gd name="connsiteX5" fmla="*/ 180991 w 263713"/>
                <a:gd name="connsiteY5" fmla="*/ 38645 h 255763"/>
                <a:gd name="connsiteX6" fmla="*/ 192658 w 263713"/>
                <a:gd name="connsiteY6" fmla="*/ 39460 h 255763"/>
                <a:gd name="connsiteX7" fmla="*/ 196165 w 263713"/>
                <a:gd name="connsiteY7" fmla="*/ 36902 h 255763"/>
                <a:gd name="connsiteX8" fmla="*/ 196195 w 263713"/>
                <a:gd name="connsiteY8" fmla="*/ 36349 h 255763"/>
                <a:gd name="connsiteX9" fmla="*/ 196195 w 263713"/>
                <a:gd name="connsiteY9" fmla="*/ 6718 h 255763"/>
                <a:gd name="connsiteX10" fmla="*/ 192808 w 263713"/>
                <a:gd name="connsiteY10" fmla="*/ 2644 h 255763"/>
                <a:gd name="connsiteX11" fmla="*/ 171657 w 263713"/>
                <a:gd name="connsiteY11" fmla="*/ 126 h 255763"/>
                <a:gd name="connsiteX12" fmla="*/ 122806 w 263713"/>
                <a:gd name="connsiteY12" fmla="*/ 16571 h 255763"/>
                <a:gd name="connsiteX13" fmla="*/ 105418 w 263713"/>
                <a:gd name="connsiteY13" fmla="*/ 63016 h 255763"/>
                <a:gd name="connsiteX14" fmla="*/ 105418 w 263713"/>
                <a:gd name="connsiteY14" fmla="*/ 75980 h 255763"/>
                <a:gd name="connsiteX15" fmla="*/ 103311 w 263713"/>
                <a:gd name="connsiteY15" fmla="*/ 78054 h 255763"/>
                <a:gd name="connsiteX16" fmla="*/ 50621 w 263713"/>
                <a:gd name="connsiteY16" fmla="*/ 78054 h 255763"/>
                <a:gd name="connsiteX17" fmla="*/ 48513 w 263713"/>
                <a:gd name="connsiteY17" fmla="*/ 76131 h 255763"/>
                <a:gd name="connsiteX18" fmla="*/ 48513 w 263713"/>
                <a:gd name="connsiteY18" fmla="*/ 75980 h 255763"/>
                <a:gd name="connsiteX19" fmla="*/ 48513 w 263713"/>
                <a:gd name="connsiteY19" fmla="*/ 63831 h 255763"/>
                <a:gd name="connsiteX20" fmla="*/ 75686 w 263713"/>
                <a:gd name="connsiteY20" fmla="*/ 38645 h 255763"/>
                <a:gd name="connsiteX21" fmla="*/ 87278 w 263713"/>
                <a:gd name="connsiteY21" fmla="*/ 39460 h 255763"/>
                <a:gd name="connsiteX22" fmla="*/ 90861 w 263713"/>
                <a:gd name="connsiteY22" fmla="*/ 36825 h 255763"/>
                <a:gd name="connsiteX23" fmla="*/ 90891 w 263713"/>
                <a:gd name="connsiteY23" fmla="*/ 36349 h 255763"/>
                <a:gd name="connsiteX24" fmla="*/ 90891 w 263713"/>
                <a:gd name="connsiteY24" fmla="*/ 6718 h 255763"/>
                <a:gd name="connsiteX25" fmla="*/ 87504 w 263713"/>
                <a:gd name="connsiteY25" fmla="*/ 2644 h 255763"/>
                <a:gd name="connsiteX26" fmla="*/ 66352 w 263713"/>
                <a:gd name="connsiteY26" fmla="*/ 126 h 255763"/>
                <a:gd name="connsiteX27" fmla="*/ 17501 w 263713"/>
                <a:gd name="connsiteY27" fmla="*/ 16571 h 255763"/>
                <a:gd name="connsiteX28" fmla="*/ 114 w 263713"/>
                <a:gd name="connsiteY28" fmla="*/ 63016 h 255763"/>
                <a:gd name="connsiteX29" fmla="*/ 114 w 263713"/>
                <a:gd name="connsiteY29" fmla="*/ 251615 h 255763"/>
                <a:gd name="connsiteX30" fmla="*/ 4329 w 263713"/>
                <a:gd name="connsiteY30" fmla="*/ 255763 h 255763"/>
                <a:gd name="connsiteX31" fmla="*/ 44223 w 263713"/>
                <a:gd name="connsiteY31" fmla="*/ 255763 h 255763"/>
                <a:gd name="connsiteX32" fmla="*/ 48513 w 263713"/>
                <a:gd name="connsiteY32" fmla="*/ 251615 h 255763"/>
                <a:gd name="connsiteX33" fmla="*/ 48513 w 263713"/>
                <a:gd name="connsiteY33" fmla="*/ 115018 h 255763"/>
                <a:gd name="connsiteX34" fmla="*/ 50546 w 263713"/>
                <a:gd name="connsiteY34" fmla="*/ 112871 h 255763"/>
                <a:gd name="connsiteX35" fmla="*/ 50621 w 263713"/>
                <a:gd name="connsiteY35" fmla="*/ 112870 h 255763"/>
                <a:gd name="connsiteX36" fmla="*/ 103311 w 263713"/>
                <a:gd name="connsiteY36" fmla="*/ 112870 h 255763"/>
                <a:gd name="connsiteX37" fmla="*/ 105418 w 263713"/>
                <a:gd name="connsiteY37" fmla="*/ 115018 h 255763"/>
                <a:gd name="connsiteX38" fmla="*/ 105418 w 263713"/>
                <a:gd name="connsiteY38" fmla="*/ 251615 h 255763"/>
                <a:gd name="connsiteX39" fmla="*/ 109633 w 263713"/>
                <a:gd name="connsiteY39" fmla="*/ 255763 h 255763"/>
                <a:gd name="connsiteX40" fmla="*/ 149602 w 263713"/>
                <a:gd name="connsiteY40" fmla="*/ 255763 h 255763"/>
                <a:gd name="connsiteX41" fmla="*/ 153818 w 263713"/>
                <a:gd name="connsiteY41" fmla="*/ 251615 h 255763"/>
                <a:gd name="connsiteX42" fmla="*/ 153818 w 263713"/>
                <a:gd name="connsiteY42" fmla="*/ 115018 h 255763"/>
                <a:gd name="connsiteX43" fmla="*/ 155850 w 263713"/>
                <a:gd name="connsiteY43" fmla="*/ 112871 h 255763"/>
                <a:gd name="connsiteX44" fmla="*/ 155925 w 263713"/>
                <a:gd name="connsiteY44" fmla="*/ 112870 h 255763"/>
                <a:gd name="connsiteX45" fmla="*/ 182646 w 263713"/>
                <a:gd name="connsiteY45" fmla="*/ 112870 h 255763"/>
                <a:gd name="connsiteX46" fmla="*/ 195443 w 263713"/>
                <a:gd name="connsiteY46" fmla="*/ 109536 h 255763"/>
                <a:gd name="connsiteX47" fmla="*/ 212153 w 263713"/>
                <a:gd name="connsiteY47" fmla="*/ 100055 h 255763"/>
                <a:gd name="connsiteX48" fmla="*/ 215149 w 263713"/>
                <a:gd name="connsiteY48" fmla="*/ 100779 h 255763"/>
                <a:gd name="connsiteX49" fmla="*/ 215465 w 263713"/>
                <a:gd name="connsiteY49" fmla="*/ 101981 h 255763"/>
                <a:gd name="connsiteX50" fmla="*/ 215465 w 263713"/>
                <a:gd name="connsiteY50" fmla="*/ 251615 h 255763"/>
                <a:gd name="connsiteX51" fmla="*/ 219755 w 263713"/>
                <a:gd name="connsiteY51" fmla="*/ 255763 h 255763"/>
                <a:gd name="connsiteX52" fmla="*/ 259498 w 263713"/>
                <a:gd name="connsiteY52" fmla="*/ 255763 h 255763"/>
                <a:gd name="connsiteX53" fmla="*/ 263714 w 263713"/>
                <a:gd name="connsiteY53" fmla="*/ 251615 h 255763"/>
                <a:gd name="connsiteX54" fmla="*/ 263714 w 263713"/>
                <a:gd name="connsiteY54" fmla="*/ 82276 h 255763"/>
                <a:gd name="connsiteX55" fmla="*/ 259498 w 263713"/>
                <a:gd name="connsiteY55" fmla="*/ 78054 h 25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63713" h="255763">
                  <a:moveTo>
                    <a:pt x="259498" y="78054"/>
                  </a:moveTo>
                  <a:lnTo>
                    <a:pt x="155925" y="78054"/>
                  </a:lnTo>
                  <a:cubicBezTo>
                    <a:pt x="154804" y="78095"/>
                    <a:pt x="153863" y="77235"/>
                    <a:pt x="153818" y="76131"/>
                  </a:cubicBezTo>
                  <a:cubicBezTo>
                    <a:pt x="153818" y="76081"/>
                    <a:pt x="153818" y="76030"/>
                    <a:pt x="153818" y="75980"/>
                  </a:cubicBezTo>
                  <a:lnTo>
                    <a:pt x="153818" y="63831"/>
                  </a:lnTo>
                  <a:cubicBezTo>
                    <a:pt x="153818" y="47090"/>
                    <a:pt x="162850" y="38645"/>
                    <a:pt x="180991" y="38645"/>
                  </a:cubicBezTo>
                  <a:cubicBezTo>
                    <a:pt x="184897" y="38632"/>
                    <a:pt x="188796" y="38904"/>
                    <a:pt x="192658" y="39460"/>
                  </a:cubicBezTo>
                  <a:cubicBezTo>
                    <a:pt x="194344" y="39707"/>
                    <a:pt x="195917" y="38561"/>
                    <a:pt x="196165" y="36902"/>
                  </a:cubicBezTo>
                  <a:cubicBezTo>
                    <a:pt x="196188" y="36719"/>
                    <a:pt x="196203" y="36534"/>
                    <a:pt x="196195" y="36349"/>
                  </a:cubicBezTo>
                  <a:lnTo>
                    <a:pt x="196195" y="6718"/>
                  </a:lnTo>
                  <a:cubicBezTo>
                    <a:pt x="196173" y="4749"/>
                    <a:pt x="194765" y="3059"/>
                    <a:pt x="192808" y="2644"/>
                  </a:cubicBezTo>
                  <a:cubicBezTo>
                    <a:pt x="185861" y="1099"/>
                    <a:pt x="178778" y="255"/>
                    <a:pt x="171657" y="126"/>
                  </a:cubicBezTo>
                  <a:cubicBezTo>
                    <a:pt x="153803" y="-954"/>
                    <a:pt x="136242" y="4958"/>
                    <a:pt x="122806" y="16571"/>
                  </a:cubicBezTo>
                  <a:cubicBezTo>
                    <a:pt x="110672" y="28981"/>
                    <a:pt x="104364" y="45824"/>
                    <a:pt x="105418" y="63016"/>
                  </a:cubicBezTo>
                  <a:lnTo>
                    <a:pt x="105418" y="75980"/>
                  </a:lnTo>
                  <a:cubicBezTo>
                    <a:pt x="105418" y="77125"/>
                    <a:pt x="104477" y="78054"/>
                    <a:pt x="103311" y="78054"/>
                  </a:cubicBezTo>
                  <a:lnTo>
                    <a:pt x="50621" y="78054"/>
                  </a:lnTo>
                  <a:cubicBezTo>
                    <a:pt x="49499" y="78095"/>
                    <a:pt x="48558" y="77235"/>
                    <a:pt x="48513" y="76131"/>
                  </a:cubicBezTo>
                  <a:cubicBezTo>
                    <a:pt x="48513" y="76081"/>
                    <a:pt x="48513" y="76030"/>
                    <a:pt x="48513" y="75980"/>
                  </a:cubicBezTo>
                  <a:lnTo>
                    <a:pt x="48513" y="63831"/>
                  </a:lnTo>
                  <a:cubicBezTo>
                    <a:pt x="48513" y="47090"/>
                    <a:pt x="57546" y="38645"/>
                    <a:pt x="75686" y="38645"/>
                  </a:cubicBezTo>
                  <a:cubicBezTo>
                    <a:pt x="79563" y="38629"/>
                    <a:pt x="83439" y="38901"/>
                    <a:pt x="87278" y="39460"/>
                  </a:cubicBezTo>
                  <a:cubicBezTo>
                    <a:pt x="89009" y="39706"/>
                    <a:pt x="90612" y="38526"/>
                    <a:pt x="90861" y="36825"/>
                  </a:cubicBezTo>
                  <a:cubicBezTo>
                    <a:pt x="90883" y="36668"/>
                    <a:pt x="90891" y="36508"/>
                    <a:pt x="90891" y="36349"/>
                  </a:cubicBezTo>
                  <a:lnTo>
                    <a:pt x="90891" y="6718"/>
                  </a:lnTo>
                  <a:cubicBezTo>
                    <a:pt x="90868" y="4749"/>
                    <a:pt x="89461" y="3059"/>
                    <a:pt x="87504" y="2644"/>
                  </a:cubicBezTo>
                  <a:cubicBezTo>
                    <a:pt x="80556" y="1104"/>
                    <a:pt x="73473" y="260"/>
                    <a:pt x="66352" y="126"/>
                  </a:cubicBezTo>
                  <a:cubicBezTo>
                    <a:pt x="48498" y="-954"/>
                    <a:pt x="30937" y="4958"/>
                    <a:pt x="17501" y="16571"/>
                  </a:cubicBezTo>
                  <a:cubicBezTo>
                    <a:pt x="5368" y="28981"/>
                    <a:pt x="-940" y="45824"/>
                    <a:pt x="114" y="63016"/>
                  </a:cubicBezTo>
                  <a:lnTo>
                    <a:pt x="114" y="251615"/>
                  </a:lnTo>
                  <a:cubicBezTo>
                    <a:pt x="114" y="253906"/>
                    <a:pt x="2003" y="255763"/>
                    <a:pt x="4329" y="255763"/>
                  </a:cubicBezTo>
                  <a:lnTo>
                    <a:pt x="44223" y="255763"/>
                  </a:lnTo>
                  <a:cubicBezTo>
                    <a:pt x="46564" y="255764"/>
                    <a:pt x="48475" y="253918"/>
                    <a:pt x="48513" y="251615"/>
                  </a:cubicBezTo>
                  <a:lnTo>
                    <a:pt x="48513" y="115018"/>
                  </a:lnTo>
                  <a:cubicBezTo>
                    <a:pt x="48468" y="113874"/>
                    <a:pt x="49379" y="112912"/>
                    <a:pt x="50546" y="112871"/>
                  </a:cubicBezTo>
                  <a:cubicBezTo>
                    <a:pt x="50568" y="112871"/>
                    <a:pt x="50598" y="112870"/>
                    <a:pt x="50621" y="112870"/>
                  </a:cubicBezTo>
                  <a:lnTo>
                    <a:pt x="103311" y="112870"/>
                  </a:lnTo>
                  <a:cubicBezTo>
                    <a:pt x="104485" y="112910"/>
                    <a:pt x="105418" y="113860"/>
                    <a:pt x="105418" y="115018"/>
                  </a:cubicBezTo>
                  <a:lnTo>
                    <a:pt x="105418" y="251615"/>
                  </a:lnTo>
                  <a:cubicBezTo>
                    <a:pt x="105418" y="253906"/>
                    <a:pt x="107308" y="255763"/>
                    <a:pt x="109633" y="255763"/>
                  </a:cubicBezTo>
                  <a:lnTo>
                    <a:pt x="149602" y="255763"/>
                  </a:lnTo>
                  <a:cubicBezTo>
                    <a:pt x="151928" y="255763"/>
                    <a:pt x="153818" y="253906"/>
                    <a:pt x="153818" y="251615"/>
                  </a:cubicBezTo>
                  <a:lnTo>
                    <a:pt x="153818" y="115018"/>
                  </a:lnTo>
                  <a:cubicBezTo>
                    <a:pt x="153772" y="113874"/>
                    <a:pt x="154683" y="112912"/>
                    <a:pt x="155850" y="112871"/>
                  </a:cubicBezTo>
                  <a:cubicBezTo>
                    <a:pt x="155873" y="112871"/>
                    <a:pt x="155903" y="112870"/>
                    <a:pt x="155925" y="112870"/>
                  </a:cubicBezTo>
                  <a:lnTo>
                    <a:pt x="182646" y="112870"/>
                  </a:lnTo>
                  <a:cubicBezTo>
                    <a:pt x="187140" y="112900"/>
                    <a:pt x="191559" y="111749"/>
                    <a:pt x="195443" y="109536"/>
                  </a:cubicBezTo>
                  <a:lnTo>
                    <a:pt x="212153" y="100055"/>
                  </a:lnTo>
                  <a:cubicBezTo>
                    <a:pt x="213184" y="99440"/>
                    <a:pt x="214524" y="99764"/>
                    <a:pt x="215149" y="100779"/>
                  </a:cubicBezTo>
                  <a:cubicBezTo>
                    <a:pt x="215374" y="101141"/>
                    <a:pt x="215480" y="101558"/>
                    <a:pt x="215465" y="101981"/>
                  </a:cubicBezTo>
                  <a:lnTo>
                    <a:pt x="215465" y="251615"/>
                  </a:lnTo>
                  <a:cubicBezTo>
                    <a:pt x="215502" y="253918"/>
                    <a:pt x="217414" y="255763"/>
                    <a:pt x="219755" y="255763"/>
                  </a:cubicBezTo>
                  <a:lnTo>
                    <a:pt x="259498" y="255763"/>
                  </a:lnTo>
                  <a:cubicBezTo>
                    <a:pt x="261824" y="255763"/>
                    <a:pt x="263714" y="253906"/>
                    <a:pt x="263714" y="251615"/>
                  </a:cubicBezTo>
                  <a:lnTo>
                    <a:pt x="263714" y="82276"/>
                  </a:lnTo>
                  <a:cubicBezTo>
                    <a:pt x="263714" y="79973"/>
                    <a:pt x="261839" y="78095"/>
                    <a:pt x="259498" y="78054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801682C1-D806-4205-A949-27BC524A14BE}"/>
                </a:ext>
              </a:extLst>
            </p:cNvPr>
            <p:cNvSpPr/>
            <p:nvPr/>
          </p:nvSpPr>
          <p:spPr bwMode="black">
            <a:xfrm>
              <a:off x="2450714" y="386553"/>
              <a:ext cx="54047" cy="53187"/>
            </a:xfrm>
            <a:custGeom>
              <a:avLst/>
              <a:gdLst>
                <a:gd name="connsiteX0" fmla="*/ 26723 w 54047"/>
                <a:gd name="connsiteY0" fmla="*/ 2 h 53187"/>
                <a:gd name="connsiteX1" fmla="*/ 2 w 54047"/>
                <a:gd name="connsiteY1" fmla="*/ 26891 h 53187"/>
                <a:gd name="connsiteX2" fmla="*/ 27325 w 54047"/>
                <a:gd name="connsiteY2" fmla="*/ 53186 h 53187"/>
                <a:gd name="connsiteX3" fmla="*/ 54046 w 54047"/>
                <a:gd name="connsiteY3" fmla="*/ 26373 h 53187"/>
                <a:gd name="connsiteX4" fmla="*/ 26798 w 54047"/>
                <a:gd name="connsiteY4" fmla="*/ 1 h 53187"/>
                <a:gd name="connsiteX5" fmla="*/ 26723 w 54047"/>
                <a:gd name="connsiteY5" fmla="*/ 2 h 53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47" h="53187">
                  <a:moveTo>
                    <a:pt x="26723" y="2"/>
                  </a:moveTo>
                  <a:cubicBezTo>
                    <a:pt x="11797" y="166"/>
                    <a:pt x="-164" y="12204"/>
                    <a:pt x="2" y="26891"/>
                  </a:cubicBezTo>
                  <a:cubicBezTo>
                    <a:pt x="167" y="41577"/>
                    <a:pt x="12406" y="53349"/>
                    <a:pt x="27325" y="53186"/>
                  </a:cubicBezTo>
                  <a:cubicBezTo>
                    <a:pt x="42221" y="53021"/>
                    <a:pt x="54167" y="41030"/>
                    <a:pt x="54046" y="26373"/>
                  </a:cubicBezTo>
                  <a:cubicBezTo>
                    <a:pt x="53926" y="11686"/>
                    <a:pt x="41725" y="-121"/>
                    <a:pt x="26798" y="1"/>
                  </a:cubicBezTo>
                  <a:cubicBezTo>
                    <a:pt x="26776" y="1"/>
                    <a:pt x="26746" y="1"/>
                    <a:pt x="26723" y="2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BED2AA5-5380-435B-A846-9F005D4FC94F}"/>
                </a:ext>
              </a:extLst>
            </p:cNvPr>
            <p:cNvSpPr/>
            <p:nvPr/>
          </p:nvSpPr>
          <p:spPr bwMode="black">
            <a:xfrm>
              <a:off x="781411" y="575505"/>
              <a:ext cx="346889" cy="98341"/>
            </a:xfrm>
            <a:custGeom>
              <a:avLst/>
              <a:gdLst>
                <a:gd name="connsiteX0" fmla="*/ 252173 w 346889"/>
                <a:gd name="connsiteY0" fmla="*/ 74984 h 98341"/>
                <a:gd name="connsiteX1" fmla="*/ 148149 w 346889"/>
                <a:gd name="connsiteY1" fmla="*/ 15723 h 98341"/>
                <a:gd name="connsiteX2" fmla="*/ 126621 w 346889"/>
                <a:gd name="connsiteY2" fmla="*/ 15723 h 98341"/>
                <a:gd name="connsiteX3" fmla="*/ 94330 w 346889"/>
                <a:gd name="connsiteY3" fmla="*/ 34020 h 98341"/>
                <a:gd name="connsiteX4" fmla="*/ 72802 w 346889"/>
                <a:gd name="connsiteY4" fmla="*/ 34020 h 98341"/>
                <a:gd name="connsiteX5" fmla="*/ 13262 w 346889"/>
                <a:gd name="connsiteY5" fmla="*/ 389 h 98341"/>
                <a:gd name="connsiteX6" fmla="*/ 10402 w 346889"/>
                <a:gd name="connsiteY6" fmla="*/ 389 h 98341"/>
                <a:gd name="connsiteX7" fmla="*/ 2875 w 346889"/>
                <a:gd name="connsiteY7" fmla="*/ 4833 h 98341"/>
                <a:gd name="connsiteX8" fmla="*/ 791 w 346889"/>
                <a:gd name="connsiteY8" fmla="*/ 12635 h 98341"/>
                <a:gd name="connsiteX9" fmla="*/ 2875 w 346889"/>
                <a:gd name="connsiteY9" fmla="*/ 14686 h 98341"/>
                <a:gd name="connsiteX10" fmla="*/ 73178 w 346889"/>
                <a:gd name="connsiteY10" fmla="*/ 54613 h 98341"/>
                <a:gd name="connsiteX11" fmla="*/ 94706 w 346889"/>
                <a:gd name="connsiteY11" fmla="*/ 54613 h 98341"/>
                <a:gd name="connsiteX12" fmla="*/ 126997 w 346889"/>
                <a:gd name="connsiteY12" fmla="*/ 36242 h 98341"/>
                <a:gd name="connsiteX13" fmla="*/ 148525 w 346889"/>
                <a:gd name="connsiteY13" fmla="*/ 36242 h 98341"/>
                <a:gd name="connsiteX14" fmla="*/ 252550 w 346889"/>
                <a:gd name="connsiteY14" fmla="*/ 95503 h 98341"/>
                <a:gd name="connsiteX15" fmla="*/ 274077 w 346889"/>
                <a:gd name="connsiteY15" fmla="*/ 95503 h 98341"/>
                <a:gd name="connsiteX16" fmla="*/ 344004 w 346889"/>
                <a:gd name="connsiteY16" fmla="*/ 55502 h 98341"/>
                <a:gd name="connsiteX17" fmla="*/ 346136 w 346889"/>
                <a:gd name="connsiteY17" fmla="*/ 47822 h 98341"/>
                <a:gd name="connsiteX18" fmla="*/ 344004 w 346889"/>
                <a:gd name="connsiteY18" fmla="*/ 45724 h 98341"/>
                <a:gd name="connsiteX19" fmla="*/ 336477 w 346889"/>
                <a:gd name="connsiteY19" fmla="*/ 41205 h 98341"/>
                <a:gd name="connsiteX20" fmla="*/ 333617 w 346889"/>
                <a:gd name="connsiteY20" fmla="*/ 41205 h 98341"/>
                <a:gd name="connsiteX21" fmla="*/ 274077 w 346889"/>
                <a:gd name="connsiteY21" fmla="*/ 75058 h 98341"/>
                <a:gd name="connsiteX22" fmla="*/ 252173 w 346889"/>
                <a:gd name="connsiteY22" fmla="*/ 74984 h 98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6889" h="98341">
                  <a:moveTo>
                    <a:pt x="252173" y="74984"/>
                  </a:moveTo>
                  <a:lnTo>
                    <a:pt x="148149" y="15723"/>
                  </a:lnTo>
                  <a:cubicBezTo>
                    <a:pt x="141488" y="11938"/>
                    <a:pt x="133282" y="11938"/>
                    <a:pt x="126621" y="15723"/>
                  </a:cubicBezTo>
                  <a:lnTo>
                    <a:pt x="94330" y="34020"/>
                  </a:lnTo>
                  <a:cubicBezTo>
                    <a:pt x="87686" y="37866"/>
                    <a:pt x="79445" y="37866"/>
                    <a:pt x="72802" y="34020"/>
                  </a:cubicBezTo>
                  <a:lnTo>
                    <a:pt x="13262" y="389"/>
                  </a:lnTo>
                  <a:cubicBezTo>
                    <a:pt x="12382" y="-130"/>
                    <a:pt x="11283" y="-130"/>
                    <a:pt x="10402" y="389"/>
                  </a:cubicBezTo>
                  <a:lnTo>
                    <a:pt x="2875" y="4833"/>
                  </a:lnTo>
                  <a:cubicBezTo>
                    <a:pt x="111" y="6422"/>
                    <a:pt x="-822" y="9914"/>
                    <a:pt x="791" y="12635"/>
                  </a:cubicBezTo>
                  <a:cubicBezTo>
                    <a:pt x="1295" y="13484"/>
                    <a:pt x="2013" y="14190"/>
                    <a:pt x="2875" y="14686"/>
                  </a:cubicBezTo>
                  <a:lnTo>
                    <a:pt x="73178" y="54613"/>
                  </a:lnTo>
                  <a:cubicBezTo>
                    <a:pt x="79839" y="58397"/>
                    <a:pt x="88045" y="58397"/>
                    <a:pt x="94706" y="54613"/>
                  </a:cubicBezTo>
                  <a:lnTo>
                    <a:pt x="126997" y="36242"/>
                  </a:lnTo>
                  <a:cubicBezTo>
                    <a:pt x="133658" y="32457"/>
                    <a:pt x="141864" y="32457"/>
                    <a:pt x="148525" y="36242"/>
                  </a:cubicBezTo>
                  <a:lnTo>
                    <a:pt x="252550" y="95503"/>
                  </a:lnTo>
                  <a:cubicBezTo>
                    <a:pt x="259210" y="99288"/>
                    <a:pt x="267417" y="99288"/>
                    <a:pt x="274077" y="95503"/>
                  </a:cubicBezTo>
                  <a:lnTo>
                    <a:pt x="344004" y="55502"/>
                  </a:lnTo>
                  <a:cubicBezTo>
                    <a:pt x="346748" y="53960"/>
                    <a:pt x="347702" y="50522"/>
                    <a:pt x="346136" y="47822"/>
                  </a:cubicBezTo>
                  <a:cubicBezTo>
                    <a:pt x="345629" y="46947"/>
                    <a:pt x="344892" y="46223"/>
                    <a:pt x="344004" y="45724"/>
                  </a:cubicBezTo>
                  <a:lnTo>
                    <a:pt x="336477" y="41205"/>
                  </a:lnTo>
                  <a:cubicBezTo>
                    <a:pt x="335596" y="40686"/>
                    <a:pt x="334498" y="40686"/>
                    <a:pt x="333617" y="41205"/>
                  </a:cubicBezTo>
                  <a:lnTo>
                    <a:pt x="274077" y="75058"/>
                  </a:lnTo>
                  <a:cubicBezTo>
                    <a:pt x="267308" y="78964"/>
                    <a:pt x="258915" y="78935"/>
                    <a:pt x="252173" y="74984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34BD8C1-8594-4179-AFAE-CBE8084E246F}"/>
                </a:ext>
              </a:extLst>
            </p:cNvPr>
            <p:cNvSpPr/>
            <p:nvPr/>
          </p:nvSpPr>
          <p:spPr bwMode="black">
            <a:xfrm>
              <a:off x="781068" y="534763"/>
              <a:ext cx="490689" cy="98489"/>
            </a:xfrm>
            <a:custGeom>
              <a:avLst/>
              <a:gdLst>
                <a:gd name="connsiteX0" fmla="*/ 477051 w 490689"/>
                <a:gd name="connsiteY0" fmla="*/ 41131 h 98489"/>
                <a:gd name="connsiteX1" fmla="*/ 417586 w 490689"/>
                <a:gd name="connsiteY1" fmla="*/ 74910 h 98489"/>
                <a:gd name="connsiteX2" fmla="*/ 395983 w 490689"/>
                <a:gd name="connsiteY2" fmla="*/ 74910 h 98489"/>
                <a:gd name="connsiteX3" fmla="*/ 336444 w 490689"/>
                <a:gd name="connsiteY3" fmla="*/ 41131 h 98489"/>
                <a:gd name="connsiteX4" fmla="*/ 333584 w 490689"/>
                <a:gd name="connsiteY4" fmla="*/ 41131 h 98489"/>
                <a:gd name="connsiteX5" fmla="*/ 274044 w 490689"/>
                <a:gd name="connsiteY5" fmla="*/ 74910 h 98489"/>
                <a:gd name="connsiteX6" fmla="*/ 252517 w 490689"/>
                <a:gd name="connsiteY6" fmla="*/ 74910 h 98489"/>
                <a:gd name="connsiteX7" fmla="*/ 148492 w 490689"/>
                <a:gd name="connsiteY7" fmla="*/ 15649 h 98489"/>
                <a:gd name="connsiteX8" fmla="*/ 126964 w 490689"/>
                <a:gd name="connsiteY8" fmla="*/ 15649 h 98489"/>
                <a:gd name="connsiteX9" fmla="*/ 94673 w 490689"/>
                <a:gd name="connsiteY9" fmla="*/ 33946 h 98489"/>
                <a:gd name="connsiteX10" fmla="*/ 73145 w 490689"/>
                <a:gd name="connsiteY10" fmla="*/ 33946 h 98489"/>
                <a:gd name="connsiteX11" fmla="*/ 13606 w 490689"/>
                <a:gd name="connsiteY11" fmla="*/ 389 h 98489"/>
                <a:gd name="connsiteX12" fmla="*/ 10745 w 490689"/>
                <a:gd name="connsiteY12" fmla="*/ 389 h 98489"/>
                <a:gd name="connsiteX13" fmla="*/ 3218 w 490689"/>
                <a:gd name="connsiteY13" fmla="*/ 4833 h 98489"/>
                <a:gd name="connsiteX14" fmla="*/ 578 w 490689"/>
                <a:gd name="connsiteY14" fmla="*/ 12360 h 98489"/>
                <a:gd name="connsiteX15" fmla="*/ 2842 w 490689"/>
                <a:gd name="connsiteY15" fmla="*/ 14760 h 98489"/>
                <a:gd name="connsiteX16" fmla="*/ 73145 w 490689"/>
                <a:gd name="connsiteY16" fmla="*/ 54687 h 98489"/>
                <a:gd name="connsiteX17" fmla="*/ 94673 w 490689"/>
                <a:gd name="connsiteY17" fmla="*/ 54687 h 98489"/>
                <a:gd name="connsiteX18" fmla="*/ 126964 w 490689"/>
                <a:gd name="connsiteY18" fmla="*/ 36390 h 98489"/>
                <a:gd name="connsiteX19" fmla="*/ 148492 w 490689"/>
                <a:gd name="connsiteY19" fmla="*/ 36390 h 98489"/>
                <a:gd name="connsiteX20" fmla="*/ 252517 w 490689"/>
                <a:gd name="connsiteY20" fmla="*/ 95651 h 98489"/>
                <a:gd name="connsiteX21" fmla="*/ 274044 w 490689"/>
                <a:gd name="connsiteY21" fmla="*/ 95651 h 98489"/>
                <a:gd name="connsiteX22" fmla="*/ 333584 w 490689"/>
                <a:gd name="connsiteY22" fmla="*/ 61798 h 98489"/>
                <a:gd name="connsiteX23" fmla="*/ 336444 w 490689"/>
                <a:gd name="connsiteY23" fmla="*/ 61798 h 98489"/>
                <a:gd name="connsiteX24" fmla="*/ 395983 w 490689"/>
                <a:gd name="connsiteY24" fmla="*/ 95651 h 98489"/>
                <a:gd name="connsiteX25" fmla="*/ 417586 w 490689"/>
                <a:gd name="connsiteY25" fmla="*/ 95651 h 98489"/>
                <a:gd name="connsiteX26" fmla="*/ 487814 w 490689"/>
                <a:gd name="connsiteY26" fmla="*/ 55724 h 98489"/>
                <a:gd name="connsiteX27" fmla="*/ 489898 w 490689"/>
                <a:gd name="connsiteY27" fmla="*/ 47922 h 98489"/>
                <a:gd name="connsiteX28" fmla="*/ 487814 w 490689"/>
                <a:gd name="connsiteY28" fmla="*/ 45872 h 98489"/>
                <a:gd name="connsiteX29" fmla="*/ 480287 w 490689"/>
                <a:gd name="connsiteY29" fmla="*/ 41427 h 98489"/>
                <a:gd name="connsiteX30" fmla="*/ 477051 w 490689"/>
                <a:gd name="connsiteY30" fmla="*/ 41131 h 9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90689" h="98489">
                  <a:moveTo>
                    <a:pt x="477051" y="41131"/>
                  </a:moveTo>
                  <a:lnTo>
                    <a:pt x="417586" y="74910"/>
                  </a:lnTo>
                  <a:cubicBezTo>
                    <a:pt x="410915" y="78754"/>
                    <a:pt x="402655" y="78754"/>
                    <a:pt x="395983" y="74910"/>
                  </a:cubicBezTo>
                  <a:lnTo>
                    <a:pt x="336444" y="41131"/>
                  </a:lnTo>
                  <a:cubicBezTo>
                    <a:pt x="335563" y="40612"/>
                    <a:pt x="334464" y="40612"/>
                    <a:pt x="333584" y="41131"/>
                  </a:cubicBezTo>
                  <a:lnTo>
                    <a:pt x="274044" y="74910"/>
                  </a:lnTo>
                  <a:cubicBezTo>
                    <a:pt x="267401" y="78757"/>
                    <a:pt x="259160" y="78757"/>
                    <a:pt x="252517" y="74910"/>
                  </a:cubicBezTo>
                  <a:lnTo>
                    <a:pt x="148492" y="15649"/>
                  </a:lnTo>
                  <a:cubicBezTo>
                    <a:pt x="141831" y="11864"/>
                    <a:pt x="133625" y="11864"/>
                    <a:pt x="126964" y="15649"/>
                  </a:cubicBezTo>
                  <a:lnTo>
                    <a:pt x="94673" y="33946"/>
                  </a:lnTo>
                  <a:cubicBezTo>
                    <a:pt x="88012" y="37730"/>
                    <a:pt x="79806" y="37730"/>
                    <a:pt x="73145" y="33946"/>
                  </a:cubicBezTo>
                  <a:lnTo>
                    <a:pt x="13606" y="389"/>
                  </a:lnTo>
                  <a:cubicBezTo>
                    <a:pt x="12725" y="-130"/>
                    <a:pt x="11626" y="-130"/>
                    <a:pt x="10745" y="389"/>
                  </a:cubicBezTo>
                  <a:lnTo>
                    <a:pt x="3218" y="4833"/>
                  </a:lnTo>
                  <a:cubicBezTo>
                    <a:pt x="377" y="6194"/>
                    <a:pt x="-804" y="9564"/>
                    <a:pt x="578" y="12360"/>
                  </a:cubicBezTo>
                  <a:cubicBezTo>
                    <a:pt x="1074" y="13363"/>
                    <a:pt x="1862" y="14198"/>
                    <a:pt x="2842" y="14760"/>
                  </a:cubicBezTo>
                  <a:lnTo>
                    <a:pt x="73145" y="54687"/>
                  </a:lnTo>
                  <a:cubicBezTo>
                    <a:pt x="79806" y="58471"/>
                    <a:pt x="88012" y="58471"/>
                    <a:pt x="94673" y="54687"/>
                  </a:cubicBezTo>
                  <a:lnTo>
                    <a:pt x="126964" y="36390"/>
                  </a:lnTo>
                  <a:cubicBezTo>
                    <a:pt x="133625" y="32605"/>
                    <a:pt x="141831" y="32605"/>
                    <a:pt x="148492" y="36390"/>
                  </a:cubicBezTo>
                  <a:lnTo>
                    <a:pt x="252517" y="95651"/>
                  </a:lnTo>
                  <a:cubicBezTo>
                    <a:pt x="259177" y="99436"/>
                    <a:pt x="267383" y="99436"/>
                    <a:pt x="274044" y="95651"/>
                  </a:cubicBezTo>
                  <a:lnTo>
                    <a:pt x="333584" y="61798"/>
                  </a:lnTo>
                  <a:cubicBezTo>
                    <a:pt x="334464" y="61280"/>
                    <a:pt x="335563" y="61280"/>
                    <a:pt x="336444" y="61798"/>
                  </a:cubicBezTo>
                  <a:lnTo>
                    <a:pt x="395983" y="95651"/>
                  </a:lnTo>
                  <a:cubicBezTo>
                    <a:pt x="402671" y="99434"/>
                    <a:pt x="410898" y="99434"/>
                    <a:pt x="417586" y="95651"/>
                  </a:cubicBezTo>
                  <a:lnTo>
                    <a:pt x="487814" y="55724"/>
                  </a:lnTo>
                  <a:cubicBezTo>
                    <a:pt x="490579" y="54136"/>
                    <a:pt x="491512" y="50643"/>
                    <a:pt x="489898" y="47922"/>
                  </a:cubicBezTo>
                  <a:cubicBezTo>
                    <a:pt x="489394" y="47073"/>
                    <a:pt x="488677" y="46367"/>
                    <a:pt x="487814" y="45872"/>
                  </a:cubicBezTo>
                  <a:lnTo>
                    <a:pt x="480287" y="41427"/>
                  </a:lnTo>
                  <a:cubicBezTo>
                    <a:pt x="479367" y="40696"/>
                    <a:pt x="478092" y="40579"/>
                    <a:pt x="477051" y="41131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Vapaamuotoinen: Muoto 20">
              <a:extLst>
                <a:ext uri="{FF2B5EF4-FFF2-40B4-BE49-F238E27FC236}">
                  <a16:creationId xmlns:a16="http://schemas.microsoft.com/office/drawing/2014/main" id="{05BAEF14-C6F6-47EC-809B-FE782F085444}"/>
                </a:ext>
              </a:extLst>
            </p:cNvPr>
            <p:cNvSpPr/>
            <p:nvPr/>
          </p:nvSpPr>
          <p:spPr bwMode="black">
            <a:xfrm>
              <a:off x="781025" y="364308"/>
              <a:ext cx="490742" cy="228054"/>
            </a:xfrm>
            <a:custGeom>
              <a:avLst/>
              <a:gdLst>
                <a:gd name="connsiteX0" fmla="*/ 396027 w 490742"/>
                <a:gd name="connsiteY0" fmla="*/ 204623 h 228054"/>
                <a:gd name="connsiteX1" fmla="*/ 234645 w 490742"/>
                <a:gd name="connsiteY1" fmla="*/ 112916 h 228054"/>
                <a:gd name="connsiteX2" fmla="*/ 232818 w 490742"/>
                <a:gd name="connsiteY2" fmla="*/ 106566 h 228054"/>
                <a:gd name="connsiteX3" fmla="*/ 234645 w 490742"/>
                <a:gd name="connsiteY3" fmla="*/ 104768 h 228054"/>
                <a:gd name="connsiteX4" fmla="*/ 234645 w 490742"/>
                <a:gd name="connsiteY4" fmla="*/ 104768 h 228054"/>
                <a:gd name="connsiteX5" fmla="*/ 256173 w 490742"/>
                <a:gd name="connsiteY5" fmla="*/ 104768 h 228054"/>
                <a:gd name="connsiteX6" fmla="*/ 396027 w 490742"/>
                <a:gd name="connsiteY6" fmla="*/ 184252 h 228054"/>
                <a:gd name="connsiteX7" fmla="*/ 417630 w 490742"/>
                <a:gd name="connsiteY7" fmla="*/ 184252 h 228054"/>
                <a:gd name="connsiteX8" fmla="*/ 487858 w 490742"/>
                <a:gd name="connsiteY8" fmla="*/ 144324 h 228054"/>
                <a:gd name="connsiteX9" fmla="*/ 489989 w 490742"/>
                <a:gd name="connsiteY9" fmla="*/ 136644 h 228054"/>
                <a:gd name="connsiteX10" fmla="*/ 487858 w 490742"/>
                <a:gd name="connsiteY10" fmla="*/ 134546 h 228054"/>
                <a:gd name="connsiteX11" fmla="*/ 255947 w 490742"/>
                <a:gd name="connsiteY11" fmla="*/ 2838 h 228054"/>
                <a:gd name="connsiteX12" fmla="*/ 234419 w 490742"/>
                <a:gd name="connsiteY12" fmla="*/ 2838 h 228054"/>
                <a:gd name="connsiteX13" fmla="*/ 2885 w 490742"/>
                <a:gd name="connsiteY13" fmla="*/ 134546 h 228054"/>
                <a:gd name="connsiteX14" fmla="*/ 754 w 490742"/>
                <a:gd name="connsiteY14" fmla="*/ 142227 h 228054"/>
                <a:gd name="connsiteX15" fmla="*/ 2885 w 490742"/>
                <a:gd name="connsiteY15" fmla="*/ 144324 h 228054"/>
                <a:gd name="connsiteX16" fmla="*/ 73188 w 490742"/>
                <a:gd name="connsiteY16" fmla="*/ 184252 h 228054"/>
                <a:gd name="connsiteX17" fmla="*/ 94716 w 490742"/>
                <a:gd name="connsiteY17" fmla="*/ 184252 h 228054"/>
                <a:gd name="connsiteX18" fmla="*/ 127007 w 490742"/>
                <a:gd name="connsiteY18" fmla="*/ 165955 h 228054"/>
                <a:gd name="connsiteX19" fmla="*/ 148535 w 490742"/>
                <a:gd name="connsiteY19" fmla="*/ 165955 h 228054"/>
                <a:gd name="connsiteX20" fmla="*/ 252560 w 490742"/>
                <a:gd name="connsiteY20" fmla="*/ 225216 h 228054"/>
                <a:gd name="connsiteX21" fmla="*/ 274087 w 490742"/>
                <a:gd name="connsiteY21" fmla="*/ 225216 h 228054"/>
                <a:gd name="connsiteX22" fmla="*/ 333627 w 490742"/>
                <a:gd name="connsiteY22" fmla="*/ 191437 h 228054"/>
                <a:gd name="connsiteX23" fmla="*/ 336487 w 490742"/>
                <a:gd name="connsiteY23" fmla="*/ 191437 h 228054"/>
                <a:gd name="connsiteX24" fmla="*/ 396027 w 490742"/>
                <a:gd name="connsiteY24" fmla="*/ 225216 h 228054"/>
                <a:gd name="connsiteX25" fmla="*/ 417630 w 490742"/>
                <a:gd name="connsiteY25" fmla="*/ 225216 h 228054"/>
                <a:gd name="connsiteX26" fmla="*/ 487858 w 490742"/>
                <a:gd name="connsiteY26" fmla="*/ 185215 h 228054"/>
                <a:gd name="connsiteX27" fmla="*/ 489989 w 490742"/>
                <a:gd name="connsiteY27" fmla="*/ 177534 h 228054"/>
                <a:gd name="connsiteX28" fmla="*/ 487858 w 490742"/>
                <a:gd name="connsiteY28" fmla="*/ 175436 h 228054"/>
                <a:gd name="connsiteX29" fmla="*/ 480331 w 490742"/>
                <a:gd name="connsiteY29" fmla="*/ 170918 h 228054"/>
                <a:gd name="connsiteX30" fmla="*/ 477395 w 490742"/>
                <a:gd name="connsiteY30" fmla="*/ 170918 h 228054"/>
                <a:gd name="connsiteX31" fmla="*/ 417931 w 490742"/>
                <a:gd name="connsiteY31" fmla="*/ 204697 h 228054"/>
                <a:gd name="connsiteX32" fmla="*/ 396027 w 490742"/>
                <a:gd name="connsiteY32" fmla="*/ 204623 h 22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90742" h="228054">
                  <a:moveTo>
                    <a:pt x="396027" y="204623"/>
                  </a:moveTo>
                  <a:lnTo>
                    <a:pt x="234645" y="112916"/>
                  </a:lnTo>
                  <a:cubicBezTo>
                    <a:pt x="232359" y="111659"/>
                    <a:pt x="231541" y="108816"/>
                    <a:pt x="232818" y="106566"/>
                  </a:cubicBezTo>
                  <a:cubicBezTo>
                    <a:pt x="233246" y="105811"/>
                    <a:pt x="233879" y="105189"/>
                    <a:pt x="234645" y="104768"/>
                  </a:cubicBezTo>
                  <a:lnTo>
                    <a:pt x="234645" y="104768"/>
                  </a:lnTo>
                  <a:cubicBezTo>
                    <a:pt x="241306" y="100983"/>
                    <a:pt x="249512" y="100983"/>
                    <a:pt x="256173" y="104768"/>
                  </a:cubicBezTo>
                  <a:lnTo>
                    <a:pt x="396027" y="184252"/>
                  </a:lnTo>
                  <a:cubicBezTo>
                    <a:pt x="402715" y="188034"/>
                    <a:pt x="410942" y="188034"/>
                    <a:pt x="417630" y="184252"/>
                  </a:cubicBezTo>
                  <a:lnTo>
                    <a:pt x="487858" y="144324"/>
                  </a:lnTo>
                  <a:cubicBezTo>
                    <a:pt x="490601" y="142783"/>
                    <a:pt x="491556" y="139344"/>
                    <a:pt x="489989" y="136644"/>
                  </a:cubicBezTo>
                  <a:cubicBezTo>
                    <a:pt x="489482" y="135770"/>
                    <a:pt x="488746" y="135046"/>
                    <a:pt x="487858" y="134546"/>
                  </a:cubicBezTo>
                  <a:lnTo>
                    <a:pt x="255947" y="2838"/>
                  </a:lnTo>
                  <a:cubicBezTo>
                    <a:pt x="249286" y="-946"/>
                    <a:pt x="241080" y="-946"/>
                    <a:pt x="234419" y="2838"/>
                  </a:cubicBezTo>
                  <a:lnTo>
                    <a:pt x="2885" y="134546"/>
                  </a:lnTo>
                  <a:cubicBezTo>
                    <a:pt x="141" y="136088"/>
                    <a:pt x="-813" y="139526"/>
                    <a:pt x="754" y="142227"/>
                  </a:cubicBezTo>
                  <a:cubicBezTo>
                    <a:pt x="1261" y="143101"/>
                    <a:pt x="1997" y="143825"/>
                    <a:pt x="2885" y="144324"/>
                  </a:cubicBezTo>
                  <a:lnTo>
                    <a:pt x="73188" y="184252"/>
                  </a:lnTo>
                  <a:cubicBezTo>
                    <a:pt x="79849" y="188036"/>
                    <a:pt x="88055" y="188036"/>
                    <a:pt x="94716" y="184252"/>
                  </a:cubicBezTo>
                  <a:lnTo>
                    <a:pt x="127007" y="165955"/>
                  </a:lnTo>
                  <a:cubicBezTo>
                    <a:pt x="133651" y="162108"/>
                    <a:pt x="141892" y="162108"/>
                    <a:pt x="148535" y="165955"/>
                  </a:cubicBezTo>
                  <a:lnTo>
                    <a:pt x="252560" y="225216"/>
                  </a:lnTo>
                  <a:cubicBezTo>
                    <a:pt x="259221" y="229000"/>
                    <a:pt x="267427" y="229000"/>
                    <a:pt x="274087" y="225216"/>
                  </a:cubicBezTo>
                  <a:lnTo>
                    <a:pt x="333627" y="191437"/>
                  </a:lnTo>
                  <a:cubicBezTo>
                    <a:pt x="334508" y="190918"/>
                    <a:pt x="335607" y="190918"/>
                    <a:pt x="336487" y="191437"/>
                  </a:cubicBezTo>
                  <a:lnTo>
                    <a:pt x="396027" y="225216"/>
                  </a:lnTo>
                  <a:cubicBezTo>
                    <a:pt x="402715" y="228998"/>
                    <a:pt x="410942" y="228998"/>
                    <a:pt x="417630" y="225216"/>
                  </a:cubicBezTo>
                  <a:lnTo>
                    <a:pt x="487858" y="185215"/>
                  </a:lnTo>
                  <a:cubicBezTo>
                    <a:pt x="490601" y="183673"/>
                    <a:pt x="491556" y="180234"/>
                    <a:pt x="489989" y="177534"/>
                  </a:cubicBezTo>
                  <a:cubicBezTo>
                    <a:pt x="489482" y="176660"/>
                    <a:pt x="488746" y="175936"/>
                    <a:pt x="487858" y="175436"/>
                  </a:cubicBezTo>
                  <a:lnTo>
                    <a:pt x="480331" y="170918"/>
                  </a:lnTo>
                  <a:cubicBezTo>
                    <a:pt x="479415" y="170430"/>
                    <a:pt x="478311" y="170430"/>
                    <a:pt x="477395" y="170918"/>
                  </a:cubicBezTo>
                  <a:lnTo>
                    <a:pt x="417931" y="204697"/>
                  </a:lnTo>
                  <a:cubicBezTo>
                    <a:pt x="411153" y="208571"/>
                    <a:pt x="402778" y="208543"/>
                    <a:pt x="396027" y="20462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955512445"/>
      </p:ext>
    </p:extLst>
  </p:cSld>
  <p:clrMapOvr>
    <a:masterClrMapping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5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16A0243-FEB4-487C-B5F4-5C9E4544F571}" type="datetime1">
              <a:rPr lang="fi-FI" smtClean="0"/>
              <a:t>14.10.2025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A211295C-73B3-4B6F-B6B7-CFCEA3FFE820}"/>
              </a:ext>
            </a:extLst>
          </p:cNvPr>
          <p:cNvSpPr/>
          <p:nvPr/>
        </p:nvSpPr>
        <p:spPr bwMode="ltGray">
          <a:xfrm>
            <a:off x="-2" y="0"/>
            <a:ext cx="12204000" cy="6858000"/>
          </a:xfrm>
          <a:custGeom>
            <a:avLst/>
            <a:gdLst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893581 w 12902436"/>
              <a:gd name="connsiteY44" fmla="*/ 3013794 h 6858000"/>
              <a:gd name="connsiteX45" fmla="*/ 12868549 w 12902436"/>
              <a:gd name="connsiteY45" fmla="*/ 3104007 h 6858000"/>
              <a:gd name="connsiteX46" fmla="*/ 12204000 w 12902436"/>
              <a:gd name="connsiteY46" fmla="*/ 3481835 h 6858000"/>
              <a:gd name="connsiteX47" fmla="*/ 10020610 w 12902436"/>
              <a:gd name="connsiteY47" fmla="*/ 2606016 h 6858000"/>
              <a:gd name="connsiteX48" fmla="*/ 10147050 w 12902436"/>
              <a:gd name="connsiteY48" fmla="*/ 2639361 h 6858000"/>
              <a:gd name="connsiteX49" fmla="*/ 11789852 w 12902436"/>
              <a:gd name="connsiteY49" fmla="*/ 3573023 h 6858000"/>
              <a:gd name="connsiteX50" fmla="*/ 12043612 w 12902436"/>
              <a:gd name="connsiteY50" fmla="*/ 3573023 h 6858000"/>
              <a:gd name="connsiteX51" fmla="*/ 12204000 w 12902436"/>
              <a:gd name="connsiteY51" fmla="*/ 3481835 h 6858000"/>
              <a:gd name="connsiteX52" fmla="*/ 12204000 w 12902436"/>
              <a:gd name="connsiteY52" fmla="*/ 3724080 h 6858000"/>
              <a:gd name="connsiteX53" fmla="*/ 12047148 w 12902436"/>
              <a:gd name="connsiteY53" fmla="*/ 3813181 h 6858000"/>
              <a:gd name="connsiteX54" fmla="*/ 11789852 w 12902436"/>
              <a:gd name="connsiteY54" fmla="*/ 3812312 h 6858000"/>
              <a:gd name="connsiteX55" fmla="*/ 9894170 w 12902436"/>
              <a:gd name="connsiteY55" fmla="*/ 2735072 h 6858000"/>
              <a:gd name="connsiteX56" fmla="*/ 9872709 w 12902436"/>
              <a:gd name="connsiteY56" fmla="*/ 2660481 h 6858000"/>
              <a:gd name="connsiteX57" fmla="*/ 9894170 w 12902436"/>
              <a:gd name="connsiteY57" fmla="*/ 2639361 h 6858000"/>
              <a:gd name="connsiteX58" fmla="*/ 10020610 w 12902436"/>
              <a:gd name="connsiteY58" fmla="*/ 2606016 h 6858000"/>
              <a:gd name="connsiteX59" fmla="*/ 0 w 12902436"/>
              <a:gd name="connsiteY59" fmla="*/ 0 h 6858000"/>
              <a:gd name="connsiteX60" fmla="*/ 12204000 w 12902436"/>
              <a:gd name="connsiteY60" fmla="*/ 0 h 6858000"/>
              <a:gd name="connsiteX61" fmla="*/ 12204000 w 12902436"/>
              <a:gd name="connsiteY61" fmla="*/ 2611736 h 6858000"/>
              <a:gd name="connsiteX62" fmla="*/ 10144395 w 12902436"/>
              <a:gd name="connsiteY62" fmla="*/ 1442037 h 6858000"/>
              <a:gd name="connsiteX63" fmla="*/ 10017955 w 12902436"/>
              <a:gd name="connsiteY63" fmla="*/ 1408700 h 6858000"/>
              <a:gd name="connsiteX64" fmla="*/ 9891515 w 12902436"/>
              <a:gd name="connsiteY64" fmla="*/ 1442037 h 6858000"/>
              <a:gd name="connsiteX65" fmla="*/ 7171790 w 12902436"/>
              <a:gd name="connsiteY65" fmla="*/ 2989150 h 6858000"/>
              <a:gd name="connsiteX66" fmla="*/ 7146758 w 12902436"/>
              <a:gd name="connsiteY66" fmla="*/ 3079375 h 6858000"/>
              <a:gd name="connsiteX67" fmla="*/ 7171790 w 12902436"/>
              <a:gd name="connsiteY67" fmla="*/ 3104007 h 6858000"/>
              <a:gd name="connsiteX68" fmla="*/ 7997608 w 12902436"/>
              <a:gd name="connsiteY68" fmla="*/ 3573023 h 6858000"/>
              <a:gd name="connsiteX69" fmla="*/ 8250487 w 12902436"/>
              <a:gd name="connsiteY69" fmla="*/ 3573023 h 6858000"/>
              <a:gd name="connsiteX70" fmla="*/ 8629795 w 12902436"/>
              <a:gd name="connsiteY70" fmla="*/ 3358097 h 6858000"/>
              <a:gd name="connsiteX71" fmla="*/ 8882675 w 12902436"/>
              <a:gd name="connsiteY71" fmla="*/ 3358097 h 6858000"/>
              <a:gd name="connsiteX72" fmla="*/ 10104610 w 12902436"/>
              <a:gd name="connsiteY72" fmla="*/ 4054208 h 6858000"/>
              <a:gd name="connsiteX73" fmla="*/ 10357478 w 12902436"/>
              <a:gd name="connsiteY73" fmla="*/ 4054208 h 6858000"/>
              <a:gd name="connsiteX74" fmla="*/ 11056867 w 12902436"/>
              <a:gd name="connsiteY74" fmla="*/ 3657422 h 6858000"/>
              <a:gd name="connsiteX75" fmla="*/ 11090462 w 12902436"/>
              <a:gd name="connsiteY75" fmla="*/ 3657422 h 6858000"/>
              <a:gd name="connsiteX76" fmla="*/ 11789852 w 12902436"/>
              <a:gd name="connsiteY76" fmla="*/ 4054208 h 6858000"/>
              <a:gd name="connsiteX77" fmla="*/ 12043612 w 12902436"/>
              <a:gd name="connsiteY77" fmla="*/ 4054208 h 6858000"/>
              <a:gd name="connsiteX78" fmla="*/ 12204000 w 12902436"/>
              <a:gd name="connsiteY78" fmla="*/ 3962853 h 6858000"/>
              <a:gd name="connsiteX79" fmla="*/ 12204000 w 12902436"/>
              <a:gd name="connsiteY79" fmla="*/ 4199775 h 6858000"/>
              <a:gd name="connsiteX80" fmla="*/ 12043600 w 12902436"/>
              <a:gd name="connsiteY80" fmla="*/ 4290890 h 6858000"/>
              <a:gd name="connsiteX81" fmla="*/ 11789840 w 12902436"/>
              <a:gd name="connsiteY81" fmla="*/ 4290890 h 6858000"/>
              <a:gd name="connsiteX82" fmla="*/ 11090462 w 12902436"/>
              <a:gd name="connsiteY82" fmla="*/ 3894103 h 6858000"/>
              <a:gd name="connsiteX83" fmla="*/ 11056866 w 12902436"/>
              <a:gd name="connsiteY83" fmla="*/ 3894103 h 6858000"/>
              <a:gd name="connsiteX84" fmla="*/ 10357477 w 12902436"/>
              <a:gd name="connsiteY84" fmla="*/ 4290890 h 6858000"/>
              <a:gd name="connsiteX85" fmla="*/ 10104609 w 12902436"/>
              <a:gd name="connsiteY85" fmla="*/ 4290890 h 6858000"/>
              <a:gd name="connsiteX86" fmla="*/ 8882674 w 12902436"/>
              <a:gd name="connsiteY86" fmla="*/ 3594777 h 6858000"/>
              <a:gd name="connsiteX87" fmla="*/ 8629795 w 12902436"/>
              <a:gd name="connsiteY87" fmla="*/ 3594777 h 6858000"/>
              <a:gd name="connsiteX88" fmla="*/ 8250487 w 12902436"/>
              <a:gd name="connsiteY88" fmla="*/ 3809704 h 6858000"/>
              <a:gd name="connsiteX89" fmla="*/ 7997607 w 12902436"/>
              <a:gd name="connsiteY89" fmla="*/ 3809704 h 6858000"/>
              <a:gd name="connsiteX90" fmla="*/ 7298230 w 12902436"/>
              <a:gd name="connsiteY90" fmla="*/ 3415525 h 6858000"/>
              <a:gd name="connsiteX91" fmla="*/ 7281427 w 12902436"/>
              <a:gd name="connsiteY91" fmla="*/ 3410953 h 6858000"/>
              <a:gd name="connsiteX92" fmla="*/ 7264623 w 12902436"/>
              <a:gd name="connsiteY92" fmla="*/ 3415525 h 6858000"/>
              <a:gd name="connsiteX93" fmla="*/ 7176207 w 12902436"/>
              <a:gd name="connsiteY93" fmla="*/ 3467727 h 6858000"/>
              <a:gd name="connsiteX94" fmla="*/ 7145196 w 12902436"/>
              <a:gd name="connsiteY94" fmla="*/ 3556143 h 6858000"/>
              <a:gd name="connsiteX95" fmla="*/ 7171790 w 12902436"/>
              <a:gd name="connsiteY95" fmla="*/ 3584335 h 6858000"/>
              <a:gd name="connsiteX96" fmla="*/ 7997607 w 12902436"/>
              <a:gd name="connsiteY96" fmla="*/ 4053339 h 6858000"/>
              <a:gd name="connsiteX97" fmla="*/ 8250487 w 12902436"/>
              <a:gd name="connsiteY97" fmla="*/ 4053339 h 6858000"/>
              <a:gd name="connsiteX98" fmla="*/ 8629795 w 12902436"/>
              <a:gd name="connsiteY98" fmla="*/ 3838412 h 6858000"/>
              <a:gd name="connsiteX99" fmla="*/ 8882674 w 12902436"/>
              <a:gd name="connsiteY99" fmla="*/ 3838412 h 6858000"/>
              <a:gd name="connsiteX100" fmla="*/ 10104609 w 12902436"/>
              <a:gd name="connsiteY100" fmla="*/ 4534525 h 6858000"/>
              <a:gd name="connsiteX101" fmla="*/ 10357477 w 12902436"/>
              <a:gd name="connsiteY101" fmla="*/ 4534525 h 6858000"/>
              <a:gd name="connsiteX102" fmla="*/ 11056866 w 12902436"/>
              <a:gd name="connsiteY102" fmla="*/ 4136869 h 6858000"/>
              <a:gd name="connsiteX103" fmla="*/ 11090462 w 12902436"/>
              <a:gd name="connsiteY103" fmla="*/ 4136869 h 6858000"/>
              <a:gd name="connsiteX104" fmla="*/ 11789840 w 12902436"/>
              <a:gd name="connsiteY104" fmla="*/ 4534525 h 6858000"/>
              <a:gd name="connsiteX105" fmla="*/ 12043600 w 12902436"/>
              <a:gd name="connsiteY105" fmla="*/ 4534525 h 6858000"/>
              <a:gd name="connsiteX106" fmla="*/ 12204000 w 12902436"/>
              <a:gd name="connsiteY106" fmla="*/ 4443332 h 6858000"/>
              <a:gd name="connsiteX107" fmla="*/ 12204000 w 12902436"/>
              <a:gd name="connsiteY107" fmla="*/ 6858000 h 6858000"/>
              <a:gd name="connsiteX108" fmla="*/ 0 w 12902436"/>
              <a:gd name="connsiteY108" fmla="*/ 6858000 h 6858000"/>
              <a:gd name="connsiteX0" fmla="*/ 12761647 w 12938992"/>
              <a:gd name="connsiteY0" fmla="*/ 3890190 h 6858000"/>
              <a:gd name="connsiteX1" fmla="*/ 12780120 w 12938992"/>
              <a:gd name="connsiteY1" fmla="*/ 3897580 h 6858000"/>
              <a:gd name="connsiteX2" fmla="*/ 12868536 w 12938992"/>
              <a:gd name="connsiteY2" fmla="*/ 3949793 h 6858000"/>
              <a:gd name="connsiteX3" fmla="*/ 12893016 w 12938992"/>
              <a:gd name="connsiteY3" fmla="*/ 3973874 h 6858000"/>
              <a:gd name="connsiteX4" fmla="*/ 12868536 w 12938992"/>
              <a:gd name="connsiteY4" fmla="*/ 4065520 h 6858000"/>
              <a:gd name="connsiteX5" fmla="*/ 12204000 w 12938992"/>
              <a:gd name="connsiteY5" fmla="*/ 4443332 h 6858000"/>
              <a:gd name="connsiteX6" fmla="*/ 12204000 w 12938992"/>
              <a:gd name="connsiteY6" fmla="*/ 4199775 h 6858000"/>
              <a:gd name="connsiteX7" fmla="*/ 12742108 w 12938992"/>
              <a:gd name="connsiteY7" fmla="*/ 3894103 h 6858000"/>
              <a:gd name="connsiteX8" fmla="*/ 12761647 w 12938992"/>
              <a:gd name="connsiteY8" fmla="*/ 3890190 h 6858000"/>
              <a:gd name="connsiteX9" fmla="*/ 7281425 w 12938992"/>
              <a:gd name="connsiteY9" fmla="*/ 3889531 h 6858000"/>
              <a:gd name="connsiteX10" fmla="*/ 7264623 w 12938992"/>
              <a:gd name="connsiteY10" fmla="*/ 3894104 h 6858000"/>
              <a:gd name="connsiteX11" fmla="*/ 7176207 w 12938992"/>
              <a:gd name="connsiteY11" fmla="*/ 3946305 h 6858000"/>
              <a:gd name="connsiteX12" fmla="*/ 7151727 w 12938992"/>
              <a:gd name="connsiteY12" fmla="*/ 4037952 h 6858000"/>
              <a:gd name="connsiteX13" fmla="*/ 7176207 w 12938992"/>
              <a:gd name="connsiteY13" fmla="*/ 4062044 h 6858000"/>
              <a:gd name="connsiteX14" fmla="*/ 8002024 w 12938992"/>
              <a:gd name="connsiteY14" fmla="*/ 4531048 h 6858000"/>
              <a:gd name="connsiteX15" fmla="*/ 8254904 w 12938992"/>
              <a:gd name="connsiteY15" fmla="*/ 4531048 h 6858000"/>
              <a:gd name="connsiteX16" fmla="*/ 8634212 w 12938992"/>
              <a:gd name="connsiteY16" fmla="*/ 4315252 h 6858000"/>
              <a:gd name="connsiteX17" fmla="*/ 8887091 w 12938992"/>
              <a:gd name="connsiteY17" fmla="*/ 4315252 h 6858000"/>
              <a:gd name="connsiteX18" fmla="*/ 10109026 w 12938992"/>
              <a:gd name="connsiteY18" fmla="*/ 5011364 h 6858000"/>
              <a:gd name="connsiteX19" fmla="*/ 10361894 w 12938992"/>
              <a:gd name="connsiteY19" fmla="*/ 5011364 h 6858000"/>
              <a:gd name="connsiteX20" fmla="*/ 11183295 w 12938992"/>
              <a:gd name="connsiteY20" fmla="*/ 4541490 h 6858000"/>
              <a:gd name="connsiteX21" fmla="*/ 11208339 w 12938992"/>
              <a:gd name="connsiteY21" fmla="*/ 4451277 h 6858000"/>
              <a:gd name="connsiteX22" fmla="*/ 11183295 w 12938992"/>
              <a:gd name="connsiteY22" fmla="*/ 4426633 h 6858000"/>
              <a:gd name="connsiteX23" fmla="*/ 11094879 w 12938992"/>
              <a:gd name="connsiteY23" fmla="*/ 4373550 h 6858000"/>
              <a:gd name="connsiteX24" fmla="*/ 11061284 w 12938992"/>
              <a:gd name="connsiteY24" fmla="*/ 4373550 h 6858000"/>
              <a:gd name="connsiteX25" fmla="*/ 10361894 w 12938992"/>
              <a:gd name="connsiteY25" fmla="*/ 4771206 h 6858000"/>
              <a:gd name="connsiteX26" fmla="*/ 10104598 w 12938992"/>
              <a:gd name="connsiteY26" fmla="*/ 4770336 h 6858000"/>
              <a:gd name="connsiteX27" fmla="*/ 8882675 w 12938992"/>
              <a:gd name="connsiteY27" fmla="*/ 4074225 h 6858000"/>
              <a:gd name="connsiteX28" fmla="*/ 8629795 w 12938992"/>
              <a:gd name="connsiteY28" fmla="*/ 4074225 h 6858000"/>
              <a:gd name="connsiteX29" fmla="*/ 8250487 w 12938992"/>
              <a:gd name="connsiteY29" fmla="*/ 4289151 h 6858000"/>
              <a:gd name="connsiteX30" fmla="*/ 7997608 w 12938992"/>
              <a:gd name="connsiteY30" fmla="*/ 4289151 h 6858000"/>
              <a:gd name="connsiteX31" fmla="*/ 7298218 w 12938992"/>
              <a:gd name="connsiteY31" fmla="*/ 3894104 h 6858000"/>
              <a:gd name="connsiteX32" fmla="*/ 7281425 w 12938992"/>
              <a:gd name="connsiteY32" fmla="*/ 3889531 h 6858000"/>
              <a:gd name="connsiteX33" fmla="*/ 12762888 w 12938992"/>
              <a:gd name="connsiteY33" fmla="*/ 3412096 h 6858000"/>
              <a:gd name="connsiteX34" fmla="*/ 12780132 w 12938992"/>
              <a:gd name="connsiteY34" fmla="*/ 3416395 h 6858000"/>
              <a:gd name="connsiteX35" fmla="*/ 12868549 w 12938992"/>
              <a:gd name="connsiteY35" fmla="*/ 3469465 h 6858000"/>
              <a:gd name="connsiteX36" fmla="*/ 12893581 w 12938992"/>
              <a:gd name="connsiteY36" fmla="*/ 3494110 h 6858000"/>
              <a:gd name="connsiteX37" fmla="*/ 12868549 w 12938992"/>
              <a:gd name="connsiteY37" fmla="*/ 3584335 h 6858000"/>
              <a:gd name="connsiteX38" fmla="*/ 12204000 w 12938992"/>
              <a:gd name="connsiteY38" fmla="*/ 3962853 h 6858000"/>
              <a:gd name="connsiteX39" fmla="*/ 12204000 w 12938992"/>
              <a:gd name="connsiteY39" fmla="*/ 3724080 h 6858000"/>
              <a:gd name="connsiteX40" fmla="*/ 12745645 w 12938992"/>
              <a:gd name="connsiteY40" fmla="*/ 3416395 h 6858000"/>
              <a:gd name="connsiteX41" fmla="*/ 12762888 w 12938992"/>
              <a:gd name="connsiteY41" fmla="*/ 3412096 h 6858000"/>
              <a:gd name="connsiteX42" fmla="*/ 12204000 w 12938992"/>
              <a:gd name="connsiteY42" fmla="*/ 2611736 h 6858000"/>
              <a:gd name="connsiteX43" fmla="*/ 12868549 w 12938992"/>
              <a:gd name="connsiteY43" fmla="*/ 2989150 h 6858000"/>
              <a:gd name="connsiteX44" fmla="*/ 12893581 w 12938992"/>
              <a:gd name="connsiteY44" fmla="*/ 3013794 h 6858000"/>
              <a:gd name="connsiteX45" fmla="*/ 12204000 w 12938992"/>
              <a:gd name="connsiteY45" fmla="*/ 3481835 h 6858000"/>
              <a:gd name="connsiteX46" fmla="*/ 12204000 w 12938992"/>
              <a:gd name="connsiteY46" fmla="*/ 2611736 h 6858000"/>
              <a:gd name="connsiteX47" fmla="*/ 10020610 w 12938992"/>
              <a:gd name="connsiteY47" fmla="*/ 2606016 h 6858000"/>
              <a:gd name="connsiteX48" fmla="*/ 10147050 w 12938992"/>
              <a:gd name="connsiteY48" fmla="*/ 2639361 h 6858000"/>
              <a:gd name="connsiteX49" fmla="*/ 11789852 w 12938992"/>
              <a:gd name="connsiteY49" fmla="*/ 3573023 h 6858000"/>
              <a:gd name="connsiteX50" fmla="*/ 12043612 w 12938992"/>
              <a:gd name="connsiteY50" fmla="*/ 3573023 h 6858000"/>
              <a:gd name="connsiteX51" fmla="*/ 12204000 w 12938992"/>
              <a:gd name="connsiteY51" fmla="*/ 3481835 h 6858000"/>
              <a:gd name="connsiteX52" fmla="*/ 12204000 w 12938992"/>
              <a:gd name="connsiteY52" fmla="*/ 3724080 h 6858000"/>
              <a:gd name="connsiteX53" fmla="*/ 12047148 w 12938992"/>
              <a:gd name="connsiteY53" fmla="*/ 3813181 h 6858000"/>
              <a:gd name="connsiteX54" fmla="*/ 11789852 w 12938992"/>
              <a:gd name="connsiteY54" fmla="*/ 3812312 h 6858000"/>
              <a:gd name="connsiteX55" fmla="*/ 9894170 w 12938992"/>
              <a:gd name="connsiteY55" fmla="*/ 2735072 h 6858000"/>
              <a:gd name="connsiteX56" fmla="*/ 9872709 w 12938992"/>
              <a:gd name="connsiteY56" fmla="*/ 2660481 h 6858000"/>
              <a:gd name="connsiteX57" fmla="*/ 9894170 w 12938992"/>
              <a:gd name="connsiteY57" fmla="*/ 2639361 h 6858000"/>
              <a:gd name="connsiteX58" fmla="*/ 10020610 w 12938992"/>
              <a:gd name="connsiteY58" fmla="*/ 2606016 h 6858000"/>
              <a:gd name="connsiteX59" fmla="*/ 0 w 12938992"/>
              <a:gd name="connsiteY59" fmla="*/ 0 h 6858000"/>
              <a:gd name="connsiteX60" fmla="*/ 12204000 w 12938992"/>
              <a:gd name="connsiteY60" fmla="*/ 0 h 6858000"/>
              <a:gd name="connsiteX61" fmla="*/ 12204000 w 12938992"/>
              <a:gd name="connsiteY61" fmla="*/ 2611736 h 6858000"/>
              <a:gd name="connsiteX62" fmla="*/ 10144395 w 12938992"/>
              <a:gd name="connsiteY62" fmla="*/ 1442037 h 6858000"/>
              <a:gd name="connsiteX63" fmla="*/ 10017955 w 12938992"/>
              <a:gd name="connsiteY63" fmla="*/ 1408700 h 6858000"/>
              <a:gd name="connsiteX64" fmla="*/ 9891515 w 12938992"/>
              <a:gd name="connsiteY64" fmla="*/ 1442037 h 6858000"/>
              <a:gd name="connsiteX65" fmla="*/ 7171790 w 12938992"/>
              <a:gd name="connsiteY65" fmla="*/ 2989150 h 6858000"/>
              <a:gd name="connsiteX66" fmla="*/ 7146758 w 12938992"/>
              <a:gd name="connsiteY66" fmla="*/ 3079375 h 6858000"/>
              <a:gd name="connsiteX67" fmla="*/ 7171790 w 12938992"/>
              <a:gd name="connsiteY67" fmla="*/ 3104007 h 6858000"/>
              <a:gd name="connsiteX68" fmla="*/ 7997608 w 12938992"/>
              <a:gd name="connsiteY68" fmla="*/ 3573023 h 6858000"/>
              <a:gd name="connsiteX69" fmla="*/ 8250487 w 12938992"/>
              <a:gd name="connsiteY69" fmla="*/ 3573023 h 6858000"/>
              <a:gd name="connsiteX70" fmla="*/ 8629795 w 12938992"/>
              <a:gd name="connsiteY70" fmla="*/ 3358097 h 6858000"/>
              <a:gd name="connsiteX71" fmla="*/ 8882675 w 12938992"/>
              <a:gd name="connsiteY71" fmla="*/ 3358097 h 6858000"/>
              <a:gd name="connsiteX72" fmla="*/ 10104610 w 12938992"/>
              <a:gd name="connsiteY72" fmla="*/ 4054208 h 6858000"/>
              <a:gd name="connsiteX73" fmla="*/ 10357478 w 12938992"/>
              <a:gd name="connsiteY73" fmla="*/ 4054208 h 6858000"/>
              <a:gd name="connsiteX74" fmla="*/ 11056867 w 12938992"/>
              <a:gd name="connsiteY74" fmla="*/ 3657422 h 6858000"/>
              <a:gd name="connsiteX75" fmla="*/ 11090462 w 12938992"/>
              <a:gd name="connsiteY75" fmla="*/ 3657422 h 6858000"/>
              <a:gd name="connsiteX76" fmla="*/ 11789852 w 12938992"/>
              <a:gd name="connsiteY76" fmla="*/ 4054208 h 6858000"/>
              <a:gd name="connsiteX77" fmla="*/ 12043612 w 12938992"/>
              <a:gd name="connsiteY77" fmla="*/ 4054208 h 6858000"/>
              <a:gd name="connsiteX78" fmla="*/ 12204000 w 12938992"/>
              <a:gd name="connsiteY78" fmla="*/ 3962853 h 6858000"/>
              <a:gd name="connsiteX79" fmla="*/ 12204000 w 12938992"/>
              <a:gd name="connsiteY79" fmla="*/ 4199775 h 6858000"/>
              <a:gd name="connsiteX80" fmla="*/ 12043600 w 12938992"/>
              <a:gd name="connsiteY80" fmla="*/ 4290890 h 6858000"/>
              <a:gd name="connsiteX81" fmla="*/ 11789840 w 12938992"/>
              <a:gd name="connsiteY81" fmla="*/ 4290890 h 6858000"/>
              <a:gd name="connsiteX82" fmla="*/ 11090462 w 12938992"/>
              <a:gd name="connsiteY82" fmla="*/ 3894103 h 6858000"/>
              <a:gd name="connsiteX83" fmla="*/ 11056866 w 12938992"/>
              <a:gd name="connsiteY83" fmla="*/ 3894103 h 6858000"/>
              <a:gd name="connsiteX84" fmla="*/ 10357477 w 12938992"/>
              <a:gd name="connsiteY84" fmla="*/ 4290890 h 6858000"/>
              <a:gd name="connsiteX85" fmla="*/ 10104609 w 12938992"/>
              <a:gd name="connsiteY85" fmla="*/ 4290890 h 6858000"/>
              <a:gd name="connsiteX86" fmla="*/ 8882674 w 12938992"/>
              <a:gd name="connsiteY86" fmla="*/ 3594777 h 6858000"/>
              <a:gd name="connsiteX87" fmla="*/ 8629795 w 12938992"/>
              <a:gd name="connsiteY87" fmla="*/ 3594777 h 6858000"/>
              <a:gd name="connsiteX88" fmla="*/ 8250487 w 12938992"/>
              <a:gd name="connsiteY88" fmla="*/ 3809704 h 6858000"/>
              <a:gd name="connsiteX89" fmla="*/ 7997607 w 12938992"/>
              <a:gd name="connsiteY89" fmla="*/ 3809704 h 6858000"/>
              <a:gd name="connsiteX90" fmla="*/ 7298230 w 12938992"/>
              <a:gd name="connsiteY90" fmla="*/ 3415525 h 6858000"/>
              <a:gd name="connsiteX91" fmla="*/ 7281427 w 12938992"/>
              <a:gd name="connsiteY91" fmla="*/ 3410953 h 6858000"/>
              <a:gd name="connsiteX92" fmla="*/ 7264623 w 12938992"/>
              <a:gd name="connsiteY92" fmla="*/ 3415525 h 6858000"/>
              <a:gd name="connsiteX93" fmla="*/ 7176207 w 12938992"/>
              <a:gd name="connsiteY93" fmla="*/ 3467727 h 6858000"/>
              <a:gd name="connsiteX94" fmla="*/ 7145196 w 12938992"/>
              <a:gd name="connsiteY94" fmla="*/ 3556143 h 6858000"/>
              <a:gd name="connsiteX95" fmla="*/ 7171790 w 12938992"/>
              <a:gd name="connsiteY95" fmla="*/ 3584335 h 6858000"/>
              <a:gd name="connsiteX96" fmla="*/ 7997607 w 12938992"/>
              <a:gd name="connsiteY96" fmla="*/ 4053339 h 6858000"/>
              <a:gd name="connsiteX97" fmla="*/ 8250487 w 12938992"/>
              <a:gd name="connsiteY97" fmla="*/ 4053339 h 6858000"/>
              <a:gd name="connsiteX98" fmla="*/ 8629795 w 12938992"/>
              <a:gd name="connsiteY98" fmla="*/ 3838412 h 6858000"/>
              <a:gd name="connsiteX99" fmla="*/ 8882674 w 12938992"/>
              <a:gd name="connsiteY99" fmla="*/ 3838412 h 6858000"/>
              <a:gd name="connsiteX100" fmla="*/ 10104609 w 12938992"/>
              <a:gd name="connsiteY100" fmla="*/ 4534525 h 6858000"/>
              <a:gd name="connsiteX101" fmla="*/ 10357477 w 12938992"/>
              <a:gd name="connsiteY101" fmla="*/ 4534525 h 6858000"/>
              <a:gd name="connsiteX102" fmla="*/ 11056866 w 12938992"/>
              <a:gd name="connsiteY102" fmla="*/ 4136869 h 6858000"/>
              <a:gd name="connsiteX103" fmla="*/ 11090462 w 12938992"/>
              <a:gd name="connsiteY103" fmla="*/ 4136869 h 6858000"/>
              <a:gd name="connsiteX104" fmla="*/ 11789840 w 12938992"/>
              <a:gd name="connsiteY104" fmla="*/ 4534525 h 6858000"/>
              <a:gd name="connsiteX105" fmla="*/ 12043600 w 12938992"/>
              <a:gd name="connsiteY105" fmla="*/ 4534525 h 6858000"/>
              <a:gd name="connsiteX106" fmla="*/ 12204000 w 12938992"/>
              <a:gd name="connsiteY106" fmla="*/ 4443332 h 6858000"/>
              <a:gd name="connsiteX107" fmla="*/ 12204000 w 12938992"/>
              <a:gd name="connsiteY107" fmla="*/ 6858000 h 6858000"/>
              <a:gd name="connsiteX108" fmla="*/ 0 w 12938992"/>
              <a:gd name="connsiteY108" fmla="*/ 6858000 h 6858000"/>
              <a:gd name="connsiteX109" fmla="*/ 0 w 12938992"/>
              <a:gd name="connsiteY109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204000 w 12902436"/>
              <a:gd name="connsiteY44" fmla="*/ 3481835 h 6858000"/>
              <a:gd name="connsiteX45" fmla="*/ 12204000 w 12902436"/>
              <a:gd name="connsiteY45" fmla="*/ 2611736 h 6858000"/>
              <a:gd name="connsiteX46" fmla="*/ 10020610 w 12902436"/>
              <a:gd name="connsiteY46" fmla="*/ 2606016 h 6858000"/>
              <a:gd name="connsiteX47" fmla="*/ 10147050 w 12902436"/>
              <a:gd name="connsiteY47" fmla="*/ 2639361 h 6858000"/>
              <a:gd name="connsiteX48" fmla="*/ 11789852 w 12902436"/>
              <a:gd name="connsiteY48" fmla="*/ 3573023 h 6858000"/>
              <a:gd name="connsiteX49" fmla="*/ 12043612 w 12902436"/>
              <a:gd name="connsiteY49" fmla="*/ 3573023 h 6858000"/>
              <a:gd name="connsiteX50" fmla="*/ 12204000 w 12902436"/>
              <a:gd name="connsiteY50" fmla="*/ 3481835 h 6858000"/>
              <a:gd name="connsiteX51" fmla="*/ 12204000 w 12902436"/>
              <a:gd name="connsiteY51" fmla="*/ 3724080 h 6858000"/>
              <a:gd name="connsiteX52" fmla="*/ 12047148 w 12902436"/>
              <a:gd name="connsiteY52" fmla="*/ 3813181 h 6858000"/>
              <a:gd name="connsiteX53" fmla="*/ 11789852 w 12902436"/>
              <a:gd name="connsiteY53" fmla="*/ 3812312 h 6858000"/>
              <a:gd name="connsiteX54" fmla="*/ 9894170 w 12902436"/>
              <a:gd name="connsiteY54" fmla="*/ 2735072 h 6858000"/>
              <a:gd name="connsiteX55" fmla="*/ 9872709 w 12902436"/>
              <a:gd name="connsiteY55" fmla="*/ 2660481 h 6858000"/>
              <a:gd name="connsiteX56" fmla="*/ 9894170 w 12902436"/>
              <a:gd name="connsiteY56" fmla="*/ 2639361 h 6858000"/>
              <a:gd name="connsiteX57" fmla="*/ 10020610 w 12902436"/>
              <a:gd name="connsiteY57" fmla="*/ 2606016 h 6858000"/>
              <a:gd name="connsiteX58" fmla="*/ 0 w 12902436"/>
              <a:gd name="connsiteY58" fmla="*/ 0 h 6858000"/>
              <a:gd name="connsiteX59" fmla="*/ 12204000 w 12902436"/>
              <a:gd name="connsiteY59" fmla="*/ 0 h 6858000"/>
              <a:gd name="connsiteX60" fmla="*/ 12204000 w 12902436"/>
              <a:gd name="connsiteY60" fmla="*/ 2611736 h 6858000"/>
              <a:gd name="connsiteX61" fmla="*/ 10144395 w 12902436"/>
              <a:gd name="connsiteY61" fmla="*/ 1442037 h 6858000"/>
              <a:gd name="connsiteX62" fmla="*/ 10017955 w 12902436"/>
              <a:gd name="connsiteY62" fmla="*/ 1408700 h 6858000"/>
              <a:gd name="connsiteX63" fmla="*/ 9891515 w 12902436"/>
              <a:gd name="connsiteY63" fmla="*/ 1442037 h 6858000"/>
              <a:gd name="connsiteX64" fmla="*/ 7171790 w 12902436"/>
              <a:gd name="connsiteY64" fmla="*/ 2989150 h 6858000"/>
              <a:gd name="connsiteX65" fmla="*/ 7146758 w 12902436"/>
              <a:gd name="connsiteY65" fmla="*/ 3079375 h 6858000"/>
              <a:gd name="connsiteX66" fmla="*/ 7171790 w 12902436"/>
              <a:gd name="connsiteY66" fmla="*/ 3104007 h 6858000"/>
              <a:gd name="connsiteX67" fmla="*/ 7997608 w 12902436"/>
              <a:gd name="connsiteY67" fmla="*/ 3573023 h 6858000"/>
              <a:gd name="connsiteX68" fmla="*/ 8250487 w 12902436"/>
              <a:gd name="connsiteY68" fmla="*/ 3573023 h 6858000"/>
              <a:gd name="connsiteX69" fmla="*/ 8629795 w 12902436"/>
              <a:gd name="connsiteY69" fmla="*/ 3358097 h 6858000"/>
              <a:gd name="connsiteX70" fmla="*/ 8882675 w 12902436"/>
              <a:gd name="connsiteY70" fmla="*/ 3358097 h 6858000"/>
              <a:gd name="connsiteX71" fmla="*/ 10104610 w 12902436"/>
              <a:gd name="connsiteY71" fmla="*/ 4054208 h 6858000"/>
              <a:gd name="connsiteX72" fmla="*/ 10357478 w 12902436"/>
              <a:gd name="connsiteY72" fmla="*/ 4054208 h 6858000"/>
              <a:gd name="connsiteX73" fmla="*/ 11056867 w 12902436"/>
              <a:gd name="connsiteY73" fmla="*/ 3657422 h 6858000"/>
              <a:gd name="connsiteX74" fmla="*/ 11090462 w 12902436"/>
              <a:gd name="connsiteY74" fmla="*/ 3657422 h 6858000"/>
              <a:gd name="connsiteX75" fmla="*/ 11789852 w 12902436"/>
              <a:gd name="connsiteY75" fmla="*/ 4054208 h 6858000"/>
              <a:gd name="connsiteX76" fmla="*/ 12043612 w 12902436"/>
              <a:gd name="connsiteY76" fmla="*/ 4054208 h 6858000"/>
              <a:gd name="connsiteX77" fmla="*/ 12204000 w 12902436"/>
              <a:gd name="connsiteY77" fmla="*/ 3962853 h 6858000"/>
              <a:gd name="connsiteX78" fmla="*/ 12204000 w 12902436"/>
              <a:gd name="connsiteY78" fmla="*/ 4199775 h 6858000"/>
              <a:gd name="connsiteX79" fmla="*/ 12043600 w 12902436"/>
              <a:gd name="connsiteY79" fmla="*/ 4290890 h 6858000"/>
              <a:gd name="connsiteX80" fmla="*/ 11789840 w 12902436"/>
              <a:gd name="connsiteY80" fmla="*/ 4290890 h 6858000"/>
              <a:gd name="connsiteX81" fmla="*/ 11090462 w 12902436"/>
              <a:gd name="connsiteY81" fmla="*/ 3894103 h 6858000"/>
              <a:gd name="connsiteX82" fmla="*/ 11056866 w 12902436"/>
              <a:gd name="connsiteY82" fmla="*/ 3894103 h 6858000"/>
              <a:gd name="connsiteX83" fmla="*/ 10357477 w 12902436"/>
              <a:gd name="connsiteY83" fmla="*/ 4290890 h 6858000"/>
              <a:gd name="connsiteX84" fmla="*/ 10104609 w 12902436"/>
              <a:gd name="connsiteY84" fmla="*/ 4290890 h 6858000"/>
              <a:gd name="connsiteX85" fmla="*/ 8882674 w 12902436"/>
              <a:gd name="connsiteY85" fmla="*/ 3594777 h 6858000"/>
              <a:gd name="connsiteX86" fmla="*/ 8629795 w 12902436"/>
              <a:gd name="connsiteY86" fmla="*/ 3594777 h 6858000"/>
              <a:gd name="connsiteX87" fmla="*/ 8250487 w 12902436"/>
              <a:gd name="connsiteY87" fmla="*/ 3809704 h 6858000"/>
              <a:gd name="connsiteX88" fmla="*/ 7997607 w 12902436"/>
              <a:gd name="connsiteY88" fmla="*/ 3809704 h 6858000"/>
              <a:gd name="connsiteX89" fmla="*/ 7298230 w 12902436"/>
              <a:gd name="connsiteY89" fmla="*/ 3415525 h 6858000"/>
              <a:gd name="connsiteX90" fmla="*/ 7281427 w 12902436"/>
              <a:gd name="connsiteY90" fmla="*/ 3410953 h 6858000"/>
              <a:gd name="connsiteX91" fmla="*/ 7264623 w 12902436"/>
              <a:gd name="connsiteY91" fmla="*/ 3415525 h 6858000"/>
              <a:gd name="connsiteX92" fmla="*/ 7176207 w 12902436"/>
              <a:gd name="connsiteY92" fmla="*/ 3467727 h 6858000"/>
              <a:gd name="connsiteX93" fmla="*/ 7145196 w 12902436"/>
              <a:gd name="connsiteY93" fmla="*/ 3556143 h 6858000"/>
              <a:gd name="connsiteX94" fmla="*/ 7171790 w 12902436"/>
              <a:gd name="connsiteY94" fmla="*/ 3584335 h 6858000"/>
              <a:gd name="connsiteX95" fmla="*/ 7997607 w 12902436"/>
              <a:gd name="connsiteY95" fmla="*/ 4053339 h 6858000"/>
              <a:gd name="connsiteX96" fmla="*/ 8250487 w 12902436"/>
              <a:gd name="connsiteY96" fmla="*/ 4053339 h 6858000"/>
              <a:gd name="connsiteX97" fmla="*/ 8629795 w 12902436"/>
              <a:gd name="connsiteY97" fmla="*/ 3838412 h 6858000"/>
              <a:gd name="connsiteX98" fmla="*/ 8882674 w 12902436"/>
              <a:gd name="connsiteY98" fmla="*/ 3838412 h 6858000"/>
              <a:gd name="connsiteX99" fmla="*/ 10104609 w 12902436"/>
              <a:gd name="connsiteY99" fmla="*/ 4534525 h 6858000"/>
              <a:gd name="connsiteX100" fmla="*/ 10357477 w 12902436"/>
              <a:gd name="connsiteY100" fmla="*/ 4534525 h 6858000"/>
              <a:gd name="connsiteX101" fmla="*/ 11056866 w 12902436"/>
              <a:gd name="connsiteY101" fmla="*/ 4136869 h 6858000"/>
              <a:gd name="connsiteX102" fmla="*/ 11090462 w 12902436"/>
              <a:gd name="connsiteY102" fmla="*/ 4136869 h 6858000"/>
              <a:gd name="connsiteX103" fmla="*/ 11789840 w 12902436"/>
              <a:gd name="connsiteY103" fmla="*/ 4534525 h 6858000"/>
              <a:gd name="connsiteX104" fmla="*/ 12043600 w 12902436"/>
              <a:gd name="connsiteY104" fmla="*/ 4534525 h 6858000"/>
              <a:gd name="connsiteX105" fmla="*/ 12204000 w 12902436"/>
              <a:gd name="connsiteY105" fmla="*/ 4443332 h 6858000"/>
              <a:gd name="connsiteX106" fmla="*/ 12204000 w 12902436"/>
              <a:gd name="connsiteY106" fmla="*/ 6858000 h 6858000"/>
              <a:gd name="connsiteX107" fmla="*/ 0 w 12902436"/>
              <a:gd name="connsiteY107" fmla="*/ 6858000 h 6858000"/>
              <a:gd name="connsiteX108" fmla="*/ 0 w 12902436"/>
              <a:gd name="connsiteY108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204000 w 12902436"/>
              <a:gd name="connsiteY43" fmla="*/ 3481835 h 6858000"/>
              <a:gd name="connsiteX44" fmla="*/ 12204000 w 12902436"/>
              <a:gd name="connsiteY44" fmla="*/ 2611736 h 6858000"/>
              <a:gd name="connsiteX45" fmla="*/ 10020610 w 12902436"/>
              <a:gd name="connsiteY45" fmla="*/ 2606016 h 6858000"/>
              <a:gd name="connsiteX46" fmla="*/ 10147050 w 12902436"/>
              <a:gd name="connsiteY46" fmla="*/ 2639361 h 6858000"/>
              <a:gd name="connsiteX47" fmla="*/ 11789852 w 12902436"/>
              <a:gd name="connsiteY47" fmla="*/ 3573023 h 6858000"/>
              <a:gd name="connsiteX48" fmla="*/ 12043612 w 12902436"/>
              <a:gd name="connsiteY48" fmla="*/ 3573023 h 6858000"/>
              <a:gd name="connsiteX49" fmla="*/ 12204000 w 12902436"/>
              <a:gd name="connsiteY49" fmla="*/ 3481835 h 6858000"/>
              <a:gd name="connsiteX50" fmla="*/ 12204000 w 12902436"/>
              <a:gd name="connsiteY50" fmla="*/ 3724080 h 6858000"/>
              <a:gd name="connsiteX51" fmla="*/ 12047148 w 12902436"/>
              <a:gd name="connsiteY51" fmla="*/ 3813181 h 6858000"/>
              <a:gd name="connsiteX52" fmla="*/ 11789852 w 12902436"/>
              <a:gd name="connsiteY52" fmla="*/ 3812312 h 6858000"/>
              <a:gd name="connsiteX53" fmla="*/ 9894170 w 12902436"/>
              <a:gd name="connsiteY53" fmla="*/ 2735072 h 6858000"/>
              <a:gd name="connsiteX54" fmla="*/ 9872709 w 12902436"/>
              <a:gd name="connsiteY54" fmla="*/ 2660481 h 6858000"/>
              <a:gd name="connsiteX55" fmla="*/ 9894170 w 12902436"/>
              <a:gd name="connsiteY55" fmla="*/ 2639361 h 6858000"/>
              <a:gd name="connsiteX56" fmla="*/ 10020610 w 12902436"/>
              <a:gd name="connsiteY56" fmla="*/ 2606016 h 6858000"/>
              <a:gd name="connsiteX57" fmla="*/ 0 w 12902436"/>
              <a:gd name="connsiteY57" fmla="*/ 0 h 6858000"/>
              <a:gd name="connsiteX58" fmla="*/ 12204000 w 12902436"/>
              <a:gd name="connsiteY58" fmla="*/ 0 h 6858000"/>
              <a:gd name="connsiteX59" fmla="*/ 12204000 w 12902436"/>
              <a:gd name="connsiteY59" fmla="*/ 2611736 h 6858000"/>
              <a:gd name="connsiteX60" fmla="*/ 10144395 w 12902436"/>
              <a:gd name="connsiteY60" fmla="*/ 1442037 h 6858000"/>
              <a:gd name="connsiteX61" fmla="*/ 10017955 w 12902436"/>
              <a:gd name="connsiteY61" fmla="*/ 1408700 h 6858000"/>
              <a:gd name="connsiteX62" fmla="*/ 9891515 w 12902436"/>
              <a:gd name="connsiteY62" fmla="*/ 1442037 h 6858000"/>
              <a:gd name="connsiteX63" fmla="*/ 7171790 w 12902436"/>
              <a:gd name="connsiteY63" fmla="*/ 2989150 h 6858000"/>
              <a:gd name="connsiteX64" fmla="*/ 7146758 w 12902436"/>
              <a:gd name="connsiteY64" fmla="*/ 3079375 h 6858000"/>
              <a:gd name="connsiteX65" fmla="*/ 7171790 w 12902436"/>
              <a:gd name="connsiteY65" fmla="*/ 3104007 h 6858000"/>
              <a:gd name="connsiteX66" fmla="*/ 7997608 w 12902436"/>
              <a:gd name="connsiteY66" fmla="*/ 3573023 h 6858000"/>
              <a:gd name="connsiteX67" fmla="*/ 8250487 w 12902436"/>
              <a:gd name="connsiteY67" fmla="*/ 3573023 h 6858000"/>
              <a:gd name="connsiteX68" fmla="*/ 8629795 w 12902436"/>
              <a:gd name="connsiteY68" fmla="*/ 3358097 h 6858000"/>
              <a:gd name="connsiteX69" fmla="*/ 8882675 w 12902436"/>
              <a:gd name="connsiteY69" fmla="*/ 3358097 h 6858000"/>
              <a:gd name="connsiteX70" fmla="*/ 10104610 w 12902436"/>
              <a:gd name="connsiteY70" fmla="*/ 4054208 h 6858000"/>
              <a:gd name="connsiteX71" fmla="*/ 10357478 w 12902436"/>
              <a:gd name="connsiteY71" fmla="*/ 4054208 h 6858000"/>
              <a:gd name="connsiteX72" fmla="*/ 11056867 w 12902436"/>
              <a:gd name="connsiteY72" fmla="*/ 3657422 h 6858000"/>
              <a:gd name="connsiteX73" fmla="*/ 11090462 w 12902436"/>
              <a:gd name="connsiteY73" fmla="*/ 3657422 h 6858000"/>
              <a:gd name="connsiteX74" fmla="*/ 11789852 w 12902436"/>
              <a:gd name="connsiteY74" fmla="*/ 4054208 h 6858000"/>
              <a:gd name="connsiteX75" fmla="*/ 12043612 w 12902436"/>
              <a:gd name="connsiteY75" fmla="*/ 4054208 h 6858000"/>
              <a:gd name="connsiteX76" fmla="*/ 12204000 w 12902436"/>
              <a:gd name="connsiteY76" fmla="*/ 3962853 h 6858000"/>
              <a:gd name="connsiteX77" fmla="*/ 12204000 w 12902436"/>
              <a:gd name="connsiteY77" fmla="*/ 4199775 h 6858000"/>
              <a:gd name="connsiteX78" fmla="*/ 12043600 w 12902436"/>
              <a:gd name="connsiteY78" fmla="*/ 4290890 h 6858000"/>
              <a:gd name="connsiteX79" fmla="*/ 11789840 w 12902436"/>
              <a:gd name="connsiteY79" fmla="*/ 4290890 h 6858000"/>
              <a:gd name="connsiteX80" fmla="*/ 11090462 w 12902436"/>
              <a:gd name="connsiteY80" fmla="*/ 3894103 h 6858000"/>
              <a:gd name="connsiteX81" fmla="*/ 11056866 w 12902436"/>
              <a:gd name="connsiteY81" fmla="*/ 3894103 h 6858000"/>
              <a:gd name="connsiteX82" fmla="*/ 10357477 w 12902436"/>
              <a:gd name="connsiteY82" fmla="*/ 4290890 h 6858000"/>
              <a:gd name="connsiteX83" fmla="*/ 10104609 w 12902436"/>
              <a:gd name="connsiteY83" fmla="*/ 4290890 h 6858000"/>
              <a:gd name="connsiteX84" fmla="*/ 8882674 w 12902436"/>
              <a:gd name="connsiteY84" fmla="*/ 3594777 h 6858000"/>
              <a:gd name="connsiteX85" fmla="*/ 8629795 w 12902436"/>
              <a:gd name="connsiteY85" fmla="*/ 3594777 h 6858000"/>
              <a:gd name="connsiteX86" fmla="*/ 8250487 w 12902436"/>
              <a:gd name="connsiteY86" fmla="*/ 3809704 h 6858000"/>
              <a:gd name="connsiteX87" fmla="*/ 7997607 w 12902436"/>
              <a:gd name="connsiteY87" fmla="*/ 3809704 h 6858000"/>
              <a:gd name="connsiteX88" fmla="*/ 7298230 w 12902436"/>
              <a:gd name="connsiteY88" fmla="*/ 3415525 h 6858000"/>
              <a:gd name="connsiteX89" fmla="*/ 7281427 w 12902436"/>
              <a:gd name="connsiteY89" fmla="*/ 3410953 h 6858000"/>
              <a:gd name="connsiteX90" fmla="*/ 7264623 w 12902436"/>
              <a:gd name="connsiteY90" fmla="*/ 3415525 h 6858000"/>
              <a:gd name="connsiteX91" fmla="*/ 7176207 w 12902436"/>
              <a:gd name="connsiteY91" fmla="*/ 3467727 h 6858000"/>
              <a:gd name="connsiteX92" fmla="*/ 7145196 w 12902436"/>
              <a:gd name="connsiteY92" fmla="*/ 3556143 h 6858000"/>
              <a:gd name="connsiteX93" fmla="*/ 7171790 w 12902436"/>
              <a:gd name="connsiteY93" fmla="*/ 3584335 h 6858000"/>
              <a:gd name="connsiteX94" fmla="*/ 7997607 w 12902436"/>
              <a:gd name="connsiteY94" fmla="*/ 4053339 h 6858000"/>
              <a:gd name="connsiteX95" fmla="*/ 8250487 w 12902436"/>
              <a:gd name="connsiteY95" fmla="*/ 4053339 h 6858000"/>
              <a:gd name="connsiteX96" fmla="*/ 8629795 w 12902436"/>
              <a:gd name="connsiteY96" fmla="*/ 3838412 h 6858000"/>
              <a:gd name="connsiteX97" fmla="*/ 8882674 w 12902436"/>
              <a:gd name="connsiteY97" fmla="*/ 3838412 h 6858000"/>
              <a:gd name="connsiteX98" fmla="*/ 10104609 w 12902436"/>
              <a:gd name="connsiteY98" fmla="*/ 4534525 h 6858000"/>
              <a:gd name="connsiteX99" fmla="*/ 10357477 w 12902436"/>
              <a:gd name="connsiteY99" fmla="*/ 4534525 h 6858000"/>
              <a:gd name="connsiteX100" fmla="*/ 11056866 w 12902436"/>
              <a:gd name="connsiteY100" fmla="*/ 4136869 h 6858000"/>
              <a:gd name="connsiteX101" fmla="*/ 11090462 w 12902436"/>
              <a:gd name="connsiteY101" fmla="*/ 4136869 h 6858000"/>
              <a:gd name="connsiteX102" fmla="*/ 11789840 w 12902436"/>
              <a:gd name="connsiteY102" fmla="*/ 4534525 h 6858000"/>
              <a:gd name="connsiteX103" fmla="*/ 12043600 w 12902436"/>
              <a:gd name="connsiteY103" fmla="*/ 4534525 h 6858000"/>
              <a:gd name="connsiteX104" fmla="*/ 12204000 w 12902436"/>
              <a:gd name="connsiteY104" fmla="*/ 4443332 h 6858000"/>
              <a:gd name="connsiteX105" fmla="*/ 12204000 w 12902436"/>
              <a:gd name="connsiteY105" fmla="*/ 6858000 h 6858000"/>
              <a:gd name="connsiteX106" fmla="*/ 0 w 12902436"/>
              <a:gd name="connsiteY106" fmla="*/ 6858000 h 6858000"/>
              <a:gd name="connsiteX107" fmla="*/ 0 w 12902436"/>
              <a:gd name="connsiteY107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45645 w 12902436"/>
              <a:gd name="connsiteY33" fmla="*/ 3416395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204000 w 12902436"/>
              <a:gd name="connsiteY41" fmla="*/ 2611736 h 6858000"/>
              <a:gd name="connsiteX42" fmla="*/ 12204000 w 12902436"/>
              <a:gd name="connsiteY42" fmla="*/ 3481835 h 6858000"/>
              <a:gd name="connsiteX43" fmla="*/ 12204000 w 12902436"/>
              <a:gd name="connsiteY43" fmla="*/ 2611736 h 6858000"/>
              <a:gd name="connsiteX44" fmla="*/ 10020610 w 12902436"/>
              <a:gd name="connsiteY44" fmla="*/ 2606016 h 6858000"/>
              <a:gd name="connsiteX45" fmla="*/ 10147050 w 12902436"/>
              <a:gd name="connsiteY45" fmla="*/ 2639361 h 6858000"/>
              <a:gd name="connsiteX46" fmla="*/ 11789852 w 12902436"/>
              <a:gd name="connsiteY46" fmla="*/ 3573023 h 6858000"/>
              <a:gd name="connsiteX47" fmla="*/ 12043612 w 12902436"/>
              <a:gd name="connsiteY47" fmla="*/ 3573023 h 6858000"/>
              <a:gd name="connsiteX48" fmla="*/ 12204000 w 12902436"/>
              <a:gd name="connsiteY48" fmla="*/ 3481835 h 6858000"/>
              <a:gd name="connsiteX49" fmla="*/ 12204000 w 12902436"/>
              <a:gd name="connsiteY49" fmla="*/ 3724080 h 6858000"/>
              <a:gd name="connsiteX50" fmla="*/ 12047148 w 12902436"/>
              <a:gd name="connsiteY50" fmla="*/ 3813181 h 6858000"/>
              <a:gd name="connsiteX51" fmla="*/ 11789852 w 12902436"/>
              <a:gd name="connsiteY51" fmla="*/ 3812312 h 6858000"/>
              <a:gd name="connsiteX52" fmla="*/ 9894170 w 12902436"/>
              <a:gd name="connsiteY52" fmla="*/ 2735072 h 6858000"/>
              <a:gd name="connsiteX53" fmla="*/ 9872709 w 12902436"/>
              <a:gd name="connsiteY53" fmla="*/ 2660481 h 6858000"/>
              <a:gd name="connsiteX54" fmla="*/ 9894170 w 12902436"/>
              <a:gd name="connsiteY54" fmla="*/ 2639361 h 6858000"/>
              <a:gd name="connsiteX55" fmla="*/ 10020610 w 12902436"/>
              <a:gd name="connsiteY55" fmla="*/ 2606016 h 6858000"/>
              <a:gd name="connsiteX56" fmla="*/ 0 w 12902436"/>
              <a:gd name="connsiteY56" fmla="*/ 0 h 6858000"/>
              <a:gd name="connsiteX57" fmla="*/ 12204000 w 12902436"/>
              <a:gd name="connsiteY57" fmla="*/ 0 h 6858000"/>
              <a:gd name="connsiteX58" fmla="*/ 12204000 w 12902436"/>
              <a:gd name="connsiteY58" fmla="*/ 2611736 h 6858000"/>
              <a:gd name="connsiteX59" fmla="*/ 10144395 w 12902436"/>
              <a:gd name="connsiteY59" fmla="*/ 1442037 h 6858000"/>
              <a:gd name="connsiteX60" fmla="*/ 10017955 w 12902436"/>
              <a:gd name="connsiteY60" fmla="*/ 1408700 h 6858000"/>
              <a:gd name="connsiteX61" fmla="*/ 9891515 w 12902436"/>
              <a:gd name="connsiteY61" fmla="*/ 1442037 h 6858000"/>
              <a:gd name="connsiteX62" fmla="*/ 7171790 w 12902436"/>
              <a:gd name="connsiteY62" fmla="*/ 2989150 h 6858000"/>
              <a:gd name="connsiteX63" fmla="*/ 7146758 w 12902436"/>
              <a:gd name="connsiteY63" fmla="*/ 3079375 h 6858000"/>
              <a:gd name="connsiteX64" fmla="*/ 7171790 w 12902436"/>
              <a:gd name="connsiteY64" fmla="*/ 3104007 h 6858000"/>
              <a:gd name="connsiteX65" fmla="*/ 7997608 w 12902436"/>
              <a:gd name="connsiteY65" fmla="*/ 3573023 h 6858000"/>
              <a:gd name="connsiteX66" fmla="*/ 8250487 w 12902436"/>
              <a:gd name="connsiteY66" fmla="*/ 3573023 h 6858000"/>
              <a:gd name="connsiteX67" fmla="*/ 8629795 w 12902436"/>
              <a:gd name="connsiteY67" fmla="*/ 3358097 h 6858000"/>
              <a:gd name="connsiteX68" fmla="*/ 8882675 w 12902436"/>
              <a:gd name="connsiteY68" fmla="*/ 3358097 h 6858000"/>
              <a:gd name="connsiteX69" fmla="*/ 10104610 w 12902436"/>
              <a:gd name="connsiteY69" fmla="*/ 4054208 h 6858000"/>
              <a:gd name="connsiteX70" fmla="*/ 10357478 w 12902436"/>
              <a:gd name="connsiteY70" fmla="*/ 4054208 h 6858000"/>
              <a:gd name="connsiteX71" fmla="*/ 11056867 w 12902436"/>
              <a:gd name="connsiteY71" fmla="*/ 3657422 h 6858000"/>
              <a:gd name="connsiteX72" fmla="*/ 11090462 w 12902436"/>
              <a:gd name="connsiteY72" fmla="*/ 3657422 h 6858000"/>
              <a:gd name="connsiteX73" fmla="*/ 11789852 w 12902436"/>
              <a:gd name="connsiteY73" fmla="*/ 4054208 h 6858000"/>
              <a:gd name="connsiteX74" fmla="*/ 12043612 w 12902436"/>
              <a:gd name="connsiteY74" fmla="*/ 4054208 h 6858000"/>
              <a:gd name="connsiteX75" fmla="*/ 12204000 w 12902436"/>
              <a:gd name="connsiteY75" fmla="*/ 3962853 h 6858000"/>
              <a:gd name="connsiteX76" fmla="*/ 12204000 w 12902436"/>
              <a:gd name="connsiteY76" fmla="*/ 4199775 h 6858000"/>
              <a:gd name="connsiteX77" fmla="*/ 12043600 w 12902436"/>
              <a:gd name="connsiteY77" fmla="*/ 4290890 h 6858000"/>
              <a:gd name="connsiteX78" fmla="*/ 11789840 w 12902436"/>
              <a:gd name="connsiteY78" fmla="*/ 4290890 h 6858000"/>
              <a:gd name="connsiteX79" fmla="*/ 11090462 w 12902436"/>
              <a:gd name="connsiteY79" fmla="*/ 3894103 h 6858000"/>
              <a:gd name="connsiteX80" fmla="*/ 11056866 w 12902436"/>
              <a:gd name="connsiteY80" fmla="*/ 3894103 h 6858000"/>
              <a:gd name="connsiteX81" fmla="*/ 10357477 w 12902436"/>
              <a:gd name="connsiteY81" fmla="*/ 4290890 h 6858000"/>
              <a:gd name="connsiteX82" fmla="*/ 10104609 w 12902436"/>
              <a:gd name="connsiteY82" fmla="*/ 4290890 h 6858000"/>
              <a:gd name="connsiteX83" fmla="*/ 8882674 w 12902436"/>
              <a:gd name="connsiteY83" fmla="*/ 3594777 h 6858000"/>
              <a:gd name="connsiteX84" fmla="*/ 8629795 w 12902436"/>
              <a:gd name="connsiteY84" fmla="*/ 3594777 h 6858000"/>
              <a:gd name="connsiteX85" fmla="*/ 8250487 w 12902436"/>
              <a:gd name="connsiteY85" fmla="*/ 3809704 h 6858000"/>
              <a:gd name="connsiteX86" fmla="*/ 7997607 w 12902436"/>
              <a:gd name="connsiteY86" fmla="*/ 3809704 h 6858000"/>
              <a:gd name="connsiteX87" fmla="*/ 7298230 w 12902436"/>
              <a:gd name="connsiteY87" fmla="*/ 3415525 h 6858000"/>
              <a:gd name="connsiteX88" fmla="*/ 7281427 w 12902436"/>
              <a:gd name="connsiteY88" fmla="*/ 3410953 h 6858000"/>
              <a:gd name="connsiteX89" fmla="*/ 7264623 w 12902436"/>
              <a:gd name="connsiteY89" fmla="*/ 3415525 h 6858000"/>
              <a:gd name="connsiteX90" fmla="*/ 7176207 w 12902436"/>
              <a:gd name="connsiteY90" fmla="*/ 3467727 h 6858000"/>
              <a:gd name="connsiteX91" fmla="*/ 7145196 w 12902436"/>
              <a:gd name="connsiteY91" fmla="*/ 3556143 h 6858000"/>
              <a:gd name="connsiteX92" fmla="*/ 7171790 w 12902436"/>
              <a:gd name="connsiteY92" fmla="*/ 3584335 h 6858000"/>
              <a:gd name="connsiteX93" fmla="*/ 7997607 w 12902436"/>
              <a:gd name="connsiteY93" fmla="*/ 4053339 h 6858000"/>
              <a:gd name="connsiteX94" fmla="*/ 8250487 w 12902436"/>
              <a:gd name="connsiteY94" fmla="*/ 4053339 h 6858000"/>
              <a:gd name="connsiteX95" fmla="*/ 8629795 w 12902436"/>
              <a:gd name="connsiteY95" fmla="*/ 3838412 h 6858000"/>
              <a:gd name="connsiteX96" fmla="*/ 8882674 w 12902436"/>
              <a:gd name="connsiteY96" fmla="*/ 3838412 h 6858000"/>
              <a:gd name="connsiteX97" fmla="*/ 10104609 w 12902436"/>
              <a:gd name="connsiteY97" fmla="*/ 4534525 h 6858000"/>
              <a:gd name="connsiteX98" fmla="*/ 10357477 w 12902436"/>
              <a:gd name="connsiteY98" fmla="*/ 4534525 h 6858000"/>
              <a:gd name="connsiteX99" fmla="*/ 11056866 w 12902436"/>
              <a:gd name="connsiteY99" fmla="*/ 4136869 h 6858000"/>
              <a:gd name="connsiteX100" fmla="*/ 11090462 w 12902436"/>
              <a:gd name="connsiteY100" fmla="*/ 4136869 h 6858000"/>
              <a:gd name="connsiteX101" fmla="*/ 11789840 w 12902436"/>
              <a:gd name="connsiteY101" fmla="*/ 4534525 h 6858000"/>
              <a:gd name="connsiteX102" fmla="*/ 12043600 w 12902436"/>
              <a:gd name="connsiteY102" fmla="*/ 4534525 h 6858000"/>
              <a:gd name="connsiteX103" fmla="*/ 12204000 w 12902436"/>
              <a:gd name="connsiteY103" fmla="*/ 4443332 h 6858000"/>
              <a:gd name="connsiteX104" fmla="*/ 12204000 w 12902436"/>
              <a:gd name="connsiteY104" fmla="*/ 6858000 h 6858000"/>
              <a:gd name="connsiteX105" fmla="*/ 0 w 12902436"/>
              <a:gd name="connsiteY105" fmla="*/ 6858000 h 6858000"/>
              <a:gd name="connsiteX106" fmla="*/ 0 w 12902436"/>
              <a:gd name="connsiteY106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204000 w 12902436"/>
              <a:gd name="connsiteY40" fmla="*/ 2611736 h 6858000"/>
              <a:gd name="connsiteX41" fmla="*/ 12204000 w 12902436"/>
              <a:gd name="connsiteY41" fmla="*/ 3481835 h 6858000"/>
              <a:gd name="connsiteX42" fmla="*/ 12204000 w 12902436"/>
              <a:gd name="connsiteY42" fmla="*/ 2611736 h 6858000"/>
              <a:gd name="connsiteX43" fmla="*/ 10020610 w 12902436"/>
              <a:gd name="connsiteY43" fmla="*/ 2606016 h 6858000"/>
              <a:gd name="connsiteX44" fmla="*/ 10147050 w 12902436"/>
              <a:gd name="connsiteY44" fmla="*/ 2639361 h 6858000"/>
              <a:gd name="connsiteX45" fmla="*/ 11789852 w 12902436"/>
              <a:gd name="connsiteY45" fmla="*/ 3573023 h 6858000"/>
              <a:gd name="connsiteX46" fmla="*/ 12043612 w 12902436"/>
              <a:gd name="connsiteY46" fmla="*/ 3573023 h 6858000"/>
              <a:gd name="connsiteX47" fmla="*/ 12204000 w 12902436"/>
              <a:gd name="connsiteY47" fmla="*/ 3481835 h 6858000"/>
              <a:gd name="connsiteX48" fmla="*/ 12204000 w 12902436"/>
              <a:gd name="connsiteY48" fmla="*/ 3724080 h 6858000"/>
              <a:gd name="connsiteX49" fmla="*/ 12047148 w 12902436"/>
              <a:gd name="connsiteY49" fmla="*/ 3813181 h 6858000"/>
              <a:gd name="connsiteX50" fmla="*/ 11789852 w 12902436"/>
              <a:gd name="connsiteY50" fmla="*/ 3812312 h 6858000"/>
              <a:gd name="connsiteX51" fmla="*/ 9894170 w 12902436"/>
              <a:gd name="connsiteY51" fmla="*/ 2735072 h 6858000"/>
              <a:gd name="connsiteX52" fmla="*/ 9872709 w 12902436"/>
              <a:gd name="connsiteY52" fmla="*/ 2660481 h 6858000"/>
              <a:gd name="connsiteX53" fmla="*/ 9894170 w 12902436"/>
              <a:gd name="connsiteY53" fmla="*/ 2639361 h 6858000"/>
              <a:gd name="connsiteX54" fmla="*/ 10020610 w 12902436"/>
              <a:gd name="connsiteY54" fmla="*/ 2606016 h 6858000"/>
              <a:gd name="connsiteX55" fmla="*/ 0 w 12902436"/>
              <a:gd name="connsiteY55" fmla="*/ 0 h 6858000"/>
              <a:gd name="connsiteX56" fmla="*/ 12204000 w 12902436"/>
              <a:gd name="connsiteY56" fmla="*/ 0 h 6858000"/>
              <a:gd name="connsiteX57" fmla="*/ 12204000 w 12902436"/>
              <a:gd name="connsiteY57" fmla="*/ 2611736 h 6858000"/>
              <a:gd name="connsiteX58" fmla="*/ 10144395 w 12902436"/>
              <a:gd name="connsiteY58" fmla="*/ 1442037 h 6858000"/>
              <a:gd name="connsiteX59" fmla="*/ 10017955 w 12902436"/>
              <a:gd name="connsiteY59" fmla="*/ 1408700 h 6858000"/>
              <a:gd name="connsiteX60" fmla="*/ 9891515 w 12902436"/>
              <a:gd name="connsiteY60" fmla="*/ 1442037 h 6858000"/>
              <a:gd name="connsiteX61" fmla="*/ 7171790 w 12902436"/>
              <a:gd name="connsiteY61" fmla="*/ 2989150 h 6858000"/>
              <a:gd name="connsiteX62" fmla="*/ 7146758 w 12902436"/>
              <a:gd name="connsiteY62" fmla="*/ 3079375 h 6858000"/>
              <a:gd name="connsiteX63" fmla="*/ 7171790 w 12902436"/>
              <a:gd name="connsiteY63" fmla="*/ 3104007 h 6858000"/>
              <a:gd name="connsiteX64" fmla="*/ 7997608 w 12902436"/>
              <a:gd name="connsiteY64" fmla="*/ 3573023 h 6858000"/>
              <a:gd name="connsiteX65" fmla="*/ 8250487 w 12902436"/>
              <a:gd name="connsiteY65" fmla="*/ 3573023 h 6858000"/>
              <a:gd name="connsiteX66" fmla="*/ 8629795 w 12902436"/>
              <a:gd name="connsiteY66" fmla="*/ 3358097 h 6858000"/>
              <a:gd name="connsiteX67" fmla="*/ 8882675 w 12902436"/>
              <a:gd name="connsiteY67" fmla="*/ 3358097 h 6858000"/>
              <a:gd name="connsiteX68" fmla="*/ 10104610 w 12902436"/>
              <a:gd name="connsiteY68" fmla="*/ 4054208 h 6858000"/>
              <a:gd name="connsiteX69" fmla="*/ 10357478 w 12902436"/>
              <a:gd name="connsiteY69" fmla="*/ 4054208 h 6858000"/>
              <a:gd name="connsiteX70" fmla="*/ 11056867 w 12902436"/>
              <a:gd name="connsiteY70" fmla="*/ 3657422 h 6858000"/>
              <a:gd name="connsiteX71" fmla="*/ 11090462 w 12902436"/>
              <a:gd name="connsiteY71" fmla="*/ 3657422 h 6858000"/>
              <a:gd name="connsiteX72" fmla="*/ 11789852 w 12902436"/>
              <a:gd name="connsiteY72" fmla="*/ 4054208 h 6858000"/>
              <a:gd name="connsiteX73" fmla="*/ 12043612 w 12902436"/>
              <a:gd name="connsiteY73" fmla="*/ 4054208 h 6858000"/>
              <a:gd name="connsiteX74" fmla="*/ 12204000 w 12902436"/>
              <a:gd name="connsiteY74" fmla="*/ 3962853 h 6858000"/>
              <a:gd name="connsiteX75" fmla="*/ 12204000 w 12902436"/>
              <a:gd name="connsiteY75" fmla="*/ 4199775 h 6858000"/>
              <a:gd name="connsiteX76" fmla="*/ 12043600 w 12902436"/>
              <a:gd name="connsiteY76" fmla="*/ 4290890 h 6858000"/>
              <a:gd name="connsiteX77" fmla="*/ 11789840 w 12902436"/>
              <a:gd name="connsiteY77" fmla="*/ 4290890 h 6858000"/>
              <a:gd name="connsiteX78" fmla="*/ 11090462 w 12902436"/>
              <a:gd name="connsiteY78" fmla="*/ 3894103 h 6858000"/>
              <a:gd name="connsiteX79" fmla="*/ 11056866 w 12902436"/>
              <a:gd name="connsiteY79" fmla="*/ 3894103 h 6858000"/>
              <a:gd name="connsiteX80" fmla="*/ 10357477 w 12902436"/>
              <a:gd name="connsiteY80" fmla="*/ 4290890 h 6858000"/>
              <a:gd name="connsiteX81" fmla="*/ 10104609 w 12902436"/>
              <a:gd name="connsiteY81" fmla="*/ 4290890 h 6858000"/>
              <a:gd name="connsiteX82" fmla="*/ 8882674 w 12902436"/>
              <a:gd name="connsiteY82" fmla="*/ 3594777 h 6858000"/>
              <a:gd name="connsiteX83" fmla="*/ 8629795 w 12902436"/>
              <a:gd name="connsiteY83" fmla="*/ 3594777 h 6858000"/>
              <a:gd name="connsiteX84" fmla="*/ 8250487 w 12902436"/>
              <a:gd name="connsiteY84" fmla="*/ 3809704 h 6858000"/>
              <a:gd name="connsiteX85" fmla="*/ 7997607 w 12902436"/>
              <a:gd name="connsiteY85" fmla="*/ 3809704 h 6858000"/>
              <a:gd name="connsiteX86" fmla="*/ 7298230 w 12902436"/>
              <a:gd name="connsiteY86" fmla="*/ 3415525 h 6858000"/>
              <a:gd name="connsiteX87" fmla="*/ 7281427 w 12902436"/>
              <a:gd name="connsiteY87" fmla="*/ 3410953 h 6858000"/>
              <a:gd name="connsiteX88" fmla="*/ 7264623 w 12902436"/>
              <a:gd name="connsiteY88" fmla="*/ 3415525 h 6858000"/>
              <a:gd name="connsiteX89" fmla="*/ 7176207 w 12902436"/>
              <a:gd name="connsiteY89" fmla="*/ 3467727 h 6858000"/>
              <a:gd name="connsiteX90" fmla="*/ 7145196 w 12902436"/>
              <a:gd name="connsiteY90" fmla="*/ 3556143 h 6858000"/>
              <a:gd name="connsiteX91" fmla="*/ 7171790 w 12902436"/>
              <a:gd name="connsiteY91" fmla="*/ 3584335 h 6858000"/>
              <a:gd name="connsiteX92" fmla="*/ 7997607 w 12902436"/>
              <a:gd name="connsiteY92" fmla="*/ 4053339 h 6858000"/>
              <a:gd name="connsiteX93" fmla="*/ 8250487 w 12902436"/>
              <a:gd name="connsiteY93" fmla="*/ 4053339 h 6858000"/>
              <a:gd name="connsiteX94" fmla="*/ 8629795 w 12902436"/>
              <a:gd name="connsiteY94" fmla="*/ 3838412 h 6858000"/>
              <a:gd name="connsiteX95" fmla="*/ 8882674 w 12902436"/>
              <a:gd name="connsiteY95" fmla="*/ 3838412 h 6858000"/>
              <a:gd name="connsiteX96" fmla="*/ 10104609 w 12902436"/>
              <a:gd name="connsiteY96" fmla="*/ 4534525 h 6858000"/>
              <a:gd name="connsiteX97" fmla="*/ 10357477 w 12902436"/>
              <a:gd name="connsiteY97" fmla="*/ 4534525 h 6858000"/>
              <a:gd name="connsiteX98" fmla="*/ 11056866 w 12902436"/>
              <a:gd name="connsiteY98" fmla="*/ 4136869 h 6858000"/>
              <a:gd name="connsiteX99" fmla="*/ 11090462 w 12902436"/>
              <a:gd name="connsiteY99" fmla="*/ 4136869 h 6858000"/>
              <a:gd name="connsiteX100" fmla="*/ 11789840 w 12902436"/>
              <a:gd name="connsiteY100" fmla="*/ 4534525 h 6858000"/>
              <a:gd name="connsiteX101" fmla="*/ 12043600 w 12902436"/>
              <a:gd name="connsiteY101" fmla="*/ 4534525 h 6858000"/>
              <a:gd name="connsiteX102" fmla="*/ 12204000 w 12902436"/>
              <a:gd name="connsiteY102" fmla="*/ 4443332 h 6858000"/>
              <a:gd name="connsiteX103" fmla="*/ 12204000 w 12902436"/>
              <a:gd name="connsiteY103" fmla="*/ 6858000 h 6858000"/>
              <a:gd name="connsiteX104" fmla="*/ 0 w 12902436"/>
              <a:gd name="connsiteY104" fmla="*/ 6858000 h 6858000"/>
              <a:gd name="connsiteX105" fmla="*/ 0 w 12902436"/>
              <a:gd name="connsiteY105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93581 w 12902436"/>
              <a:gd name="connsiteY35" fmla="*/ 3494110 h 6858000"/>
              <a:gd name="connsiteX36" fmla="*/ 12868549 w 12902436"/>
              <a:gd name="connsiteY36" fmla="*/ 3584335 h 6858000"/>
              <a:gd name="connsiteX37" fmla="*/ 12204000 w 12902436"/>
              <a:gd name="connsiteY37" fmla="*/ 3962853 h 6858000"/>
              <a:gd name="connsiteX38" fmla="*/ 12204000 w 12902436"/>
              <a:gd name="connsiteY38" fmla="*/ 3724080 h 6858000"/>
              <a:gd name="connsiteX39" fmla="*/ 12204000 w 12902436"/>
              <a:gd name="connsiteY39" fmla="*/ 2611736 h 6858000"/>
              <a:gd name="connsiteX40" fmla="*/ 12204000 w 12902436"/>
              <a:gd name="connsiteY40" fmla="*/ 3481835 h 6858000"/>
              <a:gd name="connsiteX41" fmla="*/ 12204000 w 12902436"/>
              <a:gd name="connsiteY41" fmla="*/ 2611736 h 6858000"/>
              <a:gd name="connsiteX42" fmla="*/ 10020610 w 12902436"/>
              <a:gd name="connsiteY42" fmla="*/ 2606016 h 6858000"/>
              <a:gd name="connsiteX43" fmla="*/ 10147050 w 12902436"/>
              <a:gd name="connsiteY43" fmla="*/ 2639361 h 6858000"/>
              <a:gd name="connsiteX44" fmla="*/ 11789852 w 12902436"/>
              <a:gd name="connsiteY44" fmla="*/ 3573023 h 6858000"/>
              <a:gd name="connsiteX45" fmla="*/ 12043612 w 12902436"/>
              <a:gd name="connsiteY45" fmla="*/ 3573023 h 6858000"/>
              <a:gd name="connsiteX46" fmla="*/ 12204000 w 12902436"/>
              <a:gd name="connsiteY46" fmla="*/ 3481835 h 6858000"/>
              <a:gd name="connsiteX47" fmla="*/ 12204000 w 12902436"/>
              <a:gd name="connsiteY47" fmla="*/ 3724080 h 6858000"/>
              <a:gd name="connsiteX48" fmla="*/ 12047148 w 12902436"/>
              <a:gd name="connsiteY48" fmla="*/ 3813181 h 6858000"/>
              <a:gd name="connsiteX49" fmla="*/ 11789852 w 12902436"/>
              <a:gd name="connsiteY49" fmla="*/ 3812312 h 6858000"/>
              <a:gd name="connsiteX50" fmla="*/ 9894170 w 12902436"/>
              <a:gd name="connsiteY50" fmla="*/ 2735072 h 6858000"/>
              <a:gd name="connsiteX51" fmla="*/ 9872709 w 12902436"/>
              <a:gd name="connsiteY51" fmla="*/ 2660481 h 6858000"/>
              <a:gd name="connsiteX52" fmla="*/ 9894170 w 12902436"/>
              <a:gd name="connsiteY52" fmla="*/ 2639361 h 6858000"/>
              <a:gd name="connsiteX53" fmla="*/ 10020610 w 12902436"/>
              <a:gd name="connsiteY53" fmla="*/ 2606016 h 6858000"/>
              <a:gd name="connsiteX54" fmla="*/ 0 w 12902436"/>
              <a:gd name="connsiteY54" fmla="*/ 0 h 6858000"/>
              <a:gd name="connsiteX55" fmla="*/ 12204000 w 12902436"/>
              <a:gd name="connsiteY55" fmla="*/ 0 h 6858000"/>
              <a:gd name="connsiteX56" fmla="*/ 12204000 w 12902436"/>
              <a:gd name="connsiteY56" fmla="*/ 2611736 h 6858000"/>
              <a:gd name="connsiteX57" fmla="*/ 10144395 w 12902436"/>
              <a:gd name="connsiteY57" fmla="*/ 1442037 h 6858000"/>
              <a:gd name="connsiteX58" fmla="*/ 10017955 w 12902436"/>
              <a:gd name="connsiteY58" fmla="*/ 1408700 h 6858000"/>
              <a:gd name="connsiteX59" fmla="*/ 9891515 w 12902436"/>
              <a:gd name="connsiteY59" fmla="*/ 1442037 h 6858000"/>
              <a:gd name="connsiteX60" fmla="*/ 7171790 w 12902436"/>
              <a:gd name="connsiteY60" fmla="*/ 2989150 h 6858000"/>
              <a:gd name="connsiteX61" fmla="*/ 7146758 w 12902436"/>
              <a:gd name="connsiteY61" fmla="*/ 3079375 h 6858000"/>
              <a:gd name="connsiteX62" fmla="*/ 7171790 w 12902436"/>
              <a:gd name="connsiteY62" fmla="*/ 3104007 h 6858000"/>
              <a:gd name="connsiteX63" fmla="*/ 7997608 w 12902436"/>
              <a:gd name="connsiteY63" fmla="*/ 3573023 h 6858000"/>
              <a:gd name="connsiteX64" fmla="*/ 8250487 w 12902436"/>
              <a:gd name="connsiteY64" fmla="*/ 3573023 h 6858000"/>
              <a:gd name="connsiteX65" fmla="*/ 8629795 w 12902436"/>
              <a:gd name="connsiteY65" fmla="*/ 3358097 h 6858000"/>
              <a:gd name="connsiteX66" fmla="*/ 8882675 w 12902436"/>
              <a:gd name="connsiteY66" fmla="*/ 3358097 h 6858000"/>
              <a:gd name="connsiteX67" fmla="*/ 10104610 w 12902436"/>
              <a:gd name="connsiteY67" fmla="*/ 4054208 h 6858000"/>
              <a:gd name="connsiteX68" fmla="*/ 10357478 w 12902436"/>
              <a:gd name="connsiteY68" fmla="*/ 4054208 h 6858000"/>
              <a:gd name="connsiteX69" fmla="*/ 11056867 w 12902436"/>
              <a:gd name="connsiteY69" fmla="*/ 3657422 h 6858000"/>
              <a:gd name="connsiteX70" fmla="*/ 11090462 w 12902436"/>
              <a:gd name="connsiteY70" fmla="*/ 3657422 h 6858000"/>
              <a:gd name="connsiteX71" fmla="*/ 11789852 w 12902436"/>
              <a:gd name="connsiteY71" fmla="*/ 4054208 h 6858000"/>
              <a:gd name="connsiteX72" fmla="*/ 12043612 w 12902436"/>
              <a:gd name="connsiteY72" fmla="*/ 4054208 h 6858000"/>
              <a:gd name="connsiteX73" fmla="*/ 12204000 w 12902436"/>
              <a:gd name="connsiteY73" fmla="*/ 3962853 h 6858000"/>
              <a:gd name="connsiteX74" fmla="*/ 12204000 w 12902436"/>
              <a:gd name="connsiteY74" fmla="*/ 4199775 h 6858000"/>
              <a:gd name="connsiteX75" fmla="*/ 12043600 w 12902436"/>
              <a:gd name="connsiteY75" fmla="*/ 4290890 h 6858000"/>
              <a:gd name="connsiteX76" fmla="*/ 11789840 w 12902436"/>
              <a:gd name="connsiteY76" fmla="*/ 4290890 h 6858000"/>
              <a:gd name="connsiteX77" fmla="*/ 11090462 w 12902436"/>
              <a:gd name="connsiteY77" fmla="*/ 3894103 h 6858000"/>
              <a:gd name="connsiteX78" fmla="*/ 11056866 w 12902436"/>
              <a:gd name="connsiteY78" fmla="*/ 3894103 h 6858000"/>
              <a:gd name="connsiteX79" fmla="*/ 10357477 w 12902436"/>
              <a:gd name="connsiteY79" fmla="*/ 4290890 h 6858000"/>
              <a:gd name="connsiteX80" fmla="*/ 10104609 w 12902436"/>
              <a:gd name="connsiteY80" fmla="*/ 4290890 h 6858000"/>
              <a:gd name="connsiteX81" fmla="*/ 8882674 w 12902436"/>
              <a:gd name="connsiteY81" fmla="*/ 3594777 h 6858000"/>
              <a:gd name="connsiteX82" fmla="*/ 8629795 w 12902436"/>
              <a:gd name="connsiteY82" fmla="*/ 3594777 h 6858000"/>
              <a:gd name="connsiteX83" fmla="*/ 8250487 w 12902436"/>
              <a:gd name="connsiteY83" fmla="*/ 3809704 h 6858000"/>
              <a:gd name="connsiteX84" fmla="*/ 7997607 w 12902436"/>
              <a:gd name="connsiteY84" fmla="*/ 3809704 h 6858000"/>
              <a:gd name="connsiteX85" fmla="*/ 7298230 w 12902436"/>
              <a:gd name="connsiteY85" fmla="*/ 3415525 h 6858000"/>
              <a:gd name="connsiteX86" fmla="*/ 7281427 w 12902436"/>
              <a:gd name="connsiteY86" fmla="*/ 3410953 h 6858000"/>
              <a:gd name="connsiteX87" fmla="*/ 7264623 w 12902436"/>
              <a:gd name="connsiteY87" fmla="*/ 3415525 h 6858000"/>
              <a:gd name="connsiteX88" fmla="*/ 7176207 w 12902436"/>
              <a:gd name="connsiteY88" fmla="*/ 3467727 h 6858000"/>
              <a:gd name="connsiteX89" fmla="*/ 7145196 w 12902436"/>
              <a:gd name="connsiteY89" fmla="*/ 3556143 h 6858000"/>
              <a:gd name="connsiteX90" fmla="*/ 7171790 w 12902436"/>
              <a:gd name="connsiteY90" fmla="*/ 3584335 h 6858000"/>
              <a:gd name="connsiteX91" fmla="*/ 7997607 w 12902436"/>
              <a:gd name="connsiteY91" fmla="*/ 4053339 h 6858000"/>
              <a:gd name="connsiteX92" fmla="*/ 8250487 w 12902436"/>
              <a:gd name="connsiteY92" fmla="*/ 4053339 h 6858000"/>
              <a:gd name="connsiteX93" fmla="*/ 8629795 w 12902436"/>
              <a:gd name="connsiteY93" fmla="*/ 3838412 h 6858000"/>
              <a:gd name="connsiteX94" fmla="*/ 8882674 w 12902436"/>
              <a:gd name="connsiteY94" fmla="*/ 3838412 h 6858000"/>
              <a:gd name="connsiteX95" fmla="*/ 10104609 w 12902436"/>
              <a:gd name="connsiteY95" fmla="*/ 4534525 h 6858000"/>
              <a:gd name="connsiteX96" fmla="*/ 10357477 w 12902436"/>
              <a:gd name="connsiteY96" fmla="*/ 4534525 h 6858000"/>
              <a:gd name="connsiteX97" fmla="*/ 11056866 w 12902436"/>
              <a:gd name="connsiteY97" fmla="*/ 4136869 h 6858000"/>
              <a:gd name="connsiteX98" fmla="*/ 11090462 w 12902436"/>
              <a:gd name="connsiteY98" fmla="*/ 4136869 h 6858000"/>
              <a:gd name="connsiteX99" fmla="*/ 11789840 w 12902436"/>
              <a:gd name="connsiteY99" fmla="*/ 4534525 h 6858000"/>
              <a:gd name="connsiteX100" fmla="*/ 12043600 w 12902436"/>
              <a:gd name="connsiteY100" fmla="*/ 4534525 h 6858000"/>
              <a:gd name="connsiteX101" fmla="*/ 12204000 w 12902436"/>
              <a:gd name="connsiteY101" fmla="*/ 4443332 h 6858000"/>
              <a:gd name="connsiteX102" fmla="*/ 12204000 w 12902436"/>
              <a:gd name="connsiteY102" fmla="*/ 6858000 h 6858000"/>
              <a:gd name="connsiteX103" fmla="*/ 0 w 12902436"/>
              <a:gd name="connsiteY103" fmla="*/ 6858000 h 6858000"/>
              <a:gd name="connsiteX104" fmla="*/ 0 w 12902436"/>
              <a:gd name="connsiteY104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893581 w 12902436"/>
              <a:gd name="connsiteY34" fmla="*/ 3494110 h 6858000"/>
              <a:gd name="connsiteX35" fmla="*/ 12868549 w 12902436"/>
              <a:gd name="connsiteY35" fmla="*/ 3584335 h 6858000"/>
              <a:gd name="connsiteX36" fmla="*/ 12204000 w 12902436"/>
              <a:gd name="connsiteY36" fmla="*/ 3962853 h 6858000"/>
              <a:gd name="connsiteX37" fmla="*/ 12204000 w 12902436"/>
              <a:gd name="connsiteY37" fmla="*/ 3724080 h 6858000"/>
              <a:gd name="connsiteX38" fmla="*/ 12204000 w 12902436"/>
              <a:gd name="connsiteY38" fmla="*/ 2611736 h 6858000"/>
              <a:gd name="connsiteX39" fmla="*/ 12204000 w 12902436"/>
              <a:gd name="connsiteY39" fmla="*/ 3481835 h 6858000"/>
              <a:gd name="connsiteX40" fmla="*/ 12204000 w 12902436"/>
              <a:gd name="connsiteY40" fmla="*/ 2611736 h 6858000"/>
              <a:gd name="connsiteX41" fmla="*/ 10020610 w 12902436"/>
              <a:gd name="connsiteY41" fmla="*/ 2606016 h 6858000"/>
              <a:gd name="connsiteX42" fmla="*/ 10147050 w 12902436"/>
              <a:gd name="connsiteY42" fmla="*/ 2639361 h 6858000"/>
              <a:gd name="connsiteX43" fmla="*/ 11789852 w 12902436"/>
              <a:gd name="connsiteY43" fmla="*/ 3573023 h 6858000"/>
              <a:gd name="connsiteX44" fmla="*/ 12043612 w 12902436"/>
              <a:gd name="connsiteY44" fmla="*/ 3573023 h 6858000"/>
              <a:gd name="connsiteX45" fmla="*/ 12204000 w 12902436"/>
              <a:gd name="connsiteY45" fmla="*/ 3481835 h 6858000"/>
              <a:gd name="connsiteX46" fmla="*/ 12204000 w 12902436"/>
              <a:gd name="connsiteY46" fmla="*/ 3724080 h 6858000"/>
              <a:gd name="connsiteX47" fmla="*/ 12047148 w 12902436"/>
              <a:gd name="connsiteY47" fmla="*/ 3813181 h 6858000"/>
              <a:gd name="connsiteX48" fmla="*/ 11789852 w 12902436"/>
              <a:gd name="connsiteY48" fmla="*/ 3812312 h 6858000"/>
              <a:gd name="connsiteX49" fmla="*/ 9894170 w 12902436"/>
              <a:gd name="connsiteY49" fmla="*/ 2735072 h 6858000"/>
              <a:gd name="connsiteX50" fmla="*/ 9872709 w 12902436"/>
              <a:gd name="connsiteY50" fmla="*/ 2660481 h 6858000"/>
              <a:gd name="connsiteX51" fmla="*/ 9894170 w 12902436"/>
              <a:gd name="connsiteY51" fmla="*/ 2639361 h 6858000"/>
              <a:gd name="connsiteX52" fmla="*/ 10020610 w 12902436"/>
              <a:gd name="connsiteY52" fmla="*/ 2606016 h 6858000"/>
              <a:gd name="connsiteX53" fmla="*/ 0 w 12902436"/>
              <a:gd name="connsiteY53" fmla="*/ 0 h 6858000"/>
              <a:gd name="connsiteX54" fmla="*/ 12204000 w 12902436"/>
              <a:gd name="connsiteY54" fmla="*/ 0 h 6858000"/>
              <a:gd name="connsiteX55" fmla="*/ 12204000 w 12902436"/>
              <a:gd name="connsiteY55" fmla="*/ 2611736 h 6858000"/>
              <a:gd name="connsiteX56" fmla="*/ 10144395 w 12902436"/>
              <a:gd name="connsiteY56" fmla="*/ 1442037 h 6858000"/>
              <a:gd name="connsiteX57" fmla="*/ 10017955 w 12902436"/>
              <a:gd name="connsiteY57" fmla="*/ 1408700 h 6858000"/>
              <a:gd name="connsiteX58" fmla="*/ 9891515 w 12902436"/>
              <a:gd name="connsiteY58" fmla="*/ 1442037 h 6858000"/>
              <a:gd name="connsiteX59" fmla="*/ 7171790 w 12902436"/>
              <a:gd name="connsiteY59" fmla="*/ 2989150 h 6858000"/>
              <a:gd name="connsiteX60" fmla="*/ 7146758 w 12902436"/>
              <a:gd name="connsiteY60" fmla="*/ 3079375 h 6858000"/>
              <a:gd name="connsiteX61" fmla="*/ 7171790 w 12902436"/>
              <a:gd name="connsiteY61" fmla="*/ 3104007 h 6858000"/>
              <a:gd name="connsiteX62" fmla="*/ 7997608 w 12902436"/>
              <a:gd name="connsiteY62" fmla="*/ 3573023 h 6858000"/>
              <a:gd name="connsiteX63" fmla="*/ 8250487 w 12902436"/>
              <a:gd name="connsiteY63" fmla="*/ 3573023 h 6858000"/>
              <a:gd name="connsiteX64" fmla="*/ 8629795 w 12902436"/>
              <a:gd name="connsiteY64" fmla="*/ 3358097 h 6858000"/>
              <a:gd name="connsiteX65" fmla="*/ 8882675 w 12902436"/>
              <a:gd name="connsiteY65" fmla="*/ 3358097 h 6858000"/>
              <a:gd name="connsiteX66" fmla="*/ 10104610 w 12902436"/>
              <a:gd name="connsiteY66" fmla="*/ 4054208 h 6858000"/>
              <a:gd name="connsiteX67" fmla="*/ 10357478 w 12902436"/>
              <a:gd name="connsiteY67" fmla="*/ 4054208 h 6858000"/>
              <a:gd name="connsiteX68" fmla="*/ 11056867 w 12902436"/>
              <a:gd name="connsiteY68" fmla="*/ 3657422 h 6858000"/>
              <a:gd name="connsiteX69" fmla="*/ 11090462 w 12902436"/>
              <a:gd name="connsiteY69" fmla="*/ 3657422 h 6858000"/>
              <a:gd name="connsiteX70" fmla="*/ 11789852 w 12902436"/>
              <a:gd name="connsiteY70" fmla="*/ 4054208 h 6858000"/>
              <a:gd name="connsiteX71" fmla="*/ 12043612 w 12902436"/>
              <a:gd name="connsiteY71" fmla="*/ 4054208 h 6858000"/>
              <a:gd name="connsiteX72" fmla="*/ 12204000 w 12902436"/>
              <a:gd name="connsiteY72" fmla="*/ 3962853 h 6858000"/>
              <a:gd name="connsiteX73" fmla="*/ 12204000 w 12902436"/>
              <a:gd name="connsiteY73" fmla="*/ 4199775 h 6858000"/>
              <a:gd name="connsiteX74" fmla="*/ 12043600 w 12902436"/>
              <a:gd name="connsiteY74" fmla="*/ 4290890 h 6858000"/>
              <a:gd name="connsiteX75" fmla="*/ 11789840 w 12902436"/>
              <a:gd name="connsiteY75" fmla="*/ 4290890 h 6858000"/>
              <a:gd name="connsiteX76" fmla="*/ 11090462 w 12902436"/>
              <a:gd name="connsiteY76" fmla="*/ 3894103 h 6858000"/>
              <a:gd name="connsiteX77" fmla="*/ 11056866 w 12902436"/>
              <a:gd name="connsiteY77" fmla="*/ 3894103 h 6858000"/>
              <a:gd name="connsiteX78" fmla="*/ 10357477 w 12902436"/>
              <a:gd name="connsiteY78" fmla="*/ 4290890 h 6858000"/>
              <a:gd name="connsiteX79" fmla="*/ 10104609 w 12902436"/>
              <a:gd name="connsiteY79" fmla="*/ 4290890 h 6858000"/>
              <a:gd name="connsiteX80" fmla="*/ 8882674 w 12902436"/>
              <a:gd name="connsiteY80" fmla="*/ 3594777 h 6858000"/>
              <a:gd name="connsiteX81" fmla="*/ 8629795 w 12902436"/>
              <a:gd name="connsiteY81" fmla="*/ 3594777 h 6858000"/>
              <a:gd name="connsiteX82" fmla="*/ 8250487 w 12902436"/>
              <a:gd name="connsiteY82" fmla="*/ 3809704 h 6858000"/>
              <a:gd name="connsiteX83" fmla="*/ 7997607 w 12902436"/>
              <a:gd name="connsiteY83" fmla="*/ 3809704 h 6858000"/>
              <a:gd name="connsiteX84" fmla="*/ 7298230 w 12902436"/>
              <a:gd name="connsiteY84" fmla="*/ 3415525 h 6858000"/>
              <a:gd name="connsiteX85" fmla="*/ 7281427 w 12902436"/>
              <a:gd name="connsiteY85" fmla="*/ 3410953 h 6858000"/>
              <a:gd name="connsiteX86" fmla="*/ 7264623 w 12902436"/>
              <a:gd name="connsiteY86" fmla="*/ 3415525 h 6858000"/>
              <a:gd name="connsiteX87" fmla="*/ 7176207 w 12902436"/>
              <a:gd name="connsiteY87" fmla="*/ 3467727 h 6858000"/>
              <a:gd name="connsiteX88" fmla="*/ 7145196 w 12902436"/>
              <a:gd name="connsiteY88" fmla="*/ 3556143 h 6858000"/>
              <a:gd name="connsiteX89" fmla="*/ 7171790 w 12902436"/>
              <a:gd name="connsiteY89" fmla="*/ 3584335 h 6858000"/>
              <a:gd name="connsiteX90" fmla="*/ 7997607 w 12902436"/>
              <a:gd name="connsiteY90" fmla="*/ 4053339 h 6858000"/>
              <a:gd name="connsiteX91" fmla="*/ 8250487 w 12902436"/>
              <a:gd name="connsiteY91" fmla="*/ 4053339 h 6858000"/>
              <a:gd name="connsiteX92" fmla="*/ 8629795 w 12902436"/>
              <a:gd name="connsiteY92" fmla="*/ 3838412 h 6858000"/>
              <a:gd name="connsiteX93" fmla="*/ 8882674 w 12902436"/>
              <a:gd name="connsiteY93" fmla="*/ 3838412 h 6858000"/>
              <a:gd name="connsiteX94" fmla="*/ 10104609 w 12902436"/>
              <a:gd name="connsiteY94" fmla="*/ 4534525 h 6858000"/>
              <a:gd name="connsiteX95" fmla="*/ 10357477 w 12902436"/>
              <a:gd name="connsiteY95" fmla="*/ 4534525 h 6858000"/>
              <a:gd name="connsiteX96" fmla="*/ 11056866 w 12902436"/>
              <a:gd name="connsiteY96" fmla="*/ 4136869 h 6858000"/>
              <a:gd name="connsiteX97" fmla="*/ 11090462 w 12902436"/>
              <a:gd name="connsiteY97" fmla="*/ 4136869 h 6858000"/>
              <a:gd name="connsiteX98" fmla="*/ 11789840 w 12902436"/>
              <a:gd name="connsiteY98" fmla="*/ 4534525 h 6858000"/>
              <a:gd name="connsiteX99" fmla="*/ 12043600 w 12902436"/>
              <a:gd name="connsiteY99" fmla="*/ 4534525 h 6858000"/>
              <a:gd name="connsiteX100" fmla="*/ 12204000 w 12902436"/>
              <a:gd name="connsiteY100" fmla="*/ 4443332 h 6858000"/>
              <a:gd name="connsiteX101" fmla="*/ 12204000 w 12902436"/>
              <a:gd name="connsiteY101" fmla="*/ 6858000 h 6858000"/>
              <a:gd name="connsiteX102" fmla="*/ 0 w 12902436"/>
              <a:gd name="connsiteY102" fmla="*/ 6858000 h 6858000"/>
              <a:gd name="connsiteX103" fmla="*/ 0 w 12902436"/>
              <a:gd name="connsiteY103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868549 w 12902313"/>
              <a:gd name="connsiteY34" fmla="*/ 3584335 h 6858000"/>
              <a:gd name="connsiteX35" fmla="*/ 12204000 w 12902313"/>
              <a:gd name="connsiteY35" fmla="*/ 3962853 h 6858000"/>
              <a:gd name="connsiteX36" fmla="*/ 12204000 w 12902313"/>
              <a:gd name="connsiteY36" fmla="*/ 3724080 h 6858000"/>
              <a:gd name="connsiteX37" fmla="*/ 12204000 w 12902313"/>
              <a:gd name="connsiteY37" fmla="*/ 2611736 h 6858000"/>
              <a:gd name="connsiteX38" fmla="*/ 12204000 w 12902313"/>
              <a:gd name="connsiteY38" fmla="*/ 3481835 h 6858000"/>
              <a:gd name="connsiteX39" fmla="*/ 12204000 w 12902313"/>
              <a:gd name="connsiteY39" fmla="*/ 2611736 h 6858000"/>
              <a:gd name="connsiteX40" fmla="*/ 10020610 w 12902313"/>
              <a:gd name="connsiteY40" fmla="*/ 2606016 h 6858000"/>
              <a:gd name="connsiteX41" fmla="*/ 10147050 w 12902313"/>
              <a:gd name="connsiteY41" fmla="*/ 2639361 h 6858000"/>
              <a:gd name="connsiteX42" fmla="*/ 11789852 w 12902313"/>
              <a:gd name="connsiteY42" fmla="*/ 3573023 h 6858000"/>
              <a:gd name="connsiteX43" fmla="*/ 12043612 w 12902313"/>
              <a:gd name="connsiteY43" fmla="*/ 3573023 h 6858000"/>
              <a:gd name="connsiteX44" fmla="*/ 12204000 w 12902313"/>
              <a:gd name="connsiteY44" fmla="*/ 3481835 h 6858000"/>
              <a:gd name="connsiteX45" fmla="*/ 12204000 w 12902313"/>
              <a:gd name="connsiteY45" fmla="*/ 3724080 h 6858000"/>
              <a:gd name="connsiteX46" fmla="*/ 12047148 w 12902313"/>
              <a:gd name="connsiteY46" fmla="*/ 3813181 h 6858000"/>
              <a:gd name="connsiteX47" fmla="*/ 11789852 w 12902313"/>
              <a:gd name="connsiteY47" fmla="*/ 3812312 h 6858000"/>
              <a:gd name="connsiteX48" fmla="*/ 9894170 w 12902313"/>
              <a:gd name="connsiteY48" fmla="*/ 2735072 h 6858000"/>
              <a:gd name="connsiteX49" fmla="*/ 9872709 w 12902313"/>
              <a:gd name="connsiteY49" fmla="*/ 2660481 h 6858000"/>
              <a:gd name="connsiteX50" fmla="*/ 9894170 w 12902313"/>
              <a:gd name="connsiteY50" fmla="*/ 2639361 h 6858000"/>
              <a:gd name="connsiteX51" fmla="*/ 10020610 w 12902313"/>
              <a:gd name="connsiteY51" fmla="*/ 2606016 h 6858000"/>
              <a:gd name="connsiteX52" fmla="*/ 0 w 12902313"/>
              <a:gd name="connsiteY52" fmla="*/ 0 h 6858000"/>
              <a:gd name="connsiteX53" fmla="*/ 12204000 w 12902313"/>
              <a:gd name="connsiteY53" fmla="*/ 0 h 6858000"/>
              <a:gd name="connsiteX54" fmla="*/ 12204000 w 12902313"/>
              <a:gd name="connsiteY54" fmla="*/ 2611736 h 6858000"/>
              <a:gd name="connsiteX55" fmla="*/ 10144395 w 12902313"/>
              <a:gd name="connsiteY55" fmla="*/ 1442037 h 6858000"/>
              <a:gd name="connsiteX56" fmla="*/ 10017955 w 12902313"/>
              <a:gd name="connsiteY56" fmla="*/ 1408700 h 6858000"/>
              <a:gd name="connsiteX57" fmla="*/ 9891515 w 12902313"/>
              <a:gd name="connsiteY57" fmla="*/ 1442037 h 6858000"/>
              <a:gd name="connsiteX58" fmla="*/ 7171790 w 12902313"/>
              <a:gd name="connsiteY58" fmla="*/ 2989150 h 6858000"/>
              <a:gd name="connsiteX59" fmla="*/ 7146758 w 12902313"/>
              <a:gd name="connsiteY59" fmla="*/ 3079375 h 6858000"/>
              <a:gd name="connsiteX60" fmla="*/ 7171790 w 12902313"/>
              <a:gd name="connsiteY60" fmla="*/ 3104007 h 6858000"/>
              <a:gd name="connsiteX61" fmla="*/ 7997608 w 12902313"/>
              <a:gd name="connsiteY61" fmla="*/ 3573023 h 6858000"/>
              <a:gd name="connsiteX62" fmla="*/ 8250487 w 12902313"/>
              <a:gd name="connsiteY62" fmla="*/ 3573023 h 6858000"/>
              <a:gd name="connsiteX63" fmla="*/ 8629795 w 12902313"/>
              <a:gd name="connsiteY63" fmla="*/ 3358097 h 6858000"/>
              <a:gd name="connsiteX64" fmla="*/ 8882675 w 12902313"/>
              <a:gd name="connsiteY64" fmla="*/ 3358097 h 6858000"/>
              <a:gd name="connsiteX65" fmla="*/ 10104610 w 12902313"/>
              <a:gd name="connsiteY65" fmla="*/ 4054208 h 6858000"/>
              <a:gd name="connsiteX66" fmla="*/ 10357478 w 12902313"/>
              <a:gd name="connsiteY66" fmla="*/ 4054208 h 6858000"/>
              <a:gd name="connsiteX67" fmla="*/ 11056867 w 12902313"/>
              <a:gd name="connsiteY67" fmla="*/ 3657422 h 6858000"/>
              <a:gd name="connsiteX68" fmla="*/ 11090462 w 12902313"/>
              <a:gd name="connsiteY68" fmla="*/ 3657422 h 6858000"/>
              <a:gd name="connsiteX69" fmla="*/ 11789852 w 12902313"/>
              <a:gd name="connsiteY69" fmla="*/ 4054208 h 6858000"/>
              <a:gd name="connsiteX70" fmla="*/ 12043612 w 12902313"/>
              <a:gd name="connsiteY70" fmla="*/ 4054208 h 6858000"/>
              <a:gd name="connsiteX71" fmla="*/ 12204000 w 12902313"/>
              <a:gd name="connsiteY71" fmla="*/ 3962853 h 6858000"/>
              <a:gd name="connsiteX72" fmla="*/ 12204000 w 12902313"/>
              <a:gd name="connsiteY72" fmla="*/ 4199775 h 6858000"/>
              <a:gd name="connsiteX73" fmla="*/ 12043600 w 12902313"/>
              <a:gd name="connsiteY73" fmla="*/ 4290890 h 6858000"/>
              <a:gd name="connsiteX74" fmla="*/ 11789840 w 12902313"/>
              <a:gd name="connsiteY74" fmla="*/ 4290890 h 6858000"/>
              <a:gd name="connsiteX75" fmla="*/ 11090462 w 12902313"/>
              <a:gd name="connsiteY75" fmla="*/ 3894103 h 6858000"/>
              <a:gd name="connsiteX76" fmla="*/ 11056866 w 12902313"/>
              <a:gd name="connsiteY76" fmla="*/ 3894103 h 6858000"/>
              <a:gd name="connsiteX77" fmla="*/ 10357477 w 12902313"/>
              <a:gd name="connsiteY77" fmla="*/ 4290890 h 6858000"/>
              <a:gd name="connsiteX78" fmla="*/ 10104609 w 12902313"/>
              <a:gd name="connsiteY78" fmla="*/ 4290890 h 6858000"/>
              <a:gd name="connsiteX79" fmla="*/ 8882674 w 12902313"/>
              <a:gd name="connsiteY79" fmla="*/ 3594777 h 6858000"/>
              <a:gd name="connsiteX80" fmla="*/ 8629795 w 12902313"/>
              <a:gd name="connsiteY80" fmla="*/ 3594777 h 6858000"/>
              <a:gd name="connsiteX81" fmla="*/ 8250487 w 12902313"/>
              <a:gd name="connsiteY81" fmla="*/ 3809704 h 6858000"/>
              <a:gd name="connsiteX82" fmla="*/ 7997607 w 12902313"/>
              <a:gd name="connsiteY82" fmla="*/ 3809704 h 6858000"/>
              <a:gd name="connsiteX83" fmla="*/ 7298230 w 12902313"/>
              <a:gd name="connsiteY83" fmla="*/ 3415525 h 6858000"/>
              <a:gd name="connsiteX84" fmla="*/ 7281427 w 12902313"/>
              <a:gd name="connsiteY84" fmla="*/ 3410953 h 6858000"/>
              <a:gd name="connsiteX85" fmla="*/ 7264623 w 12902313"/>
              <a:gd name="connsiteY85" fmla="*/ 3415525 h 6858000"/>
              <a:gd name="connsiteX86" fmla="*/ 7176207 w 12902313"/>
              <a:gd name="connsiteY86" fmla="*/ 3467727 h 6858000"/>
              <a:gd name="connsiteX87" fmla="*/ 7145196 w 12902313"/>
              <a:gd name="connsiteY87" fmla="*/ 3556143 h 6858000"/>
              <a:gd name="connsiteX88" fmla="*/ 7171790 w 12902313"/>
              <a:gd name="connsiteY88" fmla="*/ 3584335 h 6858000"/>
              <a:gd name="connsiteX89" fmla="*/ 7997607 w 12902313"/>
              <a:gd name="connsiteY89" fmla="*/ 4053339 h 6858000"/>
              <a:gd name="connsiteX90" fmla="*/ 8250487 w 12902313"/>
              <a:gd name="connsiteY90" fmla="*/ 4053339 h 6858000"/>
              <a:gd name="connsiteX91" fmla="*/ 8629795 w 12902313"/>
              <a:gd name="connsiteY91" fmla="*/ 3838412 h 6858000"/>
              <a:gd name="connsiteX92" fmla="*/ 8882674 w 12902313"/>
              <a:gd name="connsiteY92" fmla="*/ 3838412 h 6858000"/>
              <a:gd name="connsiteX93" fmla="*/ 10104609 w 12902313"/>
              <a:gd name="connsiteY93" fmla="*/ 4534525 h 6858000"/>
              <a:gd name="connsiteX94" fmla="*/ 10357477 w 12902313"/>
              <a:gd name="connsiteY94" fmla="*/ 4534525 h 6858000"/>
              <a:gd name="connsiteX95" fmla="*/ 11056866 w 12902313"/>
              <a:gd name="connsiteY95" fmla="*/ 4136869 h 6858000"/>
              <a:gd name="connsiteX96" fmla="*/ 11090462 w 12902313"/>
              <a:gd name="connsiteY96" fmla="*/ 4136869 h 6858000"/>
              <a:gd name="connsiteX97" fmla="*/ 11789840 w 12902313"/>
              <a:gd name="connsiteY97" fmla="*/ 4534525 h 6858000"/>
              <a:gd name="connsiteX98" fmla="*/ 12043600 w 12902313"/>
              <a:gd name="connsiteY98" fmla="*/ 4534525 h 6858000"/>
              <a:gd name="connsiteX99" fmla="*/ 12204000 w 12902313"/>
              <a:gd name="connsiteY99" fmla="*/ 4443332 h 6858000"/>
              <a:gd name="connsiteX100" fmla="*/ 12204000 w 12902313"/>
              <a:gd name="connsiteY100" fmla="*/ 6858000 h 6858000"/>
              <a:gd name="connsiteX101" fmla="*/ 0 w 12902313"/>
              <a:gd name="connsiteY101" fmla="*/ 6858000 h 6858000"/>
              <a:gd name="connsiteX102" fmla="*/ 0 w 12902313"/>
              <a:gd name="connsiteY102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204000 w 12902313"/>
              <a:gd name="connsiteY34" fmla="*/ 3962853 h 6858000"/>
              <a:gd name="connsiteX35" fmla="*/ 12204000 w 12902313"/>
              <a:gd name="connsiteY35" fmla="*/ 3724080 h 6858000"/>
              <a:gd name="connsiteX36" fmla="*/ 12204000 w 12902313"/>
              <a:gd name="connsiteY36" fmla="*/ 2611736 h 6858000"/>
              <a:gd name="connsiteX37" fmla="*/ 12204000 w 12902313"/>
              <a:gd name="connsiteY37" fmla="*/ 3481835 h 6858000"/>
              <a:gd name="connsiteX38" fmla="*/ 12204000 w 12902313"/>
              <a:gd name="connsiteY38" fmla="*/ 2611736 h 6858000"/>
              <a:gd name="connsiteX39" fmla="*/ 10020610 w 12902313"/>
              <a:gd name="connsiteY39" fmla="*/ 2606016 h 6858000"/>
              <a:gd name="connsiteX40" fmla="*/ 10147050 w 12902313"/>
              <a:gd name="connsiteY40" fmla="*/ 2639361 h 6858000"/>
              <a:gd name="connsiteX41" fmla="*/ 11789852 w 12902313"/>
              <a:gd name="connsiteY41" fmla="*/ 3573023 h 6858000"/>
              <a:gd name="connsiteX42" fmla="*/ 12043612 w 12902313"/>
              <a:gd name="connsiteY42" fmla="*/ 3573023 h 6858000"/>
              <a:gd name="connsiteX43" fmla="*/ 12204000 w 12902313"/>
              <a:gd name="connsiteY43" fmla="*/ 3481835 h 6858000"/>
              <a:gd name="connsiteX44" fmla="*/ 12204000 w 12902313"/>
              <a:gd name="connsiteY44" fmla="*/ 3724080 h 6858000"/>
              <a:gd name="connsiteX45" fmla="*/ 12047148 w 12902313"/>
              <a:gd name="connsiteY45" fmla="*/ 3813181 h 6858000"/>
              <a:gd name="connsiteX46" fmla="*/ 11789852 w 12902313"/>
              <a:gd name="connsiteY46" fmla="*/ 3812312 h 6858000"/>
              <a:gd name="connsiteX47" fmla="*/ 9894170 w 12902313"/>
              <a:gd name="connsiteY47" fmla="*/ 2735072 h 6858000"/>
              <a:gd name="connsiteX48" fmla="*/ 9872709 w 12902313"/>
              <a:gd name="connsiteY48" fmla="*/ 2660481 h 6858000"/>
              <a:gd name="connsiteX49" fmla="*/ 9894170 w 12902313"/>
              <a:gd name="connsiteY49" fmla="*/ 2639361 h 6858000"/>
              <a:gd name="connsiteX50" fmla="*/ 10020610 w 12902313"/>
              <a:gd name="connsiteY50" fmla="*/ 2606016 h 6858000"/>
              <a:gd name="connsiteX51" fmla="*/ 0 w 12902313"/>
              <a:gd name="connsiteY51" fmla="*/ 0 h 6858000"/>
              <a:gd name="connsiteX52" fmla="*/ 12204000 w 12902313"/>
              <a:gd name="connsiteY52" fmla="*/ 0 h 6858000"/>
              <a:gd name="connsiteX53" fmla="*/ 12204000 w 12902313"/>
              <a:gd name="connsiteY53" fmla="*/ 2611736 h 6858000"/>
              <a:gd name="connsiteX54" fmla="*/ 10144395 w 12902313"/>
              <a:gd name="connsiteY54" fmla="*/ 1442037 h 6858000"/>
              <a:gd name="connsiteX55" fmla="*/ 10017955 w 12902313"/>
              <a:gd name="connsiteY55" fmla="*/ 1408700 h 6858000"/>
              <a:gd name="connsiteX56" fmla="*/ 9891515 w 12902313"/>
              <a:gd name="connsiteY56" fmla="*/ 1442037 h 6858000"/>
              <a:gd name="connsiteX57" fmla="*/ 7171790 w 12902313"/>
              <a:gd name="connsiteY57" fmla="*/ 2989150 h 6858000"/>
              <a:gd name="connsiteX58" fmla="*/ 7146758 w 12902313"/>
              <a:gd name="connsiteY58" fmla="*/ 3079375 h 6858000"/>
              <a:gd name="connsiteX59" fmla="*/ 7171790 w 12902313"/>
              <a:gd name="connsiteY59" fmla="*/ 3104007 h 6858000"/>
              <a:gd name="connsiteX60" fmla="*/ 7997608 w 12902313"/>
              <a:gd name="connsiteY60" fmla="*/ 3573023 h 6858000"/>
              <a:gd name="connsiteX61" fmla="*/ 8250487 w 12902313"/>
              <a:gd name="connsiteY61" fmla="*/ 3573023 h 6858000"/>
              <a:gd name="connsiteX62" fmla="*/ 8629795 w 12902313"/>
              <a:gd name="connsiteY62" fmla="*/ 3358097 h 6858000"/>
              <a:gd name="connsiteX63" fmla="*/ 8882675 w 12902313"/>
              <a:gd name="connsiteY63" fmla="*/ 3358097 h 6858000"/>
              <a:gd name="connsiteX64" fmla="*/ 10104610 w 12902313"/>
              <a:gd name="connsiteY64" fmla="*/ 4054208 h 6858000"/>
              <a:gd name="connsiteX65" fmla="*/ 10357478 w 12902313"/>
              <a:gd name="connsiteY65" fmla="*/ 4054208 h 6858000"/>
              <a:gd name="connsiteX66" fmla="*/ 11056867 w 12902313"/>
              <a:gd name="connsiteY66" fmla="*/ 3657422 h 6858000"/>
              <a:gd name="connsiteX67" fmla="*/ 11090462 w 12902313"/>
              <a:gd name="connsiteY67" fmla="*/ 3657422 h 6858000"/>
              <a:gd name="connsiteX68" fmla="*/ 11789852 w 12902313"/>
              <a:gd name="connsiteY68" fmla="*/ 4054208 h 6858000"/>
              <a:gd name="connsiteX69" fmla="*/ 12043612 w 12902313"/>
              <a:gd name="connsiteY69" fmla="*/ 4054208 h 6858000"/>
              <a:gd name="connsiteX70" fmla="*/ 12204000 w 12902313"/>
              <a:gd name="connsiteY70" fmla="*/ 3962853 h 6858000"/>
              <a:gd name="connsiteX71" fmla="*/ 12204000 w 12902313"/>
              <a:gd name="connsiteY71" fmla="*/ 4199775 h 6858000"/>
              <a:gd name="connsiteX72" fmla="*/ 12043600 w 12902313"/>
              <a:gd name="connsiteY72" fmla="*/ 4290890 h 6858000"/>
              <a:gd name="connsiteX73" fmla="*/ 11789840 w 12902313"/>
              <a:gd name="connsiteY73" fmla="*/ 4290890 h 6858000"/>
              <a:gd name="connsiteX74" fmla="*/ 11090462 w 12902313"/>
              <a:gd name="connsiteY74" fmla="*/ 3894103 h 6858000"/>
              <a:gd name="connsiteX75" fmla="*/ 11056866 w 12902313"/>
              <a:gd name="connsiteY75" fmla="*/ 3894103 h 6858000"/>
              <a:gd name="connsiteX76" fmla="*/ 10357477 w 12902313"/>
              <a:gd name="connsiteY76" fmla="*/ 4290890 h 6858000"/>
              <a:gd name="connsiteX77" fmla="*/ 10104609 w 12902313"/>
              <a:gd name="connsiteY77" fmla="*/ 4290890 h 6858000"/>
              <a:gd name="connsiteX78" fmla="*/ 8882674 w 12902313"/>
              <a:gd name="connsiteY78" fmla="*/ 3594777 h 6858000"/>
              <a:gd name="connsiteX79" fmla="*/ 8629795 w 12902313"/>
              <a:gd name="connsiteY79" fmla="*/ 3594777 h 6858000"/>
              <a:gd name="connsiteX80" fmla="*/ 8250487 w 12902313"/>
              <a:gd name="connsiteY80" fmla="*/ 3809704 h 6858000"/>
              <a:gd name="connsiteX81" fmla="*/ 7997607 w 12902313"/>
              <a:gd name="connsiteY81" fmla="*/ 3809704 h 6858000"/>
              <a:gd name="connsiteX82" fmla="*/ 7298230 w 12902313"/>
              <a:gd name="connsiteY82" fmla="*/ 3415525 h 6858000"/>
              <a:gd name="connsiteX83" fmla="*/ 7281427 w 12902313"/>
              <a:gd name="connsiteY83" fmla="*/ 3410953 h 6858000"/>
              <a:gd name="connsiteX84" fmla="*/ 7264623 w 12902313"/>
              <a:gd name="connsiteY84" fmla="*/ 3415525 h 6858000"/>
              <a:gd name="connsiteX85" fmla="*/ 7176207 w 12902313"/>
              <a:gd name="connsiteY85" fmla="*/ 3467727 h 6858000"/>
              <a:gd name="connsiteX86" fmla="*/ 7145196 w 12902313"/>
              <a:gd name="connsiteY86" fmla="*/ 3556143 h 6858000"/>
              <a:gd name="connsiteX87" fmla="*/ 7171790 w 12902313"/>
              <a:gd name="connsiteY87" fmla="*/ 3584335 h 6858000"/>
              <a:gd name="connsiteX88" fmla="*/ 7997607 w 12902313"/>
              <a:gd name="connsiteY88" fmla="*/ 4053339 h 6858000"/>
              <a:gd name="connsiteX89" fmla="*/ 8250487 w 12902313"/>
              <a:gd name="connsiteY89" fmla="*/ 4053339 h 6858000"/>
              <a:gd name="connsiteX90" fmla="*/ 8629795 w 12902313"/>
              <a:gd name="connsiteY90" fmla="*/ 3838412 h 6858000"/>
              <a:gd name="connsiteX91" fmla="*/ 8882674 w 12902313"/>
              <a:gd name="connsiteY91" fmla="*/ 3838412 h 6858000"/>
              <a:gd name="connsiteX92" fmla="*/ 10104609 w 12902313"/>
              <a:gd name="connsiteY92" fmla="*/ 4534525 h 6858000"/>
              <a:gd name="connsiteX93" fmla="*/ 10357477 w 12902313"/>
              <a:gd name="connsiteY93" fmla="*/ 4534525 h 6858000"/>
              <a:gd name="connsiteX94" fmla="*/ 11056866 w 12902313"/>
              <a:gd name="connsiteY94" fmla="*/ 4136869 h 6858000"/>
              <a:gd name="connsiteX95" fmla="*/ 11090462 w 12902313"/>
              <a:gd name="connsiteY95" fmla="*/ 4136869 h 6858000"/>
              <a:gd name="connsiteX96" fmla="*/ 11789840 w 12902313"/>
              <a:gd name="connsiteY96" fmla="*/ 4534525 h 6858000"/>
              <a:gd name="connsiteX97" fmla="*/ 12043600 w 12902313"/>
              <a:gd name="connsiteY97" fmla="*/ 4534525 h 6858000"/>
              <a:gd name="connsiteX98" fmla="*/ 12204000 w 12902313"/>
              <a:gd name="connsiteY98" fmla="*/ 4443332 h 6858000"/>
              <a:gd name="connsiteX99" fmla="*/ 12204000 w 12902313"/>
              <a:gd name="connsiteY99" fmla="*/ 6858000 h 6858000"/>
              <a:gd name="connsiteX100" fmla="*/ 0 w 12902313"/>
              <a:gd name="connsiteY100" fmla="*/ 6858000 h 6858000"/>
              <a:gd name="connsiteX101" fmla="*/ 0 w 12902313"/>
              <a:gd name="connsiteY101" fmla="*/ 0 h 6858000"/>
              <a:gd name="connsiteX0" fmla="*/ 12742108 w 12902313"/>
              <a:gd name="connsiteY0" fmla="*/ 3894103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7281425 w 12902313"/>
              <a:gd name="connsiteY8" fmla="*/ 3889531 h 6858000"/>
              <a:gd name="connsiteX9" fmla="*/ 7264623 w 12902313"/>
              <a:gd name="connsiteY9" fmla="*/ 3894104 h 6858000"/>
              <a:gd name="connsiteX10" fmla="*/ 7176207 w 12902313"/>
              <a:gd name="connsiteY10" fmla="*/ 3946305 h 6858000"/>
              <a:gd name="connsiteX11" fmla="*/ 7151727 w 12902313"/>
              <a:gd name="connsiteY11" fmla="*/ 4037952 h 6858000"/>
              <a:gd name="connsiteX12" fmla="*/ 7176207 w 12902313"/>
              <a:gd name="connsiteY12" fmla="*/ 4062044 h 6858000"/>
              <a:gd name="connsiteX13" fmla="*/ 8002024 w 12902313"/>
              <a:gd name="connsiteY13" fmla="*/ 4531048 h 6858000"/>
              <a:gd name="connsiteX14" fmla="*/ 8254904 w 12902313"/>
              <a:gd name="connsiteY14" fmla="*/ 4531048 h 6858000"/>
              <a:gd name="connsiteX15" fmla="*/ 8634212 w 12902313"/>
              <a:gd name="connsiteY15" fmla="*/ 4315252 h 6858000"/>
              <a:gd name="connsiteX16" fmla="*/ 8887091 w 12902313"/>
              <a:gd name="connsiteY16" fmla="*/ 4315252 h 6858000"/>
              <a:gd name="connsiteX17" fmla="*/ 10109026 w 12902313"/>
              <a:gd name="connsiteY17" fmla="*/ 5011364 h 6858000"/>
              <a:gd name="connsiteX18" fmla="*/ 10361894 w 12902313"/>
              <a:gd name="connsiteY18" fmla="*/ 5011364 h 6858000"/>
              <a:gd name="connsiteX19" fmla="*/ 11183295 w 12902313"/>
              <a:gd name="connsiteY19" fmla="*/ 4541490 h 6858000"/>
              <a:gd name="connsiteX20" fmla="*/ 11208339 w 12902313"/>
              <a:gd name="connsiteY20" fmla="*/ 4451277 h 6858000"/>
              <a:gd name="connsiteX21" fmla="*/ 11183295 w 12902313"/>
              <a:gd name="connsiteY21" fmla="*/ 4426633 h 6858000"/>
              <a:gd name="connsiteX22" fmla="*/ 11094879 w 12902313"/>
              <a:gd name="connsiteY22" fmla="*/ 4373550 h 6858000"/>
              <a:gd name="connsiteX23" fmla="*/ 11061284 w 12902313"/>
              <a:gd name="connsiteY23" fmla="*/ 4373550 h 6858000"/>
              <a:gd name="connsiteX24" fmla="*/ 10361894 w 12902313"/>
              <a:gd name="connsiteY24" fmla="*/ 4771206 h 6858000"/>
              <a:gd name="connsiteX25" fmla="*/ 10104598 w 12902313"/>
              <a:gd name="connsiteY25" fmla="*/ 4770336 h 6858000"/>
              <a:gd name="connsiteX26" fmla="*/ 8882675 w 12902313"/>
              <a:gd name="connsiteY26" fmla="*/ 4074225 h 6858000"/>
              <a:gd name="connsiteX27" fmla="*/ 8629795 w 12902313"/>
              <a:gd name="connsiteY27" fmla="*/ 4074225 h 6858000"/>
              <a:gd name="connsiteX28" fmla="*/ 8250487 w 12902313"/>
              <a:gd name="connsiteY28" fmla="*/ 4289151 h 6858000"/>
              <a:gd name="connsiteX29" fmla="*/ 7997608 w 12902313"/>
              <a:gd name="connsiteY29" fmla="*/ 4289151 h 6858000"/>
              <a:gd name="connsiteX30" fmla="*/ 7298218 w 12902313"/>
              <a:gd name="connsiteY30" fmla="*/ 3894104 h 6858000"/>
              <a:gd name="connsiteX31" fmla="*/ 7281425 w 12902313"/>
              <a:gd name="connsiteY31" fmla="*/ 3889531 h 6858000"/>
              <a:gd name="connsiteX32" fmla="*/ 12204000 w 12902313"/>
              <a:gd name="connsiteY32" fmla="*/ 3724080 h 6858000"/>
              <a:gd name="connsiteX33" fmla="*/ 12204000 w 12902313"/>
              <a:gd name="connsiteY33" fmla="*/ 3962853 h 6858000"/>
              <a:gd name="connsiteX34" fmla="*/ 12204000 w 12902313"/>
              <a:gd name="connsiteY34" fmla="*/ 3724080 h 6858000"/>
              <a:gd name="connsiteX35" fmla="*/ 12204000 w 12902313"/>
              <a:gd name="connsiteY35" fmla="*/ 2611736 h 6858000"/>
              <a:gd name="connsiteX36" fmla="*/ 12204000 w 12902313"/>
              <a:gd name="connsiteY36" fmla="*/ 3481835 h 6858000"/>
              <a:gd name="connsiteX37" fmla="*/ 12204000 w 12902313"/>
              <a:gd name="connsiteY37" fmla="*/ 2611736 h 6858000"/>
              <a:gd name="connsiteX38" fmla="*/ 10020610 w 12902313"/>
              <a:gd name="connsiteY38" fmla="*/ 2606016 h 6858000"/>
              <a:gd name="connsiteX39" fmla="*/ 10147050 w 12902313"/>
              <a:gd name="connsiteY39" fmla="*/ 2639361 h 6858000"/>
              <a:gd name="connsiteX40" fmla="*/ 11789852 w 12902313"/>
              <a:gd name="connsiteY40" fmla="*/ 3573023 h 6858000"/>
              <a:gd name="connsiteX41" fmla="*/ 12043612 w 12902313"/>
              <a:gd name="connsiteY41" fmla="*/ 3573023 h 6858000"/>
              <a:gd name="connsiteX42" fmla="*/ 12204000 w 12902313"/>
              <a:gd name="connsiteY42" fmla="*/ 3481835 h 6858000"/>
              <a:gd name="connsiteX43" fmla="*/ 12204000 w 12902313"/>
              <a:gd name="connsiteY43" fmla="*/ 3724080 h 6858000"/>
              <a:gd name="connsiteX44" fmla="*/ 12047148 w 12902313"/>
              <a:gd name="connsiteY44" fmla="*/ 3813181 h 6858000"/>
              <a:gd name="connsiteX45" fmla="*/ 11789852 w 12902313"/>
              <a:gd name="connsiteY45" fmla="*/ 3812312 h 6858000"/>
              <a:gd name="connsiteX46" fmla="*/ 9894170 w 12902313"/>
              <a:gd name="connsiteY46" fmla="*/ 2735072 h 6858000"/>
              <a:gd name="connsiteX47" fmla="*/ 9872709 w 12902313"/>
              <a:gd name="connsiteY47" fmla="*/ 2660481 h 6858000"/>
              <a:gd name="connsiteX48" fmla="*/ 9894170 w 12902313"/>
              <a:gd name="connsiteY48" fmla="*/ 2639361 h 6858000"/>
              <a:gd name="connsiteX49" fmla="*/ 10020610 w 12902313"/>
              <a:gd name="connsiteY49" fmla="*/ 2606016 h 6858000"/>
              <a:gd name="connsiteX50" fmla="*/ 0 w 12902313"/>
              <a:gd name="connsiteY50" fmla="*/ 0 h 6858000"/>
              <a:gd name="connsiteX51" fmla="*/ 12204000 w 12902313"/>
              <a:gd name="connsiteY51" fmla="*/ 0 h 6858000"/>
              <a:gd name="connsiteX52" fmla="*/ 12204000 w 12902313"/>
              <a:gd name="connsiteY52" fmla="*/ 2611736 h 6858000"/>
              <a:gd name="connsiteX53" fmla="*/ 10144395 w 12902313"/>
              <a:gd name="connsiteY53" fmla="*/ 1442037 h 6858000"/>
              <a:gd name="connsiteX54" fmla="*/ 10017955 w 12902313"/>
              <a:gd name="connsiteY54" fmla="*/ 1408700 h 6858000"/>
              <a:gd name="connsiteX55" fmla="*/ 9891515 w 12902313"/>
              <a:gd name="connsiteY55" fmla="*/ 1442037 h 6858000"/>
              <a:gd name="connsiteX56" fmla="*/ 7171790 w 12902313"/>
              <a:gd name="connsiteY56" fmla="*/ 2989150 h 6858000"/>
              <a:gd name="connsiteX57" fmla="*/ 7146758 w 12902313"/>
              <a:gd name="connsiteY57" fmla="*/ 3079375 h 6858000"/>
              <a:gd name="connsiteX58" fmla="*/ 7171790 w 12902313"/>
              <a:gd name="connsiteY58" fmla="*/ 3104007 h 6858000"/>
              <a:gd name="connsiteX59" fmla="*/ 7997608 w 12902313"/>
              <a:gd name="connsiteY59" fmla="*/ 3573023 h 6858000"/>
              <a:gd name="connsiteX60" fmla="*/ 8250487 w 12902313"/>
              <a:gd name="connsiteY60" fmla="*/ 3573023 h 6858000"/>
              <a:gd name="connsiteX61" fmla="*/ 8629795 w 12902313"/>
              <a:gd name="connsiteY61" fmla="*/ 3358097 h 6858000"/>
              <a:gd name="connsiteX62" fmla="*/ 8882675 w 12902313"/>
              <a:gd name="connsiteY62" fmla="*/ 3358097 h 6858000"/>
              <a:gd name="connsiteX63" fmla="*/ 10104610 w 12902313"/>
              <a:gd name="connsiteY63" fmla="*/ 4054208 h 6858000"/>
              <a:gd name="connsiteX64" fmla="*/ 10357478 w 12902313"/>
              <a:gd name="connsiteY64" fmla="*/ 4054208 h 6858000"/>
              <a:gd name="connsiteX65" fmla="*/ 11056867 w 12902313"/>
              <a:gd name="connsiteY65" fmla="*/ 3657422 h 6858000"/>
              <a:gd name="connsiteX66" fmla="*/ 11090462 w 12902313"/>
              <a:gd name="connsiteY66" fmla="*/ 3657422 h 6858000"/>
              <a:gd name="connsiteX67" fmla="*/ 11789852 w 12902313"/>
              <a:gd name="connsiteY67" fmla="*/ 4054208 h 6858000"/>
              <a:gd name="connsiteX68" fmla="*/ 12043612 w 12902313"/>
              <a:gd name="connsiteY68" fmla="*/ 4054208 h 6858000"/>
              <a:gd name="connsiteX69" fmla="*/ 12204000 w 12902313"/>
              <a:gd name="connsiteY69" fmla="*/ 3962853 h 6858000"/>
              <a:gd name="connsiteX70" fmla="*/ 12204000 w 12902313"/>
              <a:gd name="connsiteY70" fmla="*/ 4199775 h 6858000"/>
              <a:gd name="connsiteX71" fmla="*/ 12043600 w 12902313"/>
              <a:gd name="connsiteY71" fmla="*/ 4290890 h 6858000"/>
              <a:gd name="connsiteX72" fmla="*/ 11789840 w 12902313"/>
              <a:gd name="connsiteY72" fmla="*/ 4290890 h 6858000"/>
              <a:gd name="connsiteX73" fmla="*/ 11090462 w 12902313"/>
              <a:gd name="connsiteY73" fmla="*/ 3894103 h 6858000"/>
              <a:gd name="connsiteX74" fmla="*/ 11056866 w 12902313"/>
              <a:gd name="connsiteY74" fmla="*/ 3894103 h 6858000"/>
              <a:gd name="connsiteX75" fmla="*/ 10357477 w 12902313"/>
              <a:gd name="connsiteY75" fmla="*/ 4290890 h 6858000"/>
              <a:gd name="connsiteX76" fmla="*/ 10104609 w 12902313"/>
              <a:gd name="connsiteY76" fmla="*/ 4290890 h 6858000"/>
              <a:gd name="connsiteX77" fmla="*/ 8882674 w 12902313"/>
              <a:gd name="connsiteY77" fmla="*/ 3594777 h 6858000"/>
              <a:gd name="connsiteX78" fmla="*/ 8629795 w 12902313"/>
              <a:gd name="connsiteY78" fmla="*/ 3594777 h 6858000"/>
              <a:gd name="connsiteX79" fmla="*/ 8250487 w 12902313"/>
              <a:gd name="connsiteY79" fmla="*/ 3809704 h 6858000"/>
              <a:gd name="connsiteX80" fmla="*/ 7997607 w 12902313"/>
              <a:gd name="connsiteY80" fmla="*/ 3809704 h 6858000"/>
              <a:gd name="connsiteX81" fmla="*/ 7298230 w 12902313"/>
              <a:gd name="connsiteY81" fmla="*/ 3415525 h 6858000"/>
              <a:gd name="connsiteX82" fmla="*/ 7281427 w 12902313"/>
              <a:gd name="connsiteY82" fmla="*/ 3410953 h 6858000"/>
              <a:gd name="connsiteX83" fmla="*/ 7264623 w 12902313"/>
              <a:gd name="connsiteY83" fmla="*/ 3415525 h 6858000"/>
              <a:gd name="connsiteX84" fmla="*/ 7176207 w 12902313"/>
              <a:gd name="connsiteY84" fmla="*/ 3467727 h 6858000"/>
              <a:gd name="connsiteX85" fmla="*/ 7145196 w 12902313"/>
              <a:gd name="connsiteY85" fmla="*/ 3556143 h 6858000"/>
              <a:gd name="connsiteX86" fmla="*/ 7171790 w 12902313"/>
              <a:gd name="connsiteY86" fmla="*/ 3584335 h 6858000"/>
              <a:gd name="connsiteX87" fmla="*/ 7997607 w 12902313"/>
              <a:gd name="connsiteY87" fmla="*/ 4053339 h 6858000"/>
              <a:gd name="connsiteX88" fmla="*/ 8250487 w 12902313"/>
              <a:gd name="connsiteY88" fmla="*/ 4053339 h 6858000"/>
              <a:gd name="connsiteX89" fmla="*/ 8629795 w 12902313"/>
              <a:gd name="connsiteY89" fmla="*/ 3838412 h 6858000"/>
              <a:gd name="connsiteX90" fmla="*/ 8882674 w 12902313"/>
              <a:gd name="connsiteY90" fmla="*/ 3838412 h 6858000"/>
              <a:gd name="connsiteX91" fmla="*/ 10104609 w 12902313"/>
              <a:gd name="connsiteY91" fmla="*/ 4534525 h 6858000"/>
              <a:gd name="connsiteX92" fmla="*/ 10357477 w 12902313"/>
              <a:gd name="connsiteY92" fmla="*/ 4534525 h 6858000"/>
              <a:gd name="connsiteX93" fmla="*/ 11056866 w 12902313"/>
              <a:gd name="connsiteY93" fmla="*/ 4136869 h 6858000"/>
              <a:gd name="connsiteX94" fmla="*/ 11090462 w 12902313"/>
              <a:gd name="connsiteY94" fmla="*/ 4136869 h 6858000"/>
              <a:gd name="connsiteX95" fmla="*/ 11789840 w 12902313"/>
              <a:gd name="connsiteY95" fmla="*/ 4534525 h 6858000"/>
              <a:gd name="connsiteX96" fmla="*/ 12043600 w 12902313"/>
              <a:gd name="connsiteY96" fmla="*/ 4534525 h 6858000"/>
              <a:gd name="connsiteX97" fmla="*/ 12204000 w 12902313"/>
              <a:gd name="connsiteY97" fmla="*/ 4443332 h 6858000"/>
              <a:gd name="connsiteX98" fmla="*/ 12204000 w 12902313"/>
              <a:gd name="connsiteY98" fmla="*/ 6858000 h 6858000"/>
              <a:gd name="connsiteX99" fmla="*/ 0 w 12902313"/>
              <a:gd name="connsiteY99" fmla="*/ 6858000 h 6858000"/>
              <a:gd name="connsiteX100" fmla="*/ 0 w 12902313"/>
              <a:gd name="connsiteY100" fmla="*/ 0 h 6858000"/>
              <a:gd name="connsiteX0" fmla="*/ 12204000 w 12902313"/>
              <a:gd name="connsiteY0" fmla="*/ 4199775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7281425 w 12902313"/>
              <a:gd name="connsiteY7" fmla="*/ 3889531 h 6858000"/>
              <a:gd name="connsiteX8" fmla="*/ 7264623 w 12902313"/>
              <a:gd name="connsiteY8" fmla="*/ 3894104 h 6858000"/>
              <a:gd name="connsiteX9" fmla="*/ 7176207 w 12902313"/>
              <a:gd name="connsiteY9" fmla="*/ 3946305 h 6858000"/>
              <a:gd name="connsiteX10" fmla="*/ 7151727 w 12902313"/>
              <a:gd name="connsiteY10" fmla="*/ 4037952 h 6858000"/>
              <a:gd name="connsiteX11" fmla="*/ 7176207 w 12902313"/>
              <a:gd name="connsiteY11" fmla="*/ 4062044 h 6858000"/>
              <a:gd name="connsiteX12" fmla="*/ 8002024 w 12902313"/>
              <a:gd name="connsiteY12" fmla="*/ 4531048 h 6858000"/>
              <a:gd name="connsiteX13" fmla="*/ 8254904 w 12902313"/>
              <a:gd name="connsiteY13" fmla="*/ 4531048 h 6858000"/>
              <a:gd name="connsiteX14" fmla="*/ 8634212 w 12902313"/>
              <a:gd name="connsiteY14" fmla="*/ 4315252 h 6858000"/>
              <a:gd name="connsiteX15" fmla="*/ 8887091 w 12902313"/>
              <a:gd name="connsiteY15" fmla="*/ 4315252 h 6858000"/>
              <a:gd name="connsiteX16" fmla="*/ 10109026 w 12902313"/>
              <a:gd name="connsiteY16" fmla="*/ 5011364 h 6858000"/>
              <a:gd name="connsiteX17" fmla="*/ 10361894 w 12902313"/>
              <a:gd name="connsiteY17" fmla="*/ 5011364 h 6858000"/>
              <a:gd name="connsiteX18" fmla="*/ 11183295 w 12902313"/>
              <a:gd name="connsiteY18" fmla="*/ 4541490 h 6858000"/>
              <a:gd name="connsiteX19" fmla="*/ 11208339 w 12902313"/>
              <a:gd name="connsiteY19" fmla="*/ 4451277 h 6858000"/>
              <a:gd name="connsiteX20" fmla="*/ 11183295 w 12902313"/>
              <a:gd name="connsiteY20" fmla="*/ 4426633 h 6858000"/>
              <a:gd name="connsiteX21" fmla="*/ 11094879 w 12902313"/>
              <a:gd name="connsiteY21" fmla="*/ 4373550 h 6858000"/>
              <a:gd name="connsiteX22" fmla="*/ 11061284 w 12902313"/>
              <a:gd name="connsiteY22" fmla="*/ 4373550 h 6858000"/>
              <a:gd name="connsiteX23" fmla="*/ 10361894 w 12902313"/>
              <a:gd name="connsiteY23" fmla="*/ 4771206 h 6858000"/>
              <a:gd name="connsiteX24" fmla="*/ 10104598 w 12902313"/>
              <a:gd name="connsiteY24" fmla="*/ 4770336 h 6858000"/>
              <a:gd name="connsiteX25" fmla="*/ 8882675 w 12902313"/>
              <a:gd name="connsiteY25" fmla="*/ 4074225 h 6858000"/>
              <a:gd name="connsiteX26" fmla="*/ 8629795 w 12902313"/>
              <a:gd name="connsiteY26" fmla="*/ 4074225 h 6858000"/>
              <a:gd name="connsiteX27" fmla="*/ 8250487 w 12902313"/>
              <a:gd name="connsiteY27" fmla="*/ 4289151 h 6858000"/>
              <a:gd name="connsiteX28" fmla="*/ 7997608 w 12902313"/>
              <a:gd name="connsiteY28" fmla="*/ 4289151 h 6858000"/>
              <a:gd name="connsiteX29" fmla="*/ 7298218 w 12902313"/>
              <a:gd name="connsiteY29" fmla="*/ 3894104 h 6858000"/>
              <a:gd name="connsiteX30" fmla="*/ 7281425 w 12902313"/>
              <a:gd name="connsiteY30" fmla="*/ 3889531 h 6858000"/>
              <a:gd name="connsiteX31" fmla="*/ 12204000 w 12902313"/>
              <a:gd name="connsiteY31" fmla="*/ 3724080 h 6858000"/>
              <a:gd name="connsiteX32" fmla="*/ 12204000 w 12902313"/>
              <a:gd name="connsiteY32" fmla="*/ 3962853 h 6858000"/>
              <a:gd name="connsiteX33" fmla="*/ 12204000 w 12902313"/>
              <a:gd name="connsiteY33" fmla="*/ 3724080 h 6858000"/>
              <a:gd name="connsiteX34" fmla="*/ 12204000 w 12902313"/>
              <a:gd name="connsiteY34" fmla="*/ 2611736 h 6858000"/>
              <a:gd name="connsiteX35" fmla="*/ 12204000 w 12902313"/>
              <a:gd name="connsiteY35" fmla="*/ 3481835 h 6858000"/>
              <a:gd name="connsiteX36" fmla="*/ 12204000 w 12902313"/>
              <a:gd name="connsiteY36" fmla="*/ 2611736 h 6858000"/>
              <a:gd name="connsiteX37" fmla="*/ 10020610 w 12902313"/>
              <a:gd name="connsiteY37" fmla="*/ 2606016 h 6858000"/>
              <a:gd name="connsiteX38" fmla="*/ 10147050 w 12902313"/>
              <a:gd name="connsiteY38" fmla="*/ 2639361 h 6858000"/>
              <a:gd name="connsiteX39" fmla="*/ 11789852 w 12902313"/>
              <a:gd name="connsiteY39" fmla="*/ 3573023 h 6858000"/>
              <a:gd name="connsiteX40" fmla="*/ 12043612 w 12902313"/>
              <a:gd name="connsiteY40" fmla="*/ 3573023 h 6858000"/>
              <a:gd name="connsiteX41" fmla="*/ 12204000 w 12902313"/>
              <a:gd name="connsiteY41" fmla="*/ 3481835 h 6858000"/>
              <a:gd name="connsiteX42" fmla="*/ 12204000 w 12902313"/>
              <a:gd name="connsiteY42" fmla="*/ 3724080 h 6858000"/>
              <a:gd name="connsiteX43" fmla="*/ 12047148 w 12902313"/>
              <a:gd name="connsiteY43" fmla="*/ 3813181 h 6858000"/>
              <a:gd name="connsiteX44" fmla="*/ 11789852 w 12902313"/>
              <a:gd name="connsiteY44" fmla="*/ 3812312 h 6858000"/>
              <a:gd name="connsiteX45" fmla="*/ 9894170 w 12902313"/>
              <a:gd name="connsiteY45" fmla="*/ 2735072 h 6858000"/>
              <a:gd name="connsiteX46" fmla="*/ 9872709 w 12902313"/>
              <a:gd name="connsiteY46" fmla="*/ 2660481 h 6858000"/>
              <a:gd name="connsiteX47" fmla="*/ 9894170 w 12902313"/>
              <a:gd name="connsiteY47" fmla="*/ 2639361 h 6858000"/>
              <a:gd name="connsiteX48" fmla="*/ 10020610 w 12902313"/>
              <a:gd name="connsiteY48" fmla="*/ 2606016 h 6858000"/>
              <a:gd name="connsiteX49" fmla="*/ 0 w 12902313"/>
              <a:gd name="connsiteY49" fmla="*/ 0 h 6858000"/>
              <a:gd name="connsiteX50" fmla="*/ 12204000 w 12902313"/>
              <a:gd name="connsiteY50" fmla="*/ 0 h 6858000"/>
              <a:gd name="connsiteX51" fmla="*/ 12204000 w 12902313"/>
              <a:gd name="connsiteY51" fmla="*/ 2611736 h 6858000"/>
              <a:gd name="connsiteX52" fmla="*/ 10144395 w 12902313"/>
              <a:gd name="connsiteY52" fmla="*/ 1442037 h 6858000"/>
              <a:gd name="connsiteX53" fmla="*/ 10017955 w 12902313"/>
              <a:gd name="connsiteY53" fmla="*/ 1408700 h 6858000"/>
              <a:gd name="connsiteX54" fmla="*/ 9891515 w 12902313"/>
              <a:gd name="connsiteY54" fmla="*/ 1442037 h 6858000"/>
              <a:gd name="connsiteX55" fmla="*/ 7171790 w 12902313"/>
              <a:gd name="connsiteY55" fmla="*/ 2989150 h 6858000"/>
              <a:gd name="connsiteX56" fmla="*/ 7146758 w 12902313"/>
              <a:gd name="connsiteY56" fmla="*/ 3079375 h 6858000"/>
              <a:gd name="connsiteX57" fmla="*/ 7171790 w 12902313"/>
              <a:gd name="connsiteY57" fmla="*/ 3104007 h 6858000"/>
              <a:gd name="connsiteX58" fmla="*/ 7997608 w 12902313"/>
              <a:gd name="connsiteY58" fmla="*/ 3573023 h 6858000"/>
              <a:gd name="connsiteX59" fmla="*/ 8250487 w 12902313"/>
              <a:gd name="connsiteY59" fmla="*/ 3573023 h 6858000"/>
              <a:gd name="connsiteX60" fmla="*/ 8629795 w 12902313"/>
              <a:gd name="connsiteY60" fmla="*/ 3358097 h 6858000"/>
              <a:gd name="connsiteX61" fmla="*/ 8882675 w 12902313"/>
              <a:gd name="connsiteY61" fmla="*/ 3358097 h 6858000"/>
              <a:gd name="connsiteX62" fmla="*/ 10104610 w 12902313"/>
              <a:gd name="connsiteY62" fmla="*/ 4054208 h 6858000"/>
              <a:gd name="connsiteX63" fmla="*/ 10357478 w 12902313"/>
              <a:gd name="connsiteY63" fmla="*/ 4054208 h 6858000"/>
              <a:gd name="connsiteX64" fmla="*/ 11056867 w 12902313"/>
              <a:gd name="connsiteY64" fmla="*/ 3657422 h 6858000"/>
              <a:gd name="connsiteX65" fmla="*/ 11090462 w 12902313"/>
              <a:gd name="connsiteY65" fmla="*/ 3657422 h 6858000"/>
              <a:gd name="connsiteX66" fmla="*/ 11789852 w 12902313"/>
              <a:gd name="connsiteY66" fmla="*/ 4054208 h 6858000"/>
              <a:gd name="connsiteX67" fmla="*/ 12043612 w 12902313"/>
              <a:gd name="connsiteY67" fmla="*/ 4054208 h 6858000"/>
              <a:gd name="connsiteX68" fmla="*/ 12204000 w 12902313"/>
              <a:gd name="connsiteY68" fmla="*/ 3962853 h 6858000"/>
              <a:gd name="connsiteX69" fmla="*/ 12204000 w 12902313"/>
              <a:gd name="connsiteY69" fmla="*/ 4199775 h 6858000"/>
              <a:gd name="connsiteX70" fmla="*/ 12043600 w 12902313"/>
              <a:gd name="connsiteY70" fmla="*/ 4290890 h 6858000"/>
              <a:gd name="connsiteX71" fmla="*/ 11789840 w 12902313"/>
              <a:gd name="connsiteY71" fmla="*/ 4290890 h 6858000"/>
              <a:gd name="connsiteX72" fmla="*/ 11090462 w 12902313"/>
              <a:gd name="connsiteY72" fmla="*/ 3894103 h 6858000"/>
              <a:gd name="connsiteX73" fmla="*/ 11056866 w 12902313"/>
              <a:gd name="connsiteY73" fmla="*/ 3894103 h 6858000"/>
              <a:gd name="connsiteX74" fmla="*/ 10357477 w 12902313"/>
              <a:gd name="connsiteY74" fmla="*/ 4290890 h 6858000"/>
              <a:gd name="connsiteX75" fmla="*/ 10104609 w 12902313"/>
              <a:gd name="connsiteY75" fmla="*/ 4290890 h 6858000"/>
              <a:gd name="connsiteX76" fmla="*/ 8882674 w 12902313"/>
              <a:gd name="connsiteY76" fmla="*/ 3594777 h 6858000"/>
              <a:gd name="connsiteX77" fmla="*/ 8629795 w 12902313"/>
              <a:gd name="connsiteY77" fmla="*/ 3594777 h 6858000"/>
              <a:gd name="connsiteX78" fmla="*/ 8250487 w 12902313"/>
              <a:gd name="connsiteY78" fmla="*/ 3809704 h 6858000"/>
              <a:gd name="connsiteX79" fmla="*/ 7997607 w 12902313"/>
              <a:gd name="connsiteY79" fmla="*/ 3809704 h 6858000"/>
              <a:gd name="connsiteX80" fmla="*/ 7298230 w 12902313"/>
              <a:gd name="connsiteY80" fmla="*/ 3415525 h 6858000"/>
              <a:gd name="connsiteX81" fmla="*/ 7281427 w 12902313"/>
              <a:gd name="connsiteY81" fmla="*/ 3410953 h 6858000"/>
              <a:gd name="connsiteX82" fmla="*/ 7264623 w 12902313"/>
              <a:gd name="connsiteY82" fmla="*/ 3415525 h 6858000"/>
              <a:gd name="connsiteX83" fmla="*/ 7176207 w 12902313"/>
              <a:gd name="connsiteY83" fmla="*/ 3467727 h 6858000"/>
              <a:gd name="connsiteX84" fmla="*/ 7145196 w 12902313"/>
              <a:gd name="connsiteY84" fmla="*/ 3556143 h 6858000"/>
              <a:gd name="connsiteX85" fmla="*/ 7171790 w 12902313"/>
              <a:gd name="connsiteY85" fmla="*/ 3584335 h 6858000"/>
              <a:gd name="connsiteX86" fmla="*/ 7997607 w 12902313"/>
              <a:gd name="connsiteY86" fmla="*/ 4053339 h 6858000"/>
              <a:gd name="connsiteX87" fmla="*/ 8250487 w 12902313"/>
              <a:gd name="connsiteY87" fmla="*/ 4053339 h 6858000"/>
              <a:gd name="connsiteX88" fmla="*/ 8629795 w 12902313"/>
              <a:gd name="connsiteY88" fmla="*/ 3838412 h 6858000"/>
              <a:gd name="connsiteX89" fmla="*/ 8882674 w 12902313"/>
              <a:gd name="connsiteY89" fmla="*/ 3838412 h 6858000"/>
              <a:gd name="connsiteX90" fmla="*/ 10104609 w 12902313"/>
              <a:gd name="connsiteY90" fmla="*/ 4534525 h 6858000"/>
              <a:gd name="connsiteX91" fmla="*/ 10357477 w 12902313"/>
              <a:gd name="connsiteY91" fmla="*/ 4534525 h 6858000"/>
              <a:gd name="connsiteX92" fmla="*/ 11056866 w 12902313"/>
              <a:gd name="connsiteY92" fmla="*/ 4136869 h 6858000"/>
              <a:gd name="connsiteX93" fmla="*/ 11090462 w 12902313"/>
              <a:gd name="connsiteY93" fmla="*/ 4136869 h 6858000"/>
              <a:gd name="connsiteX94" fmla="*/ 11789840 w 12902313"/>
              <a:gd name="connsiteY94" fmla="*/ 4534525 h 6858000"/>
              <a:gd name="connsiteX95" fmla="*/ 12043600 w 12902313"/>
              <a:gd name="connsiteY95" fmla="*/ 4534525 h 6858000"/>
              <a:gd name="connsiteX96" fmla="*/ 12204000 w 12902313"/>
              <a:gd name="connsiteY96" fmla="*/ 4443332 h 6858000"/>
              <a:gd name="connsiteX97" fmla="*/ 12204000 w 12902313"/>
              <a:gd name="connsiteY97" fmla="*/ 6858000 h 6858000"/>
              <a:gd name="connsiteX98" fmla="*/ 0 w 12902313"/>
              <a:gd name="connsiteY98" fmla="*/ 6858000 h 6858000"/>
              <a:gd name="connsiteX99" fmla="*/ 0 w 12902313"/>
              <a:gd name="connsiteY99" fmla="*/ 0 h 6858000"/>
              <a:gd name="connsiteX0" fmla="*/ 12204000 w 12902313"/>
              <a:gd name="connsiteY0" fmla="*/ 4199775 h 6858000"/>
              <a:gd name="connsiteX1" fmla="*/ 12868536 w 12902313"/>
              <a:gd name="connsiteY1" fmla="*/ 3949793 h 6858000"/>
              <a:gd name="connsiteX2" fmla="*/ 12893016 w 12902313"/>
              <a:gd name="connsiteY2" fmla="*/ 3973874 h 6858000"/>
              <a:gd name="connsiteX3" fmla="*/ 12868536 w 12902313"/>
              <a:gd name="connsiteY3" fmla="*/ 4065520 h 6858000"/>
              <a:gd name="connsiteX4" fmla="*/ 12204000 w 12902313"/>
              <a:gd name="connsiteY4" fmla="*/ 4443332 h 6858000"/>
              <a:gd name="connsiteX5" fmla="*/ 12204000 w 12902313"/>
              <a:gd name="connsiteY5" fmla="*/ 4199775 h 6858000"/>
              <a:gd name="connsiteX6" fmla="*/ 7281425 w 12902313"/>
              <a:gd name="connsiteY6" fmla="*/ 3889531 h 6858000"/>
              <a:gd name="connsiteX7" fmla="*/ 7264623 w 12902313"/>
              <a:gd name="connsiteY7" fmla="*/ 3894104 h 6858000"/>
              <a:gd name="connsiteX8" fmla="*/ 7176207 w 12902313"/>
              <a:gd name="connsiteY8" fmla="*/ 3946305 h 6858000"/>
              <a:gd name="connsiteX9" fmla="*/ 7151727 w 12902313"/>
              <a:gd name="connsiteY9" fmla="*/ 4037952 h 6858000"/>
              <a:gd name="connsiteX10" fmla="*/ 7176207 w 12902313"/>
              <a:gd name="connsiteY10" fmla="*/ 4062044 h 6858000"/>
              <a:gd name="connsiteX11" fmla="*/ 8002024 w 12902313"/>
              <a:gd name="connsiteY11" fmla="*/ 4531048 h 6858000"/>
              <a:gd name="connsiteX12" fmla="*/ 8254904 w 12902313"/>
              <a:gd name="connsiteY12" fmla="*/ 4531048 h 6858000"/>
              <a:gd name="connsiteX13" fmla="*/ 8634212 w 12902313"/>
              <a:gd name="connsiteY13" fmla="*/ 4315252 h 6858000"/>
              <a:gd name="connsiteX14" fmla="*/ 8887091 w 12902313"/>
              <a:gd name="connsiteY14" fmla="*/ 4315252 h 6858000"/>
              <a:gd name="connsiteX15" fmla="*/ 10109026 w 12902313"/>
              <a:gd name="connsiteY15" fmla="*/ 5011364 h 6858000"/>
              <a:gd name="connsiteX16" fmla="*/ 10361894 w 12902313"/>
              <a:gd name="connsiteY16" fmla="*/ 5011364 h 6858000"/>
              <a:gd name="connsiteX17" fmla="*/ 11183295 w 12902313"/>
              <a:gd name="connsiteY17" fmla="*/ 4541490 h 6858000"/>
              <a:gd name="connsiteX18" fmla="*/ 11208339 w 12902313"/>
              <a:gd name="connsiteY18" fmla="*/ 4451277 h 6858000"/>
              <a:gd name="connsiteX19" fmla="*/ 11183295 w 12902313"/>
              <a:gd name="connsiteY19" fmla="*/ 4426633 h 6858000"/>
              <a:gd name="connsiteX20" fmla="*/ 11094879 w 12902313"/>
              <a:gd name="connsiteY20" fmla="*/ 4373550 h 6858000"/>
              <a:gd name="connsiteX21" fmla="*/ 11061284 w 12902313"/>
              <a:gd name="connsiteY21" fmla="*/ 4373550 h 6858000"/>
              <a:gd name="connsiteX22" fmla="*/ 10361894 w 12902313"/>
              <a:gd name="connsiteY22" fmla="*/ 4771206 h 6858000"/>
              <a:gd name="connsiteX23" fmla="*/ 10104598 w 12902313"/>
              <a:gd name="connsiteY23" fmla="*/ 4770336 h 6858000"/>
              <a:gd name="connsiteX24" fmla="*/ 8882675 w 12902313"/>
              <a:gd name="connsiteY24" fmla="*/ 4074225 h 6858000"/>
              <a:gd name="connsiteX25" fmla="*/ 8629795 w 12902313"/>
              <a:gd name="connsiteY25" fmla="*/ 4074225 h 6858000"/>
              <a:gd name="connsiteX26" fmla="*/ 8250487 w 12902313"/>
              <a:gd name="connsiteY26" fmla="*/ 4289151 h 6858000"/>
              <a:gd name="connsiteX27" fmla="*/ 7997608 w 12902313"/>
              <a:gd name="connsiteY27" fmla="*/ 4289151 h 6858000"/>
              <a:gd name="connsiteX28" fmla="*/ 7298218 w 12902313"/>
              <a:gd name="connsiteY28" fmla="*/ 3894104 h 6858000"/>
              <a:gd name="connsiteX29" fmla="*/ 7281425 w 12902313"/>
              <a:gd name="connsiteY29" fmla="*/ 3889531 h 6858000"/>
              <a:gd name="connsiteX30" fmla="*/ 12204000 w 12902313"/>
              <a:gd name="connsiteY30" fmla="*/ 3724080 h 6858000"/>
              <a:gd name="connsiteX31" fmla="*/ 12204000 w 12902313"/>
              <a:gd name="connsiteY31" fmla="*/ 3962853 h 6858000"/>
              <a:gd name="connsiteX32" fmla="*/ 12204000 w 12902313"/>
              <a:gd name="connsiteY32" fmla="*/ 3724080 h 6858000"/>
              <a:gd name="connsiteX33" fmla="*/ 12204000 w 12902313"/>
              <a:gd name="connsiteY33" fmla="*/ 2611736 h 6858000"/>
              <a:gd name="connsiteX34" fmla="*/ 12204000 w 12902313"/>
              <a:gd name="connsiteY34" fmla="*/ 3481835 h 6858000"/>
              <a:gd name="connsiteX35" fmla="*/ 12204000 w 12902313"/>
              <a:gd name="connsiteY35" fmla="*/ 2611736 h 6858000"/>
              <a:gd name="connsiteX36" fmla="*/ 10020610 w 12902313"/>
              <a:gd name="connsiteY36" fmla="*/ 2606016 h 6858000"/>
              <a:gd name="connsiteX37" fmla="*/ 10147050 w 12902313"/>
              <a:gd name="connsiteY37" fmla="*/ 2639361 h 6858000"/>
              <a:gd name="connsiteX38" fmla="*/ 11789852 w 12902313"/>
              <a:gd name="connsiteY38" fmla="*/ 3573023 h 6858000"/>
              <a:gd name="connsiteX39" fmla="*/ 12043612 w 12902313"/>
              <a:gd name="connsiteY39" fmla="*/ 3573023 h 6858000"/>
              <a:gd name="connsiteX40" fmla="*/ 12204000 w 12902313"/>
              <a:gd name="connsiteY40" fmla="*/ 3481835 h 6858000"/>
              <a:gd name="connsiteX41" fmla="*/ 12204000 w 12902313"/>
              <a:gd name="connsiteY41" fmla="*/ 3724080 h 6858000"/>
              <a:gd name="connsiteX42" fmla="*/ 12047148 w 12902313"/>
              <a:gd name="connsiteY42" fmla="*/ 3813181 h 6858000"/>
              <a:gd name="connsiteX43" fmla="*/ 11789852 w 12902313"/>
              <a:gd name="connsiteY43" fmla="*/ 3812312 h 6858000"/>
              <a:gd name="connsiteX44" fmla="*/ 9894170 w 12902313"/>
              <a:gd name="connsiteY44" fmla="*/ 2735072 h 6858000"/>
              <a:gd name="connsiteX45" fmla="*/ 9872709 w 12902313"/>
              <a:gd name="connsiteY45" fmla="*/ 2660481 h 6858000"/>
              <a:gd name="connsiteX46" fmla="*/ 9894170 w 12902313"/>
              <a:gd name="connsiteY46" fmla="*/ 2639361 h 6858000"/>
              <a:gd name="connsiteX47" fmla="*/ 10020610 w 12902313"/>
              <a:gd name="connsiteY47" fmla="*/ 2606016 h 6858000"/>
              <a:gd name="connsiteX48" fmla="*/ 0 w 12902313"/>
              <a:gd name="connsiteY48" fmla="*/ 0 h 6858000"/>
              <a:gd name="connsiteX49" fmla="*/ 12204000 w 12902313"/>
              <a:gd name="connsiteY49" fmla="*/ 0 h 6858000"/>
              <a:gd name="connsiteX50" fmla="*/ 12204000 w 12902313"/>
              <a:gd name="connsiteY50" fmla="*/ 2611736 h 6858000"/>
              <a:gd name="connsiteX51" fmla="*/ 10144395 w 12902313"/>
              <a:gd name="connsiteY51" fmla="*/ 1442037 h 6858000"/>
              <a:gd name="connsiteX52" fmla="*/ 10017955 w 12902313"/>
              <a:gd name="connsiteY52" fmla="*/ 1408700 h 6858000"/>
              <a:gd name="connsiteX53" fmla="*/ 9891515 w 12902313"/>
              <a:gd name="connsiteY53" fmla="*/ 1442037 h 6858000"/>
              <a:gd name="connsiteX54" fmla="*/ 7171790 w 12902313"/>
              <a:gd name="connsiteY54" fmla="*/ 2989150 h 6858000"/>
              <a:gd name="connsiteX55" fmla="*/ 7146758 w 12902313"/>
              <a:gd name="connsiteY55" fmla="*/ 3079375 h 6858000"/>
              <a:gd name="connsiteX56" fmla="*/ 7171790 w 12902313"/>
              <a:gd name="connsiteY56" fmla="*/ 3104007 h 6858000"/>
              <a:gd name="connsiteX57" fmla="*/ 7997608 w 12902313"/>
              <a:gd name="connsiteY57" fmla="*/ 3573023 h 6858000"/>
              <a:gd name="connsiteX58" fmla="*/ 8250487 w 12902313"/>
              <a:gd name="connsiteY58" fmla="*/ 3573023 h 6858000"/>
              <a:gd name="connsiteX59" fmla="*/ 8629795 w 12902313"/>
              <a:gd name="connsiteY59" fmla="*/ 3358097 h 6858000"/>
              <a:gd name="connsiteX60" fmla="*/ 8882675 w 12902313"/>
              <a:gd name="connsiteY60" fmla="*/ 3358097 h 6858000"/>
              <a:gd name="connsiteX61" fmla="*/ 10104610 w 12902313"/>
              <a:gd name="connsiteY61" fmla="*/ 4054208 h 6858000"/>
              <a:gd name="connsiteX62" fmla="*/ 10357478 w 12902313"/>
              <a:gd name="connsiteY62" fmla="*/ 4054208 h 6858000"/>
              <a:gd name="connsiteX63" fmla="*/ 11056867 w 12902313"/>
              <a:gd name="connsiteY63" fmla="*/ 3657422 h 6858000"/>
              <a:gd name="connsiteX64" fmla="*/ 11090462 w 12902313"/>
              <a:gd name="connsiteY64" fmla="*/ 3657422 h 6858000"/>
              <a:gd name="connsiteX65" fmla="*/ 11789852 w 12902313"/>
              <a:gd name="connsiteY65" fmla="*/ 4054208 h 6858000"/>
              <a:gd name="connsiteX66" fmla="*/ 12043612 w 12902313"/>
              <a:gd name="connsiteY66" fmla="*/ 4054208 h 6858000"/>
              <a:gd name="connsiteX67" fmla="*/ 12204000 w 12902313"/>
              <a:gd name="connsiteY67" fmla="*/ 3962853 h 6858000"/>
              <a:gd name="connsiteX68" fmla="*/ 12204000 w 12902313"/>
              <a:gd name="connsiteY68" fmla="*/ 4199775 h 6858000"/>
              <a:gd name="connsiteX69" fmla="*/ 12043600 w 12902313"/>
              <a:gd name="connsiteY69" fmla="*/ 4290890 h 6858000"/>
              <a:gd name="connsiteX70" fmla="*/ 11789840 w 12902313"/>
              <a:gd name="connsiteY70" fmla="*/ 4290890 h 6858000"/>
              <a:gd name="connsiteX71" fmla="*/ 11090462 w 12902313"/>
              <a:gd name="connsiteY71" fmla="*/ 3894103 h 6858000"/>
              <a:gd name="connsiteX72" fmla="*/ 11056866 w 12902313"/>
              <a:gd name="connsiteY72" fmla="*/ 3894103 h 6858000"/>
              <a:gd name="connsiteX73" fmla="*/ 10357477 w 12902313"/>
              <a:gd name="connsiteY73" fmla="*/ 4290890 h 6858000"/>
              <a:gd name="connsiteX74" fmla="*/ 10104609 w 12902313"/>
              <a:gd name="connsiteY74" fmla="*/ 4290890 h 6858000"/>
              <a:gd name="connsiteX75" fmla="*/ 8882674 w 12902313"/>
              <a:gd name="connsiteY75" fmla="*/ 3594777 h 6858000"/>
              <a:gd name="connsiteX76" fmla="*/ 8629795 w 12902313"/>
              <a:gd name="connsiteY76" fmla="*/ 3594777 h 6858000"/>
              <a:gd name="connsiteX77" fmla="*/ 8250487 w 12902313"/>
              <a:gd name="connsiteY77" fmla="*/ 3809704 h 6858000"/>
              <a:gd name="connsiteX78" fmla="*/ 7997607 w 12902313"/>
              <a:gd name="connsiteY78" fmla="*/ 3809704 h 6858000"/>
              <a:gd name="connsiteX79" fmla="*/ 7298230 w 12902313"/>
              <a:gd name="connsiteY79" fmla="*/ 3415525 h 6858000"/>
              <a:gd name="connsiteX80" fmla="*/ 7281427 w 12902313"/>
              <a:gd name="connsiteY80" fmla="*/ 3410953 h 6858000"/>
              <a:gd name="connsiteX81" fmla="*/ 7264623 w 12902313"/>
              <a:gd name="connsiteY81" fmla="*/ 3415525 h 6858000"/>
              <a:gd name="connsiteX82" fmla="*/ 7176207 w 12902313"/>
              <a:gd name="connsiteY82" fmla="*/ 3467727 h 6858000"/>
              <a:gd name="connsiteX83" fmla="*/ 7145196 w 12902313"/>
              <a:gd name="connsiteY83" fmla="*/ 3556143 h 6858000"/>
              <a:gd name="connsiteX84" fmla="*/ 7171790 w 12902313"/>
              <a:gd name="connsiteY84" fmla="*/ 3584335 h 6858000"/>
              <a:gd name="connsiteX85" fmla="*/ 7997607 w 12902313"/>
              <a:gd name="connsiteY85" fmla="*/ 4053339 h 6858000"/>
              <a:gd name="connsiteX86" fmla="*/ 8250487 w 12902313"/>
              <a:gd name="connsiteY86" fmla="*/ 4053339 h 6858000"/>
              <a:gd name="connsiteX87" fmla="*/ 8629795 w 12902313"/>
              <a:gd name="connsiteY87" fmla="*/ 3838412 h 6858000"/>
              <a:gd name="connsiteX88" fmla="*/ 8882674 w 12902313"/>
              <a:gd name="connsiteY88" fmla="*/ 3838412 h 6858000"/>
              <a:gd name="connsiteX89" fmla="*/ 10104609 w 12902313"/>
              <a:gd name="connsiteY89" fmla="*/ 4534525 h 6858000"/>
              <a:gd name="connsiteX90" fmla="*/ 10357477 w 12902313"/>
              <a:gd name="connsiteY90" fmla="*/ 4534525 h 6858000"/>
              <a:gd name="connsiteX91" fmla="*/ 11056866 w 12902313"/>
              <a:gd name="connsiteY91" fmla="*/ 4136869 h 6858000"/>
              <a:gd name="connsiteX92" fmla="*/ 11090462 w 12902313"/>
              <a:gd name="connsiteY92" fmla="*/ 4136869 h 6858000"/>
              <a:gd name="connsiteX93" fmla="*/ 11789840 w 12902313"/>
              <a:gd name="connsiteY93" fmla="*/ 4534525 h 6858000"/>
              <a:gd name="connsiteX94" fmla="*/ 12043600 w 12902313"/>
              <a:gd name="connsiteY94" fmla="*/ 4534525 h 6858000"/>
              <a:gd name="connsiteX95" fmla="*/ 12204000 w 12902313"/>
              <a:gd name="connsiteY95" fmla="*/ 4443332 h 6858000"/>
              <a:gd name="connsiteX96" fmla="*/ 12204000 w 12902313"/>
              <a:gd name="connsiteY96" fmla="*/ 6858000 h 6858000"/>
              <a:gd name="connsiteX97" fmla="*/ 0 w 12902313"/>
              <a:gd name="connsiteY97" fmla="*/ 6858000 h 6858000"/>
              <a:gd name="connsiteX98" fmla="*/ 0 w 12902313"/>
              <a:gd name="connsiteY98" fmla="*/ 0 h 6858000"/>
              <a:gd name="connsiteX0" fmla="*/ 12204000 w 12938491"/>
              <a:gd name="connsiteY0" fmla="*/ 4199775 h 6858000"/>
              <a:gd name="connsiteX1" fmla="*/ 12868536 w 12938491"/>
              <a:gd name="connsiteY1" fmla="*/ 3949793 h 6858000"/>
              <a:gd name="connsiteX2" fmla="*/ 12893016 w 12938491"/>
              <a:gd name="connsiteY2" fmla="*/ 3973874 h 6858000"/>
              <a:gd name="connsiteX3" fmla="*/ 12204000 w 12938491"/>
              <a:gd name="connsiteY3" fmla="*/ 4443332 h 6858000"/>
              <a:gd name="connsiteX4" fmla="*/ 12204000 w 12938491"/>
              <a:gd name="connsiteY4" fmla="*/ 4199775 h 6858000"/>
              <a:gd name="connsiteX5" fmla="*/ 7281425 w 12938491"/>
              <a:gd name="connsiteY5" fmla="*/ 3889531 h 6858000"/>
              <a:gd name="connsiteX6" fmla="*/ 7264623 w 12938491"/>
              <a:gd name="connsiteY6" fmla="*/ 3894104 h 6858000"/>
              <a:gd name="connsiteX7" fmla="*/ 7176207 w 12938491"/>
              <a:gd name="connsiteY7" fmla="*/ 3946305 h 6858000"/>
              <a:gd name="connsiteX8" fmla="*/ 7151727 w 12938491"/>
              <a:gd name="connsiteY8" fmla="*/ 4037952 h 6858000"/>
              <a:gd name="connsiteX9" fmla="*/ 7176207 w 12938491"/>
              <a:gd name="connsiteY9" fmla="*/ 4062044 h 6858000"/>
              <a:gd name="connsiteX10" fmla="*/ 8002024 w 12938491"/>
              <a:gd name="connsiteY10" fmla="*/ 4531048 h 6858000"/>
              <a:gd name="connsiteX11" fmla="*/ 8254904 w 12938491"/>
              <a:gd name="connsiteY11" fmla="*/ 4531048 h 6858000"/>
              <a:gd name="connsiteX12" fmla="*/ 8634212 w 12938491"/>
              <a:gd name="connsiteY12" fmla="*/ 4315252 h 6858000"/>
              <a:gd name="connsiteX13" fmla="*/ 8887091 w 12938491"/>
              <a:gd name="connsiteY13" fmla="*/ 4315252 h 6858000"/>
              <a:gd name="connsiteX14" fmla="*/ 10109026 w 12938491"/>
              <a:gd name="connsiteY14" fmla="*/ 5011364 h 6858000"/>
              <a:gd name="connsiteX15" fmla="*/ 10361894 w 12938491"/>
              <a:gd name="connsiteY15" fmla="*/ 5011364 h 6858000"/>
              <a:gd name="connsiteX16" fmla="*/ 11183295 w 12938491"/>
              <a:gd name="connsiteY16" fmla="*/ 4541490 h 6858000"/>
              <a:gd name="connsiteX17" fmla="*/ 11208339 w 12938491"/>
              <a:gd name="connsiteY17" fmla="*/ 4451277 h 6858000"/>
              <a:gd name="connsiteX18" fmla="*/ 11183295 w 12938491"/>
              <a:gd name="connsiteY18" fmla="*/ 4426633 h 6858000"/>
              <a:gd name="connsiteX19" fmla="*/ 11094879 w 12938491"/>
              <a:gd name="connsiteY19" fmla="*/ 4373550 h 6858000"/>
              <a:gd name="connsiteX20" fmla="*/ 11061284 w 12938491"/>
              <a:gd name="connsiteY20" fmla="*/ 4373550 h 6858000"/>
              <a:gd name="connsiteX21" fmla="*/ 10361894 w 12938491"/>
              <a:gd name="connsiteY21" fmla="*/ 4771206 h 6858000"/>
              <a:gd name="connsiteX22" fmla="*/ 10104598 w 12938491"/>
              <a:gd name="connsiteY22" fmla="*/ 4770336 h 6858000"/>
              <a:gd name="connsiteX23" fmla="*/ 8882675 w 12938491"/>
              <a:gd name="connsiteY23" fmla="*/ 4074225 h 6858000"/>
              <a:gd name="connsiteX24" fmla="*/ 8629795 w 12938491"/>
              <a:gd name="connsiteY24" fmla="*/ 4074225 h 6858000"/>
              <a:gd name="connsiteX25" fmla="*/ 8250487 w 12938491"/>
              <a:gd name="connsiteY25" fmla="*/ 4289151 h 6858000"/>
              <a:gd name="connsiteX26" fmla="*/ 7997608 w 12938491"/>
              <a:gd name="connsiteY26" fmla="*/ 4289151 h 6858000"/>
              <a:gd name="connsiteX27" fmla="*/ 7298218 w 12938491"/>
              <a:gd name="connsiteY27" fmla="*/ 3894104 h 6858000"/>
              <a:gd name="connsiteX28" fmla="*/ 7281425 w 12938491"/>
              <a:gd name="connsiteY28" fmla="*/ 3889531 h 6858000"/>
              <a:gd name="connsiteX29" fmla="*/ 12204000 w 12938491"/>
              <a:gd name="connsiteY29" fmla="*/ 3724080 h 6858000"/>
              <a:gd name="connsiteX30" fmla="*/ 12204000 w 12938491"/>
              <a:gd name="connsiteY30" fmla="*/ 3962853 h 6858000"/>
              <a:gd name="connsiteX31" fmla="*/ 12204000 w 12938491"/>
              <a:gd name="connsiteY31" fmla="*/ 3724080 h 6858000"/>
              <a:gd name="connsiteX32" fmla="*/ 12204000 w 12938491"/>
              <a:gd name="connsiteY32" fmla="*/ 2611736 h 6858000"/>
              <a:gd name="connsiteX33" fmla="*/ 12204000 w 12938491"/>
              <a:gd name="connsiteY33" fmla="*/ 3481835 h 6858000"/>
              <a:gd name="connsiteX34" fmla="*/ 12204000 w 12938491"/>
              <a:gd name="connsiteY34" fmla="*/ 2611736 h 6858000"/>
              <a:gd name="connsiteX35" fmla="*/ 10020610 w 12938491"/>
              <a:gd name="connsiteY35" fmla="*/ 2606016 h 6858000"/>
              <a:gd name="connsiteX36" fmla="*/ 10147050 w 12938491"/>
              <a:gd name="connsiteY36" fmla="*/ 2639361 h 6858000"/>
              <a:gd name="connsiteX37" fmla="*/ 11789852 w 12938491"/>
              <a:gd name="connsiteY37" fmla="*/ 3573023 h 6858000"/>
              <a:gd name="connsiteX38" fmla="*/ 12043612 w 12938491"/>
              <a:gd name="connsiteY38" fmla="*/ 3573023 h 6858000"/>
              <a:gd name="connsiteX39" fmla="*/ 12204000 w 12938491"/>
              <a:gd name="connsiteY39" fmla="*/ 3481835 h 6858000"/>
              <a:gd name="connsiteX40" fmla="*/ 12204000 w 12938491"/>
              <a:gd name="connsiteY40" fmla="*/ 3724080 h 6858000"/>
              <a:gd name="connsiteX41" fmla="*/ 12047148 w 12938491"/>
              <a:gd name="connsiteY41" fmla="*/ 3813181 h 6858000"/>
              <a:gd name="connsiteX42" fmla="*/ 11789852 w 12938491"/>
              <a:gd name="connsiteY42" fmla="*/ 3812312 h 6858000"/>
              <a:gd name="connsiteX43" fmla="*/ 9894170 w 12938491"/>
              <a:gd name="connsiteY43" fmla="*/ 2735072 h 6858000"/>
              <a:gd name="connsiteX44" fmla="*/ 9872709 w 12938491"/>
              <a:gd name="connsiteY44" fmla="*/ 2660481 h 6858000"/>
              <a:gd name="connsiteX45" fmla="*/ 9894170 w 12938491"/>
              <a:gd name="connsiteY45" fmla="*/ 2639361 h 6858000"/>
              <a:gd name="connsiteX46" fmla="*/ 10020610 w 12938491"/>
              <a:gd name="connsiteY46" fmla="*/ 2606016 h 6858000"/>
              <a:gd name="connsiteX47" fmla="*/ 0 w 12938491"/>
              <a:gd name="connsiteY47" fmla="*/ 0 h 6858000"/>
              <a:gd name="connsiteX48" fmla="*/ 12204000 w 12938491"/>
              <a:gd name="connsiteY48" fmla="*/ 0 h 6858000"/>
              <a:gd name="connsiteX49" fmla="*/ 12204000 w 12938491"/>
              <a:gd name="connsiteY49" fmla="*/ 2611736 h 6858000"/>
              <a:gd name="connsiteX50" fmla="*/ 10144395 w 12938491"/>
              <a:gd name="connsiteY50" fmla="*/ 1442037 h 6858000"/>
              <a:gd name="connsiteX51" fmla="*/ 10017955 w 12938491"/>
              <a:gd name="connsiteY51" fmla="*/ 1408700 h 6858000"/>
              <a:gd name="connsiteX52" fmla="*/ 9891515 w 12938491"/>
              <a:gd name="connsiteY52" fmla="*/ 1442037 h 6858000"/>
              <a:gd name="connsiteX53" fmla="*/ 7171790 w 12938491"/>
              <a:gd name="connsiteY53" fmla="*/ 2989150 h 6858000"/>
              <a:gd name="connsiteX54" fmla="*/ 7146758 w 12938491"/>
              <a:gd name="connsiteY54" fmla="*/ 3079375 h 6858000"/>
              <a:gd name="connsiteX55" fmla="*/ 7171790 w 12938491"/>
              <a:gd name="connsiteY55" fmla="*/ 3104007 h 6858000"/>
              <a:gd name="connsiteX56" fmla="*/ 7997608 w 12938491"/>
              <a:gd name="connsiteY56" fmla="*/ 3573023 h 6858000"/>
              <a:gd name="connsiteX57" fmla="*/ 8250487 w 12938491"/>
              <a:gd name="connsiteY57" fmla="*/ 3573023 h 6858000"/>
              <a:gd name="connsiteX58" fmla="*/ 8629795 w 12938491"/>
              <a:gd name="connsiteY58" fmla="*/ 3358097 h 6858000"/>
              <a:gd name="connsiteX59" fmla="*/ 8882675 w 12938491"/>
              <a:gd name="connsiteY59" fmla="*/ 3358097 h 6858000"/>
              <a:gd name="connsiteX60" fmla="*/ 10104610 w 12938491"/>
              <a:gd name="connsiteY60" fmla="*/ 4054208 h 6858000"/>
              <a:gd name="connsiteX61" fmla="*/ 10357478 w 12938491"/>
              <a:gd name="connsiteY61" fmla="*/ 4054208 h 6858000"/>
              <a:gd name="connsiteX62" fmla="*/ 11056867 w 12938491"/>
              <a:gd name="connsiteY62" fmla="*/ 3657422 h 6858000"/>
              <a:gd name="connsiteX63" fmla="*/ 11090462 w 12938491"/>
              <a:gd name="connsiteY63" fmla="*/ 3657422 h 6858000"/>
              <a:gd name="connsiteX64" fmla="*/ 11789852 w 12938491"/>
              <a:gd name="connsiteY64" fmla="*/ 4054208 h 6858000"/>
              <a:gd name="connsiteX65" fmla="*/ 12043612 w 12938491"/>
              <a:gd name="connsiteY65" fmla="*/ 4054208 h 6858000"/>
              <a:gd name="connsiteX66" fmla="*/ 12204000 w 12938491"/>
              <a:gd name="connsiteY66" fmla="*/ 3962853 h 6858000"/>
              <a:gd name="connsiteX67" fmla="*/ 12204000 w 12938491"/>
              <a:gd name="connsiteY67" fmla="*/ 4199775 h 6858000"/>
              <a:gd name="connsiteX68" fmla="*/ 12043600 w 12938491"/>
              <a:gd name="connsiteY68" fmla="*/ 4290890 h 6858000"/>
              <a:gd name="connsiteX69" fmla="*/ 11789840 w 12938491"/>
              <a:gd name="connsiteY69" fmla="*/ 4290890 h 6858000"/>
              <a:gd name="connsiteX70" fmla="*/ 11090462 w 12938491"/>
              <a:gd name="connsiteY70" fmla="*/ 3894103 h 6858000"/>
              <a:gd name="connsiteX71" fmla="*/ 11056866 w 12938491"/>
              <a:gd name="connsiteY71" fmla="*/ 3894103 h 6858000"/>
              <a:gd name="connsiteX72" fmla="*/ 10357477 w 12938491"/>
              <a:gd name="connsiteY72" fmla="*/ 4290890 h 6858000"/>
              <a:gd name="connsiteX73" fmla="*/ 10104609 w 12938491"/>
              <a:gd name="connsiteY73" fmla="*/ 4290890 h 6858000"/>
              <a:gd name="connsiteX74" fmla="*/ 8882674 w 12938491"/>
              <a:gd name="connsiteY74" fmla="*/ 3594777 h 6858000"/>
              <a:gd name="connsiteX75" fmla="*/ 8629795 w 12938491"/>
              <a:gd name="connsiteY75" fmla="*/ 3594777 h 6858000"/>
              <a:gd name="connsiteX76" fmla="*/ 8250487 w 12938491"/>
              <a:gd name="connsiteY76" fmla="*/ 3809704 h 6858000"/>
              <a:gd name="connsiteX77" fmla="*/ 7997607 w 12938491"/>
              <a:gd name="connsiteY77" fmla="*/ 3809704 h 6858000"/>
              <a:gd name="connsiteX78" fmla="*/ 7298230 w 12938491"/>
              <a:gd name="connsiteY78" fmla="*/ 3415525 h 6858000"/>
              <a:gd name="connsiteX79" fmla="*/ 7281427 w 12938491"/>
              <a:gd name="connsiteY79" fmla="*/ 3410953 h 6858000"/>
              <a:gd name="connsiteX80" fmla="*/ 7264623 w 12938491"/>
              <a:gd name="connsiteY80" fmla="*/ 3415525 h 6858000"/>
              <a:gd name="connsiteX81" fmla="*/ 7176207 w 12938491"/>
              <a:gd name="connsiteY81" fmla="*/ 3467727 h 6858000"/>
              <a:gd name="connsiteX82" fmla="*/ 7145196 w 12938491"/>
              <a:gd name="connsiteY82" fmla="*/ 3556143 h 6858000"/>
              <a:gd name="connsiteX83" fmla="*/ 7171790 w 12938491"/>
              <a:gd name="connsiteY83" fmla="*/ 3584335 h 6858000"/>
              <a:gd name="connsiteX84" fmla="*/ 7997607 w 12938491"/>
              <a:gd name="connsiteY84" fmla="*/ 4053339 h 6858000"/>
              <a:gd name="connsiteX85" fmla="*/ 8250487 w 12938491"/>
              <a:gd name="connsiteY85" fmla="*/ 4053339 h 6858000"/>
              <a:gd name="connsiteX86" fmla="*/ 8629795 w 12938491"/>
              <a:gd name="connsiteY86" fmla="*/ 3838412 h 6858000"/>
              <a:gd name="connsiteX87" fmla="*/ 8882674 w 12938491"/>
              <a:gd name="connsiteY87" fmla="*/ 3838412 h 6858000"/>
              <a:gd name="connsiteX88" fmla="*/ 10104609 w 12938491"/>
              <a:gd name="connsiteY88" fmla="*/ 4534525 h 6858000"/>
              <a:gd name="connsiteX89" fmla="*/ 10357477 w 12938491"/>
              <a:gd name="connsiteY89" fmla="*/ 4534525 h 6858000"/>
              <a:gd name="connsiteX90" fmla="*/ 11056866 w 12938491"/>
              <a:gd name="connsiteY90" fmla="*/ 4136869 h 6858000"/>
              <a:gd name="connsiteX91" fmla="*/ 11090462 w 12938491"/>
              <a:gd name="connsiteY91" fmla="*/ 4136869 h 6858000"/>
              <a:gd name="connsiteX92" fmla="*/ 11789840 w 12938491"/>
              <a:gd name="connsiteY92" fmla="*/ 4534525 h 6858000"/>
              <a:gd name="connsiteX93" fmla="*/ 12043600 w 12938491"/>
              <a:gd name="connsiteY93" fmla="*/ 4534525 h 6858000"/>
              <a:gd name="connsiteX94" fmla="*/ 12204000 w 12938491"/>
              <a:gd name="connsiteY94" fmla="*/ 4443332 h 6858000"/>
              <a:gd name="connsiteX95" fmla="*/ 12204000 w 12938491"/>
              <a:gd name="connsiteY95" fmla="*/ 6858000 h 6858000"/>
              <a:gd name="connsiteX96" fmla="*/ 0 w 12938491"/>
              <a:gd name="connsiteY96" fmla="*/ 6858000 h 6858000"/>
              <a:gd name="connsiteX97" fmla="*/ 0 w 12938491"/>
              <a:gd name="connsiteY97" fmla="*/ 0 h 6858000"/>
              <a:gd name="connsiteX0" fmla="*/ 12204000 w 12868536"/>
              <a:gd name="connsiteY0" fmla="*/ 4199775 h 6858000"/>
              <a:gd name="connsiteX1" fmla="*/ 12868536 w 12868536"/>
              <a:gd name="connsiteY1" fmla="*/ 3949793 h 6858000"/>
              <a:gd name="connsiteX2" fmla="*/ 12204000 w 12868536"/>
              <a:gd name="connsiteY2" fmla="*/ 4443332 h 6858000"/>
              <a:gd name="connsiteX3" fmla="*/ 12204000 w 12868536"/>
              <a:gd name="connsiteY3" fmla="*/ 4199775 h 6858000"/>
              <a:gd name="connsiteX4" fmla="*/ 7281425 w 12868536"/>
              <a:gd name="connsiteY4" fmla="*/ 3889531 h 6858000"/>
              <a:gd name="connsiteX5" fmla="*/ 7264623 w 12868536"/>
              <a:gd name="connsiteY5" fmla="*/ 3894104 h 6858000"/>
              <a:gd name="connsiteX6" fmla="*/ 7176207 w 12868536"/>
              <a:gd name="connsiteY6" fmla="*/ 3946305 h 6858000"/>
              <a:gd name="connsiteX7" fmla="*/ 7151727 w 12868536"/>
              <a:gd name="connsiteY7" fmla="*/ 4037952 h 6858000"/>
              <a:gd name="connsiteX8" fmla="*/ 7176207 w 12868536"/>
              <a:gd name="connsiteY8" fmla="*/ 4062044 h 6858000"/>
              <a:gd name="connsiteX9" fmla="*/ 8002024 w 12868536"/>
              <a:gd name="connsiteY9" fmla="*/ 4531048 h 6858000"/>
              <a:gd name="connsiteX10" fmla="*/ 8254904 w 12868536"/>
              <a:gd name="connsiteY10" fmla="*/ 4531048 h 6858000"/>
              <a:gd name="connsiteX11" fmla="*/ 8634212 w 12868536"/>
              <a:gd name="connsiteY11" fmla="*/ 4315252 h 6858000"/>
              <a:gd name="connsiteX12" fmla="*/ 8887091 w 12868536"/>
              <a:gd name="connsiteY12" fmla="*/ 4315252 h 6858000"/>
              <a:gd name="connsiteX13" fmla="*/ 10109026 w 12868536"/>
              <a:gd name="connsiteY13" fmla="*/ 5011364 h 6858000"/>
              <a:gd name="connsiteX14" fmla="*/ 10361894 w 12868536"/>
              <a:gd name="connsiteY14" fmla="*/ 5011364 h 6858000"/>
              <a:gd name="connsiteX15" fmla="*/ 11183295 w 12868536"/>
              <a:gd name="connsiteY15" fmla="*/ 4541490 h 6858000"/>
              <a:gd name="connsiteX16" fmla="*/ 11208339 w 12868536"/>
              <a:gd name="connsiteY16" fmla="*/ 4451277 h 6858000"/>
              <a:gd name="connsiteX17" fmla="*/ 11183295 w 12868536"/>
              <a:gd name="connsiteY17" fmla="*/ 4426633 h 6858000"/>
              <a:gd name="connsiteX18" fmla="*/ 11094879 w 12868536"/>
              <a:gd name="connsiteY18" fmla="*/ 4373550 h 6858000"/>
              <a:gd name="connsiteX19" fmla="*/ 11061284 w 12868536"/>
              <a:gd name="connsiteY19" fmla="*/ 4373550 h 6858000"/>
              <a:gd name="connsiteX20" fmla="*/ 10361894 w 12868536"/>
              <a:gd name="connsiteY20" fmla="*/ 4771206 h 6858000"/>
              <a:gd name="connsiteX21" fmla="*/ 10104598 w 12868536"/>
              <a:gd name="connsiteY21" fmla="*/ 4770336 h 6858000"/>
              <a:gd name="connsiteX22" fmla="*/ 8882675 w 12868536"/>
              <a:gd name="connsiteY22" fmla="*/ 4074225 h 6858000"/>
              <a:gd name="connsiteX23" fmla="*/ 8629795 w 12868536"/>
              <a:gd name="connsiteY23" fmla="*/ 4074225 h 6858000"/>
              <a:gd name="connsiteX24" fmla="*/ 8250487 w 12868536"/>
              <a:gd name="connsiteY24" fmla="*/ 4289151 h 6858000"/>
              <a:gd name="connsiteX25" fmla="*/ 7997608 w 12868536"/>
              <a:gd name="connsiteY25" fmla="*/ 4289151 h 6858000"/>
              <a:gd name="connsiteX26" fmla="*/ 7298218 w 12868536"/>
              <a:gd name="connsiteY26" fmla="*/ 3894104 h 6858000"/>
              <a:gd name="connsiteX27" fmla="*/ 7281425 w 12868536"/>
              <a:gd name="connsiteY27" fmla="*/ 3889531 h 6858000"/>
              <a:gd name="connsiteX28" fmla="*/ 12204000 w 12868536"/>
              <a:gd name="connsiteY28" fmla="*/ 3724080 h 6858000"/>
              <a:gd name="connsiteX29" fmla="*/ 12204000 w 12868536"/>
              <a:gd name="connsiteY29" fmla="*/ 3962853 h 6858000"/>
              <a:gd name="connsiteX30" fmla="*/ 12204000 w 12868536"/>
              <a:gd name="connsiteY30" fmla="*/ 3724080 h 6858000"/>
              <a:gd name="connsiteX31" fmla="*/ 12204000 w 12868536"/>
              <a:gd name="connsiteY31" fmla="*/ 2611736 h 6858000"/>
              <a:gd name="connsiteX32" fmla="*/ 12204000 w 12868536"/>
              <a:gd name="connsiteY32" fmla="*/ 3481835 h 6858000"/>
              <a:gd name="connsiteX33" fmla="*/ 12204000 w 12868536"/>
              <a:gd name="connsiteY33" fmla="*/ 2611736 h 6858000"/>
              <a:gd name="connsiteX34" fmla="*/ 10020610 w 12868536"/>
              <a:gd name="connsiteY34" fmla="*/ 2606016 h 6858000"/>
              <a:gd name="connsiteX35" fmla="*/ 10147050 w 12868536"/>
              <a:gd name="connsiteY35" fmla="*/ 2639361 h 6858000"/>
              <a:gd name="connsiteX36" fmla="*/ 11789852 w 12868536"/>
              <a:gd name="connsiteY36" fmla="*/ 3573023 h 6858000"/>
              <a:gd name="connsiteX37" fmla="*/ 12043612 w 12868536"/>
              <a:gd name="connsiteY37" fmla="*/ 3573023 h 6858000"/>
              <a:gd name="connsiteX38" fmla="*/ 12204000 w 12868536"/>
              <a:gd name="connsiteY38" fmla="*/ 3481835 h 6858000"/>
              <a:gd name="connsiteX39" fmla="*/ 12204000 w 12868536"/>
              <a:gd name="connsiteY39" fmla="*/ 3724080 h 6858000"/>
              <a:gd name="connsiteX40" fmla="*/ 12047148 w 12868536"/>
              <a:gd name="connsiteY40" fmla="*/ 3813181 h 6858000"/>
              <a:gd name="connsiteX41" fmla="*/ 11789852 w 12868536"/>
              <a:gd name="connsiteY41" fmla="*/ 3812312 h 6858000"/>
              <a:gd name="connsiteX42" fmla="*/ 9894170 w 12868536"/>
              <a:gd name="connsiteY42" fmla="*/ 2735072 h 6858000"/>
              <a:gd name="connsiteX43" fmla="*/ 9872709 w 12868536"/>
              <a:gd name="connsiteY43" fmla="*/ 2660481 h 6858000"/>
              <a:gd name="connsiteX44" fmla="*/ 9894170 w 12868536"/>
              <a:gd name="connsiteY44" fmla="*/ 2639361 h 6858000"/>
              <a:gd name="connsiteX45" fmla="*/ 10020610 w 12868536"/>
              <a:gd name="connsiteY45" fmla="*/ 2606016 h 6858000"/>
              <a:gd name="connsiteX46" fmla="*/ 0 w 12868536"/>
              <a:gd name="connsiteY46" fmla="*/ 0 h 6858000"/>
              <a:gd name="connsiteX47" fmla="*/ 12204000 w 12868536"/>
              <a:gd name="connsiteY47" fmla="*/ 0 h 6858000"/>
              <a:gd name="connsiteX48" fmla="*/ 12204000 w 12868536"/>
              <a:gd name="connsiteY48" fmla="*/ 2611736 h 6858000"/>
              <a:gd name="connsiteX49" fmla="*/ 10144395 w 12868536"/>
              <a:gd name="connsiteY49" fmla="*/ 1442037 h 6858000"/>
              <a:gd name="connsiteX50" fmla="*/ 10017955 w 12868536"/>
              <a:gd name="connsiteY50" fmla="*/ 1408700 h 6858000"/>
              <a:gd name="connsiteX51" fmla="*/ 9891515 w 12868536"/>
              <a:gd name="connsiteY51" fmla="*/ 1442037 h 6858000"/>
              <a:gd name="connsiteX52" fmla="*/ 7171790 w 12868536"/>
              <a:gd name="connsiteY52" fmla="*/ 2989150 h 6858000"/>
              <a:gd name="connsiteX53" fmla="*/ 7146758 w 12868536"/>
              <a:gd name="connsiteY53" fmla="*/ 3079375 h 6858000"/>
              <a:gd name="connsiteX54" fmla="*/ 7171790 w 12868536"/>
              <a:gd name="connsiteY54" fmla="*/ 3104007 h 6858000"/>
              <a:gd name="connsiteX55" fmla="*/ 7997608 w 12868536"/>
              <a:gd name="connsiteY55" fmla="*/ 3573023 h 6858000"/>
              <a:gd name="connsiteX56" fmla="*/ 8250487 w 12868536"/>
              <a:gd name="connsiteY56" fmla="*/ 3573023 h 6858000"/>
              <a:gd name="connsiteX57" fmla="*/ 8629795 w 12868536"/>
              <a:gd name="connsiteY57" fmla="*/ 3358097 h 6858000"/>
              <a:gd name="connsiteX58" fmla="*/ 8882675 w 12868536"/>
              <a:gd name="connsiteY58" fmla="*/ 3358097 h 6858000"/>
              <a:gd name="connsiteX59" fmla="*/ 10104610 w 12868536"/>
              <a:gd name="connsiteY59" fmla="*/ 4054208 h 6858000"/>
              <a:gd name="connsiteX60" fmla="*/ 10357478 w 12868536"/>
              <a:gd name="connsiteY60" fmla="*/ 4054208 h 6858000"/>
              <a:gd name="connsiteX61" fmla="*/ 11056867 w 12868536"/>
              <a:gd name="connsiteY61" fmla="*/ 3657422 h 6858000"/>
              <a:gd name="connsiteX62" fmla="*/ 11090462 w 12868536"/>
              <a:gd name="connsiteY62" fmla="*/ 3657422 h 6858000"/>
              <a:gd name="connsiteX63" fmla="*/ 11789852 w 12868536"/>
              <a:gd name="connsiteY63" fmla="*/ 4054208 h 6858000"/>
              <a:gd name="connsiteX64" fmla="*/ 12043612 w 12868536"/>
              <a:gd name="connsiteY64" fmla="*/ 4054208 h 6858000"/>
              <a:gd name="connsiteX65" fmla="*/ 12204000 w 12868536"/>
              <a:gd name="connsiteY65" fmla="*/ 3962853 h 6858000"/>
              <a:gd name="connsiteX66" fmla="*/ 12204000 w 12868536"/>
              <a:gd name="connsiteY66" fmla="*/ 4199775 h 6858000"/>
              <a:gd name="connsiteX67" fmla="*/ 12043600 w 12868536"/>
              <a:gd name="connsiteY67" fmla="*/ 4290890 h 6858000"/>
              <a:gd name="connsiteX68" fmla="*/ 11789840 w 12868536"/>
              <a:gd name="connsiteY68" fmla="*/ 4290890 h 6858000"/>
              <a:gd name="connsiteX69" fmla="*/ 11090462 w 12868536"/>
              <a:gd name="connsiteY69" fmla="*/ 3894103 h 6858000"/>
              <a:gd name="connsiteX70" fmla="*/ 11056866 w 12868536"/>
              <a:gd name="connsiteY70" fmla="*/ 3894103 h 6858000"/>
              <a:gd name="connsiteX71" fmla="*/ 10357477 w 12868536"/>
              <a:gd name="connsiteY71" fmla="*/ 4290890 h 6858000"/>
              <a:gd name="connsiteX72" fmla="*/ 10104609 w 12868536"/>
              <a:gd name="connsiteY72" fmla="*/ 4290890 h 6858000"/>
              <a:gd name="connsiteX73" fmla="*/ 8882674 w 12868536"/>
              <a:gd name="connsiteY73" fmla="*/ 3594777 h 6858000"/>
              <a:gd name="connsiteX74" fmla="*/ 8629795 w 12868536"/>
              <a:gd name="connsiteY74" fmla="*/ 3594777 h 6858000"/>
              <a:gd name="connsiteX75" fmla="*/ 8250487 w 12868536"/>
              <a:gd name="connsiteY75" fmla="*/ 3809704 h 6858000"/>
              <a:gd name="connsiteX76" fmla="*/ 7997607 w 12868536"/>
              <a:gd name="connsiteY76" fmla="*/ 3809704 h 6858000"/>
              <a:gd name="connsiteX77" fmla="*/ 7298230 w 12868536"/>
              <a:gd name="connsiteY77" fmla="*/ 3415525 h 6858000"/>
              <a:gd name="connsiteX78" fmla="*/ 7281427 w 12868536"/>
              <a:gd name="connsiteY78" fmla="*/ 3410953 h 6858000"/>
              <a:gd name="connsiteX79" fmla="*/ 7264623 w 12868536"/>
              <a:gd name="connsiteY79" fmla="*/ 3415525 h 6858000"/>
              <a:gd name="connsiteX80" fmla="*/ 7176207 w 12868536"/>
              <a:gd name="connsiteY80" fmla="*/ 3467727 h 6858000"/>
              <a:gd name="connsiteX81" fmla="*/ 7145196 w 12868536"/>
              <a:gd name="connsiteY81" fmla="*/ 3556143 h 6858000"/>
              <a:gd name="connsiteX82" fmla="*/ 7171790 w 12868536"/>
              <a:gd name="connsiteY82" fmla="*/ 3584335 h 6858000"/>
              <a:gd name="connsiteX83" fmla="*/ 7997607 w 12868536"/>
              <a:gd name="connsiteY83" fmla="*/ 4053339 h 6858000"/>
              <a:gd name="connsiteX84" fmla="*/ 8250487 w 12868536"/>
              <a:gd name="connsiteY84" fmla="*/ 4053339 h 6858000"/>
              <a:gd name="connsiteX85" fmla="*/ 8629795 w 12868536"/>
              <a:gd name="connsiteY85" fmla="*/ 3838412 h 6858000"/>
              <a:gd name="connsiteX86" fmla="*/ 8882674 w 12868536"/>
              <a:gd name="connsiteY86" fmla="*/ 3838412 h 6858000"/>
              <a:gd name="connsiteX87" fmla="*/ 10104609 w 12868536"/>
              <a:gd name="connsiteY87" fmla="*/ 4534525 h 6858000"/>
              <a:gd name="connsiteX88" fmla="*/ 10357477 w 12868536"/>
              <a:gd name="connsiteY88" fmla="*/ 4534525 h 6858000"/>
              <a:gd name="connsiteX89" fmla="*/ 11056866 w 12868536"/>
              <a:gd name="connsiteY89" fmla="*/ 4136869 h 6858000"/>
              <a:gd name="connsiteX90" fmla="*/ 11090462 w 12868536"/>
              <a:gd name="connsiteY90" fmla="*/ 4136869 h 6858000"/>
              <a:gd name="connsiteX91" fmla="*/ 11789840 w 12868536"/>
              <a:gd name="connsiteY91" fmla="*/ 4534525 h 6858000"/>
              <a:gd name="connsiteX92" fmla="*/ 12043600 w 12868536"/>
              <a:gd name="connsiteY92" fmla="*/ 4534525 h 6858000"/>
              <a:gd name="connsiteX93" fmla="*/ 12204000 w 12868536"/>
              <a:gd name="connsiteY93" fmla="*/ 4443332 h 6858000"/>
              <a:gd name="connsiteX94" fmla="*/ 12204000 w 12868536"/>
              <a:gd name="connsiteY94" fmla="*/ 6858000 h 6858000"/>
              <a:gd name="connsiteX95" fmla="*/ 0 w 12868536"/>
              <a:gd name="connsiteY95" fmla="*/ 6858000 h 6858000"/>
              <a:gd name="connsiteX96" fmla="*/ 0 w 12868536"/>
              <a:gd name="connsiteY96" fmla="*/ 0 h 6858000"/>
              <a:gd name="connsiteX0" fmla="*/ 12204000 w 12204000"/>
              <a:gd name="connsiteY0" fmla="*/ 4199775 h 6858000"/>
              <a:gd name="connsiteX1" fmla="*/ 12204000 w 12204000"/>
              <a:gd name="connsiteY1" fmla="*/ 4443332 h 6858000"/>
              <a:gd name="connsiteX2" fmla="*/ 12204000 w 12204000"/>
              <a:gd name="connsiteY2" fmla="*/ 4199775 h 6858000"/>
              <a:gd name="connsiteX3" fmla="*/ 7281425 w 12204000"/>
              <a:gd name="connsiteY3" fmla="*/ 3889531 h 6858000"/>
              <a:gd name="connsiteX4" fmla="*/ 7264623 w 12204000"/>
              <a:gd name="connsiteY4" fmla="*/ 3894104 h 6858000"/>
              <a:gd name="connsiteX5" fmla="*/ 7176207 w 12204000"/>
              <a:gd name="connsiteY5" fmla="*/ 3946305 h 6858000"/>
              <a:gd name="connsiteX6" fmla="*/ 7151727 w 12204000"/>
              <a:gd name="connsiteY6" fmla="*/ 4037952 h 6858000"/>
              <a:gd name="connsiteX7" fmla="*/ 7176207 w 12204000"/>
              <a:gd name="connsiteY7" fmla="*/ 4062044 h 6858000"/>
              <a:gd name="connsiteX8" fmla="*/ 8002024 w 12204000"/>
              <a:gd name="connsiteY8" fmla="*/ 4531048 h 6858000"/>
              <a:gd name="connsiteX9" fmla="*/ 8254904 w 12204000"/>
              <a:gd name="connsiteY9" fmla="*/ 4531048 h 6858000"/>
              <a:gd name="connsiteX10" fmla="*/ 8634212 w 12204000"/>
              <a:gd name="connsiteY10" fmla="*/ 4315252 h 6858000"/>
              <a:gd name="connsiteX11" fmla="*/ 8887091 w 12204000"/>
              <a:gd name="connsiteY11" fmla="*/ 4315252 h 6858000"/>
              <a:gd name="connsiteX12" fmla="*/ 10109026 w 12204000"/>
              <a:gd name="connsiteY12" fmla="*/ 5011364 h 6858000"/>
              <a:gd name="connsiteX13" fmla="*/ 10361894 w 12204000"/>
              <a:gd name="connsiteY13" fmla="*/ 5011364 h 6858000"/>
              <a:gd name="connsiteX14" fmla="*/ 11183295 w 12204000"/>
              <a:gd name="connsiteY14" fmla="*/ 4541490 h 6858000"/>
              <a:gd name="connsiteX15" fmla="*/ 11208339 w 12204000"/>
              <a:gd name="connsiteY15" fmla="*/ 4451277 h 6858000"/>
              <a:gd name="connsiteX16" fmla="*/ 11183295 w 12204000"/>
              <a:gd name="connsiteY16" fmla="*/ 4426633 h 6858000"/>
              <a:gd name="connsiteX17" fmla="*/ 11094879 w 12204000"/>
              <a:gd name="connsiteY17" fmla="*/ 4373550 h 6858000"/>
              <a:gd name="connsiteX18" fmla="*/ 11061284 w 12204000"/>
              <a:gd name="connsiteY18" fmla="*/ 4373550 h 6858000"/>
              <a:gd name="connsiteX19" fmla="*/ 10361894 w 12204000"/>
              <a:gd name="connsiteY19" fmla="*/ 4771206 h 6858000"/>
              <a:gd name="connsiteX20" fmla="*/ 10104598 w 12204000"/>
              <a:gd name="connsiteY20" fmla="*/ 4770336 h 6858000"/>
              <a:gd name="connsiteX21" fmla="*/ 8882675 w 12204000"/>
              <a:gd name="connsiteY21" fmla="*/ 4074225 h 6858000"/>
              <a:gd name="connsiteX22" fmla="*/ 8629795 w 12204000"/>
              <a:gd name="connsiteY22" fmla="*/ 4074225 h 6858000"/>
              <a:gd name="connsiteX23" fmla="*/ 8250487 w 12204000"/>
              <a:gd name="connsiteY23" fmla="*/ 4289151 h 6858000"/>
              <a:gd name="connsiteX24" fmla="*/ 7997608 w 12204000"/>
              <a:gd name="connsiteY24" fmla="*/ 4289151 h 6858000"/>
              <a:gd name="connsiteX25" fmla="*/ 7298218 w 12204000"/>
              <a:gd name="connsiteY25" fmla="*/ 3894104 h 6858000"/>
              <a:gd name="connsiteX26" fmla="*/ 7281425 w 12204000"/>
              <a:gd name="connsiteY26" fmla="*/ 3889531 h 6858000"/>
              <a:gd name="connsiteX27" fmla="*/ 12204000 w 12204000"/>
              <a:gd name="connsiteY27" fmla="*/ 3724080 h 6858000"/>
              <a:gd name="connsiteX28" fmla="*/ 12204000 w 12204000"/>
              <a:gd name="connsiteY28" fmla="*/ 3962853 h 6858000"/>
              <a:gd name="connsiteX29" fmla="*/ 12204000 w 12204000"/>
              <a:gd name="connsiteY29" fmla="*/ 3724080 h 6858000"/>
              <a:gd name="connsiteX30" fmla="*/ 12204000 w 12204000"/>
              <a:gd name="connsiteY30" fmla="*/ 2611736 h 6858000"/>
              <a:gd name="connsiteX31" fmla="*/ 12204000 w 12204000"/>
              <a:gd name="connsiteY31" fmla="*/ 3481835 h 6858000"/>
              <a:gd name="connsiteX32" fmla="*/ 12204000 w 12204000"/>
              <a:gd name="connsiteY32" fmla="*/ 2611736 h 6858000"/>
              <a:gd name="connsiteX33" fmla="*/ 10020610 w 12204000"/>
              <a:gd name="connsiteY33" fmla="*/ 2606016 h 6858000"/>
              <a:gd name="connsiteX34" fmla="*/ 10147050 w 12204000"/>
              <a:gd name="connsiteY34" fmla="*/ 2639361 h 6858000"/>
              <a:gd name="connsiteX35" fmla="*/ 11789852 w 12204000"/>
              <a:gd name="connsiteY35" fmla="*/ 3573023 h 6858000"/>
              <a:gd name="connsiteX36" fmla="*/ 12043612 w 12204000"/>
              <a:gd name="connsiteY36" fmla="*/ 3573023 h 6858000"/>
              <a:gd name="connsiteX37" fmla="*/ 12204000 w 12204000"/>
              <a:gd name="connsiteY37" fmla="*/ 3481835 h 6858000"/>
              <a:gd name="connsiteX38" fmla="*/ 12204000 w 12204000"/>
              <a:gd name="connsiteY38" fmla="*/ 3724080 h 6858000"/>
              <a:gd name="connsiteX39" fmla="*/ 12047148 w 12204000"/>
              <a:gd name="connsiteY39" fmla="*/ 3813181 h 6858000"/>
              <a:gd name="connsiteX40" fmla="*/ 11789852 w 12204000"/>
              <a:gd name="connsiteY40" fmla="*/ 3812312 h 6858000"/>
              <a:gd name="connsiteX41" fmla="*/ 9894170 w 12204000"/>
              <a:gd name="connsiteY41" fmla="*/ 2735072 h 6858000"/>
              <a:gd name="connsiteX42" fmla="*/ 9872709 w 12204000"/>
              <a:gd name="connsiteY42" fmla="*/ 2660481 h 6858000"/>
              <a:gd name="connsiteX43" fmla="*/ 9894170 w 12204000"/>
              <a:gd name="connsiteY43" fmla="*/ 2639361 h 6858000"/>
              <a:gd name="connsiteX44" fmla="*/ 10020610 w 12204000"/>
              <a:gd name="connsiteY44" fmla="*/ 2606016 h 6858000"/>
              <a:gd name="connsiteX45" fmla="*/ 0 w 12204000"/>
              <a:gd name="connsiteY45" fmla="*/ 0 h 6858000"/>
              <a:gd name="connsiteX46" fmla="*/ 12204000 w 12204000"/>
              <a:gd name="connsiteY46" fmla="*/ 0 h 6858000"/>
              <a:gd name="connsiteX47" fmla="*/ 12204000 w 12204000"/>
              <a:gd name="connsiteY47" fmla="*/ 2611736 h 6858000"/>
              <a:gd name="connsiteX48" fmla="*/ 10144395 w 12204000"/>
              <a:gd name="connsiteY48" fmla="*/ 1442037 h 6858000"/>
              <a:gd name="connsiteX49" fmla="*/ 10017955 w 12204000"/>
              <a:gd name="connsiteY49" fmla="*/ 1408700 h 6858000"/>
              <a:gd name="connsiteX50" fmla="*/ 9891515 w 12204000"/>
              <a:gd name="connsiteY50" fmla="*/ 1442037 h 6858000"/>
              <a:gd name="connsiteX51" fmla="*/ 7171790 w 12204000"/>
              <a:gd name="connsiteY51" fmla="*/ 2989150 h 6858000"/>
              <a:gd name="connsiteX52" fmla="*/ 7146758 w 12204000"/>
              <a:gd name="connsiteY52" fmla="*/ 3079375 h 6858000"/>
              <a:gd name="connsiteX53" fmla="*/ 7171790 w 12204000"/>
              <a:gd name="connsiteY53" fmla="*/ 3104007 h 6858000"/>
              <a:gd name="connsiteX54" fmla="*/ 7997608 w 12204000"/>
              <a:gd name="connsiteY54" fmla="*/ 3573023 h 6858000"/>
              <a:gd name="connsiteX55" fmla="*/ 8250487 w 12204000"/>
              <a:gd name="connsiteY55" fmla="*/ 3573023 h 6858000"/>
              <a:gd name="connsiteX56" fmla="*/ 8629795 w 12204000"/>
              <a:gd name="connsiteY56" fmla="*/ 3358097 h 6858000"/>
              <a:gd name="connsiteX57" fmla="*/ 8882675 w 12204000"/>
              <a:gd name="connsiteY57" fmla="*/ 3358097 h 6858000"/>
              <a:gd name="connsiteX58" fmla="*/ 10104610 w 12204000"/>
              <a:gd name="connsiteY58" fmla="*/ 4054208 h 6858000"/>
              <a:gd name="connsiteX59" fmla="*/ 10357478 w 12204000"/>
              <a:gd name="connsiteY59" fmla="*/ 4054208 h 6858000"/>
              <a:gd name="connsiteX60" fmla="*/ 11056867 w 12204000"/>
              <a:gd name="connsiteY60" fmla="*/ 3657422 h 6858000"/>
              <a:gd name="connsiteX61" fmla="*/ 11090462 w 12204000"/>
              <a:gd name="connsiteY61" fmla="*/ 3657422 h 6858000"/>
              <a:gd name="connsiteX62" fmla="*/ 11789852 w 12204000"/>
              <a:gd name="connsiteY62" fmla="*/ 4054208 h 6858000"/>
              <a:gd name="connsiteX63" fmla="*/ 12043612 w 12204000"/>
              <a:gd name="connsiteY63" fmla="*/ 4054208 h 6858000"/>
              <a:gd name="connsiteX64" fmla="*/ 12204000 w 12204000"/>
              <a:gd name="connsiteY64" fmla="*/ 3962853 h 6858000"/>
              <a:gd name="connsiteX65" fmla="*/ 12204000 w 12204000"/>
              <a:gd name="connsiteY65" fmla="*/ 4199775 h 6858000"/>
              <a:gd name="connsiteX66" fmla="*/ 12043600 w 12204000"/>
              <a:gd name="connsiteY66" fmla="*/ 4290890 h 6858000"/>
              <a:gd name="connsiteX67" fmla="*/ 11789840 w 12204000"/>
              <a:gd name="connsiteY67" fmla="*/ 4290890 h 6858000"/>
              <a:gd name="connsiteX68" fmla="*/ 11090462 w 12204000"/>
              <a:gd name="connsiteY68" fmla="*/ 3894103 h 6858000"/>
              <a:gd name="connsiteX69" fmla="*/ 11056866 w 12204000"/>
              <a:gd name="connsiteY69" fmla="*/ 3894103 h 6858000"/>
              <a:gd name="connsiteX70" fmla="*/ 10357477 w 12204000"/>
              <a:gd name="connsiteY70" fmla="*/ 4290890 h 6858000"/>
              <a:gd name="connsiteX71" fmla="*/ 10104609 w 12204000"/>
              <a:gd name="connsiteY71" fmla="*/ 4290890 h 6858000"/>
              <a:gd name="connsiteX72" fmla="*/ 8882674 w 12204000"/>
              <a:gd name="connsiteY72" fmla="*/ 3594777 h 6858000"/>
              <a:gd name="connsiteX73" fmla="*/ 8629795 w 12204000"/>
              <a:gd name="connsiteY73" fmla="*/ 3594777 h 6858000"/>
              <a:gd name="connsiteX74" fmla="*/ 8250487 w 12204000"/>
              <a:gd name="connsiteY74" fmla="*/ 3809704 h 6858000"/>
              <a:gd name="connsiteX75" fmla="*/ 7997607 w 12204000"/>
              <a:gd name="connsiteY75" fmla="*/ 3809704 h 6858000"/>
              <a:gd name="connsiteX76" fmla="*/ 7298230 w 12204000"/>
              <a:gd name="connsiteY76" fmla="*/ 3415525 h 6858000"/>
              <a:gd name="connsiteX77" fmla="*/ 7281427 w 12204000"/>
              <a:gd name="connsiteY77" fmla="*/ 3410953 h 6858000"/>
              <a:gd name="connsiteX78" fmla="*/ 7264623 w 12204000"/>
              <a:gd name="connsiteY78" fmla="*/ 3415525 h 6858000"/>
              <a:gd name="connsiteX79" fmla="*/ 7176207 w 12204000"/>
              <a:gd name="connsiteY79" fmla="*/ 3467727 h 6858000"/>
              <a:gd name="connsiteX80" fmla="*/ 7145196 w 12204000"/>
              <a:gd name="connsiteY80" fmla="*/ 3556143 h 6858000"/>
              <a:gd name="connsiteX81" fmla="*/ 7171790 w 12204000"/>
              <a:gd name="connsiteY81" fmla="*/ 3584335 h 6858000"/>
              <a:gd name="connsiteX82" fmla="*/ 7997607 w 12204000"/>
              <a:gd name="connsiteY82" fmla="*/ 4053339 h 6858000"/>
              <a:gd name="connsiteX83" fmla="*/ 8250487 w 12204000"/>
              <a:gd name="connsiteY83" fmla="*/ 4053339 h 6858000"/>
              <a:gd name="connsiteX84" fmla="*/ 8629795 w 12204000"/>
              <a:gd name="connsiteY84" fmla="*/ 3838412 h 6858000"/>
              <a:gd name="connsiteX85" fmla="*/ 8882674 w 12204000"/>
              <a:gd name="connsiteY85" fmla="*/ 3838412 h 6858000"/>
              <a:gd name="connsiteX86" fmla="*/ 10104609 w 12204000"/>
              <a:gd name="connsiteY86" fmla="*/ 4534525 h 6858000"/>
              <a:gd name="connsiteX87" fmla="*/ 10357477 w 12204000"/>
              <a:gd name="connsiteY87" fmla="*/ 4534525 h 6858000"/>
              <a:gd name="connsiteX88" fmla="*/ 11056866 w 12204000"/>
              <a:gd name="connsiteY88" fmla="*/ 4136869 h 6858000"/>
              <a:gd name="connsiteX89" fmla="*/ 11090462 w 12204000"/>
              <a:gd name="connsiteY89" fmla="*/ 4136869 h 6858000"/>
              <a:gd name="connsiteX90" fmla="*/ 11789840 w 12204000"/>
              <a:gd name="connsiteY90" fmla="*/ 4534525 h 6858000"/>
              <a:gd name="connsiteX91" fmla="*/ 12043600 w 12204000"/>
              <a:gd name="connsiteY91" fmla="*/ 4534525 h 6858000"/>
              <a:gd name="connsiteX92" fmla="*/ 12204000 w 12204000"/>
              <a:gd name="connsiteY92" fmla="*/ 4443332 h 6858000"/>
              <a:gd name="connsiteX93" fmla="*/ 12204000 w 12204000"/>
              <a:gd name="connsiteY93" fmla="*/ 6858000 h 6858000"/>
              <a:gd name="connsiteX94" fmla="*/ 0 w 12204000"/>
              <a:gd name="connsiteY94" fmla="*/ 6858000 h 6858000"/>
              <a:gd name="connsiteX95" fmla="*/ 0 w 12204000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2204000" h="6858000">
                <a:moveTo>
                  <a:pt x="12204000" y="4199775"/>
                </a:moveTo>
                <a:lnTo>
                  <a:pt x="12204000" y="4443332"/>
                </a:lnTo>
                <a:lnTo>
                  <a:pt x="12204000" y="4199775"/>
                </a:lnTo>
                <a:close/>
                <a:moveTo>
                  <a:pt x="7281425" y="3889531"/>
                </a:moveTo>
                <a:cubicBezTo>
                  <a:pt x="7275612" y="3889531"/>
                  <a:pt x="7269797" y="3891055"/>
                  <a:pt x="7264623" y="3894104"/>
                </a:cubicBezTo>
                <a:lnTo>
                  <a:pt x="7176207" y="3946305"/>
                </a:lnTo>
                <a:cubicBezTo>
                  <a:pt x="7143739" y="3964970"/>
                  <a:pt x="7132779" y="4005989"/>
                  <a:pt x="7151727" y="4037952"/>
                </a:cubicBezTo>
                <a:cubicBezTo>
                  <a:pt x="7157647" y="4047924"/>
                  <a:pt x="7166081" y="4056217"/>
                  <a:pt x="7176207" y="4062044"/>
                </a:cubicBezTo>
                <a:lnTo>
                  <a:pt x="8002024" y="4531048"/>
                </a:lnTo>
                <a:cubicBezTo>
                  <a:pt x="8080268" y="4575497"/>
                  <a:pt x="8176660" y="4575497"/>
                  <a:pt x="8254904" y="4531048"/>
                </a:cubicBezTo>
                <a:lnTo>
                  <a:pt x="8634212" y="4315252"/>
                </a:lnTo>
                <a:cubicBezTo>
                  <a:pt x="8712455" y="4270792"/>
                  <a:pt x="8808848" y="4270792"/>
                  <a:pt x="8887091" y="4315252"/>
                </a:cubicBezTo>
                <a:lnTo>
                  <a:pt x="10109026" y="5011364"/>
                </a:lnTo>
                <a:cubicBezTo>
                  <a:pt x="10187258" y="5055824"/>
                  <a:pt x="10283662" y="5055824"/>
                  <a:pt x="10361894" y="5011364"/>
                </a:cubicBezTo>
                <a:lnTo>
                  <a:pt x="11183295" y="4541490"/>
                </a:lnTo>
                <a:cubicBezTo>
                  <a:pt x="11215528" y="4523377"/>
                  <a:pt x="11226734" y="4482993"/>
                  <a:pt x="11208339" y="4451277"/>
                </a:cubicBezTo>
                <a:cubicBezTo>
                  <a:pt x="11202383" y="4440999"/>
                  <a:pt x="11193726" y="4432494"/>
                  <a:pt x="11183295" y="4426633"/>
                </a:cubicBezTo>
                <a:lnTo>
                  <a:pt x="11094879" y="4373550"/>
                </a:lnTo>
                <a:cubicBezTo>
                  <a:pt x="11084530" y="4367454"/>
                  <a:pt x="11071632" y="4367454"/>
                  <a:pt x="11061284" y="4373550"/>
                </a:cubicBezTo>
                <a:lnTo>
                  <a:pt x="10361894" y="4771206"/>
                </a:lnTo>
                <a:cubicBezTo>
                  <a:pt x="10282382" y="4817088"/>
                  <a:pt x="10183793" y="4816747"/>
                  <a:pt x="10104598" y="4770336"/>
                </a:cubicBezTo>
                <a:lnTo>
                  <a:pt x="8882675" y="4074225"/>
                </a:lnTo>
                <a:cubicBezTo>
                  <a:pt x="8804431" y="4029764"/>
                  <a:pt x="8708039" y="4029764"/>
                  <a:pt x="8629795" y="4074225"/>
                </a:cubicBezTo>
                <a:lnTo>
                  <a:pt x="8250487" y="4289151"/>
                </a:lnTo>
                <a:cubicBezTo>
                  <a:pt x="8172443" y="4334329"/>
                  <a:pt x="8075640" y="4334329"/>
                  <a:pt x="7997608" y="4289151"/>
                </a:cubicBezTo>
                <a:lnTo>
                  <a:pt x="7298218" y="3894104"/>
                </a:lnTo>
                <a:cubicBezTo>
                  <a:pt x="7293050" y="3891055"/>
                  <a:pt x="7287238" y="3889531"/>
                  <a:pt x="7281425" y="3889531"/>
                </a:cubicBezTo>
                <a:close/>
                <a:moveTo>
                  <a:pt x="12204000" y="3724080"/>
                </a:moveTo>
                <a:lnTo>
                  <a:pt x="12204000" y="3962853"/>
                </a:lnTo>
                <a:lnTo>
                  <a:pt x="12204000" y="3724080"/>
                </a:lnTo>
                <a:close/>
                <a:moveTo>
                  <a:pt x="12204000" y="2611736"/>
                </a:moveTo>
                <a:lnTo>
                  <a:pt x="12204000" y="3481835"/>
                </a:lnTo>
                <a:lnTo>
                  <a:pt x="12204000" y="2611736"/>
                </a:lnTo>
                <a:close/>
                <a:moveTo>
                  <a:pt x="10020610" y="2606016"/>
                </a:moveTo>
                <a:cubicBezTo>
                  <a:pt x="10064269" y="2606016"/>
                  <a:pt x="10107928" y="2617131"/>
                  <a:pt x="10147050" y="2639361"/>
                </a:cubicBezTo>
                <a:lnTo>
                  <a:pt x="11789852" y="3573023"/>
                </a:lnTo>
                <a:cubicBezTo>
                  <a:pt x="11868412" y="3617448"/>
                  <a:pt x="11965052" y="3617448"/>
                  <a:pt x="12043612" y="3573023"/>
                </a:cubicBezTo>
                <a:lnTo>
                  <a:pt x="12204000" y="3481835"/>
                </a:lnTo>
                <a:lnTo>
                  <a:pt x="12204000" y="3724080"/>
                </a:lnTo>
                <a:lnTo>
                  <a:pt x="12047148" y="3813181"/>
                </a:lnTo>
                <a:cubicBezTo>
                  <a:pt x="11967530" y="3858687"/>
                  <a:pt x="11869152" y="3858358"/>
                  <a:pt x="11789852" y="3812312"/>
                </a:cubicBezTo>
                <a:lnTo>
                  <a:pt x="9894170" y="2735072"/>
                </a:lnTo>
                <a:cubicBezTo>
                  <a:pt x="9867318" y="2720307"/>
                  <a:pt x="9857709" y="2686911"/>
                  <a:pt x="9872709" y="2660481"/>
                </a:cubicBezTo>
                <a:cubicBezTo>
                  <a:pt x="9877736" y="2651613"/>
                  <a:pt x="9885172" y="2644307"/>
                  <a:pt x="9894170" y="2639361"/>
                </a:cubicBezTo>
                <a:cubicBezTo>
                  <a:pt x="9933292" y="2617131"/>
                  <a:pt x="9976951" y="2606016"/>
                  <a:pt x="10020610" y="2606016"/>
                </a:cubicBezTo>
                <a:close/>
                <a:moveTo>
                  <a:pt x="0" y="0"/>
                </a:moveTo>
                <a:lnTo>
                  <a:pt x="12204000" y="0"/>
                </a:lnTo>
                <a:lnTo>
                  <a:pt x="12204000" y="2611736"/>
                </a:lnTo>
                <a:lnTo>
                  <a:pt x="10144395" y="1442037"/>
                </a:lnTo>
                <a:cubicBezTo>
                  <a:pt x="10105273" y="1419812"/>
                  <a:pt x="10061614" y="1408700"/>
                  <a:pt x="10017955" y="1408700"/>
                </a:cubicBezTo>
                <a:cubicBezTo>
                  <a:pt x="9974296" y="1408700"/>
                  <a:pt x="9930637" y="1419812"/>
                  <a:pt x="9891515" y="1442037"/>
                </a:cubicBezTo>
                <a:lnTo>
                  <a:pt x="7171790" y="2989150"/>
                </a:lnTo>
                <a:cubicBezTo>
                  <a:pt x="7139557" y="3007263"/>
                  <a:pt x="7128351" y="3047647"/>
                  <a:pt x="7146758" y="3079375"/>
                </a:cubicBezTo>
                <a:cubicBezTo>
                  <a:pt x="7152714" y="3089641"/>
                  <a:pt x="7161359" y="3098146"/>
                  <a:pt x="7171790" y="3104007"/>
                </a:cubicBezTo>
                <a:lnTo>
                  <a:pt x="7997608" y="3573023"/>
                </a:lnTo>
                <a:cubicBezTo>
                  <a:pt x="8075851" y="3617472"/>
                  <a:pt x="8172244" y="3617472"/>
                  <a:pt x="8250487" y="3573023"/>
                </a:cubicBezTo>
                <a:lnTo>
                  <a:pt x="8629795" y="3358097"/>
                </a:lnTo>
                <a:cubicBezTo>
                  <a:pt x="8707839" y="3312908"/>
                  <a:pt x="8804642" y="3312908"/>
                  <a:pt x="8882675" y="3358097"/>
                </a:cubicBezTo>
                <a:lnTo>
                  <a:pt x="10104610" y="4054208"/>
                </a:lnTo>
                <a:cubicBezTo>
                  <a:pt x="10182853" y="4098657"/>
                  <a:pt x="10279246" y="4098657"/>
                  <a:pt x="10357478" y="4054208"/>
                </a:cubicBezTo>
                <a:lnTo>
                  <a:pt x="11056867" y="3657422"/>
                </a:lnTo>
                <a:cubicBezTo>
                  <a:pt x="11067216" y="3651325"/>
                  <a:pt x="11080125" y="3651325"/>
                  <a:pt x="11090462" y="3657422"/>
                </a:cubicBezTo>
                <a:lnTo>
                  <a:pt x="11789852" y="4054208"/>
                </a:lnTo>
                <a:cubicBezTo>
                  <a:pt x="11868412" y="4098634"/>
                  <a:pt x="11965052" y="4098634"/>
                  <a:pt x="12043612" y="4054208"/>
                </a:cubicBezTo>
                <a:lnTo>
                  <a:pt x="12204000" y="3962853"/>
                </a:lnTo>
                <a:lnTo>
                  <a:pt x="12204000" y="4199775"/>
                </a:lnTo>
                <a:lnTo>
                  <a:pt x="12043600" y="4290890"/>
                </a:lnTo>
                <a:cubicBezTo>
                  <a:pt x="11965239" y="4336043"/>
                  <a:pt x="11868212" y="4336043"/>
                  <a:pt x="11789840" y="4290890"/>
                </a:cubicBezTo>
                <a:lnTo>
                  <a:pt x="11090462" y="3894103"/>
                </a:lnTo>
                <a:cubicBezTo>
                  <a:pt x="11080113" y="3888006"/>
                  <a:pt x="11067204" y="3888006"/>
                  <a:pt x="11056866" y="3894103"/>
                </a:cubicBezTo>
                <a:lnTo>
                  <a:pt x="10357477" y="4290890"/>
                </a:lnTo>
                <a:cubicBezTo>
                  <a:pt x="10279445" y="4336078"/>
                  <a:pt x="10182642" y="4336078"/>
                  <a:pt x="10104609" y="4290890"/>
                </a:cubicBezTo>
                <a:lnTo>
                  <a:pt x="8882674" y="3594777"/>
                </a:lnTo>
                <a:cubicBezTo>
                  <a:pt x="8804431" y="3550317"/>
                  <a:pt x="8708038" y="3550317"/>
                  <a:pt x="8629795" y="3594777"/>
                </a:cubicBezTo>
                <a:lnTo>
                  <a:pt x="8250487" y="3809704"/>
                </a:lnTo>
                <a:cubicBezTo>
                  <a:pt x="8172243" y="3854153"/>
                  <a:pt x="8075851" y="3854153"/>
                  <a:pt x="7997607" y="3809704"/>
                </a:cubicBezTo>
                <a:lnTo>
                  <a:pt x="7298230" y="3415525"/>
                </a:lnTo>
                <a:cubicBezTo>
                  <a:pt x="7293056" y="3412477"/>
                  <a:pt x="7287241" y="3410953"/>
                  <a:pt x="7281427" y="3410953"/>
                </a:cubicBezTo>
                <a:cubicBezTo>
                  <a:pt x="7275612" y="3410953"/>
                  <a:pt x="7269797" y="3412477"/>
                  <a:pt x="7264623" y="3415525"/>
                </a:cubicBezTo>
                <a:lnTo>
                  <a:pt x="7176207" y="3467727"/>
                </a:lnTo>
                <a:cubicBezTo>
                  <a:pt x="7142835" y="3483714"/>
                  <a:pt x="7128962" y="3523300"/>
                  <a:pt x="7145196" y="3556143"/>
                </a:cubicBezTo>
                <a:cubicBezTo>
                  <a:pt x="7151022" y="3567925"/>
                  <a:pt x="7160278" y="3577733"/>
                  <a:pt x="7171790" y="3584335"/>
                </a:cubicBezTo>
                <a:lnTo>
                  <a:pt x="7997607" y="4053339"/>
                </a:lnTo>
                <a:cubicBezTo>
                  <a:pt x="8075851" y="4097788"/>
                  <a:pt x="8172243" y="4097788"/>
                  <a:pt x="8250487" y="4053339"/>
                </a:cubicBezTo>
                <a:lnTo>
                  <a:pt x="8629795" y="3838412"/>
                </a:lnTo>
                <a:cubicBezTo>
                  <a:pt x="8708038" y="3793952"/>
                  <a:pt x="8804431" y="3793952"/>
                  <a:pt x="8882674" y="3838412"/>
                </a:cubicBezTo>
                <a:lnTo>
                  <a:pt x="10104609" y="4534525"/>
                </a:lnTo>
                <a:cubicBezTo>
                  <a:pt x="10182841" y="4578985"/>
                  <a:pt x="10279233" y="4578985"/>
                  <a:pt x="10357477" y="4534525"/>
                </a:cubicBezTo>
                <a:lnTo>
                  <a:pt x="11056866" y="4136869"/>
                </a:lnTo>
                <a:cubicBezTo>
                  <a:pt x="11067204" y="4130784"/>
                  <a:pt x="11080113" y="4130784"/>
                  <a:pt x="11090462" y="4136869"/>
                </a:cubicBezTo>
                <a:lnTo>
                  <a:pt x="11789840" y="4534525"/>
                </a:lnTo>
                <a:cubicBezTo>
                  <a:pt x="11868400" y="4578962"/>
                  <a:pt x="11965039" y="4578962"/>
                  <a:pt x="12043600" y="4534525"/>
                </a:cubicBezTo>
                <a:lnTo>
                  <a:pt x="12204000" y="4443332"/>
                </a:lnTo>
                <a:lnTo>
                  <a:pt x="1220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7522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5988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rgbClr val="FFFFFF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5988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rgbClr val="FFFFFF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8673"/>
      </p:ext>
    </p:extLst>
  </p:cSld>
  <p:clrMapOvr>
    <a:masterClrMapping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5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16A0243-FEB4-487C-B5F4-5C9E4544F571}" type="datetime1">
              <a:rPr lang="fi-FI" smtClean="0"/>
              <a:t>14.10.2025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A211295C-73B3-4B6F-B6B7-CFCEA3FFE820}"/>
              </a:ext>
            </a:extLst>
          </p:cNvPr>
          <p:cNvSpPr/>
          <p:nvPr/>
        </p:nvSpPr>
        <p:spPr bwMode="blackGray">
          <a:xfrm>
            <a:off x="-2" y="0"/>
            <a:ext cx="12204000" cy="6858000"/>
          </a:xfrm>
          <a:custGeom>
            <a:avLst/>
            <a:gdLst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893581 w 12902436"/>
              <a:gd name="connsiteY44" fmla="*/ 3013794 h 6858000"/>
              <a:gd name="connsiteX45" fmla="*/ 12868549 w 12902436"/>
              <a:gd name="connsiteY45" fmla="*/ 3104007 h 6858000"/>
              <a:gd name="connsiteX46" fmla="*/ 12204000 w 12902436"/>
              <a:gd name="connsiteY46" fmla="*/ 3481835 h 6858000"/>
              <a:gd name="connsiteX47" fmla="*/ 10020610 w 12902436"/>
              <a:gd name="connsiteY47" fmla="*/ 2606016 h 6858000"/>
              <a:gd name="connsiteX48" fmla="*/ 10147050 w 12902436"/>
              <a:gd name="connsiteY48" fmla="*/ 2639361 h 6858000"/>
              <a:gd name="connsiteX49" fmla="*/ 11789852 w 12902436"/>
              <a:gd name="connsiteY49" fmla="*/ 3573023 h 6858000"/>
              <a:gd name="connsiteX50" fmla="*/ 12043612 w 12902436"/>
              <a:gd name="connsiteY50" fmla="*/ 3573023 h 6858000"/>
              <a:gd name="connsiteX51" fmla="*/ 12204000 w 12902436"/>
              <a:gd name="connsiteY51" fmla="*/ 3481835 h 6858000"/>
              <a:gd name="connsiteX52" fmla="*/ 12204000 w 12902436"/>
              <a:gd name="connsiteY52" fmla="*/ 3724080 h 6858000"/>
              <a:gd name="connsiteX53" fmla="*/ 12047148 w 12902436"/>
              <a:gd name="connsiteY53" fmla="*/ 3813181 h 6858000"/>
              <a:gd name="connsiteX54" fmla="*/ 11789852 w 12902436"/>
              <a:gd name="connsiteY54" fmla="*/ 3812312 h 6858000"/>
              <a:gd name="connsiteX55" fmla="*/ 9894170 w 12902436"/>
              <a:gd name="connsiteY55" fmla="*/ 2735072 h 6858000"/>
              <a:gd name="connsiteX56" fmla="*/ 9872709 w 12902436"/>
              <a:gd name="connsiteY56" fmla="*/ 2660481 h 6858000"/>
              <a:gd name="connsiteX57" fmla="*/ 9894170 w 12902436"/>
              <a:gd name="connsiteY57" fmla="*/ 2639361 h 6858000"/>
              <a:gd name="connsiteX58" fmla="*/ 10020610 w 12902436"/>
              <a:gd name="connsiteY58" fmla="*/ 2606016 h 6858000"/>
              <a:gd name="connsiteX59" fmla="*/ 0 w 12902436"/>
              <a:gd name="connsiteY59" fmla="*/ 0 h 6858000"/>
              <a:gd name="connsiteX60" fmla="*/ 12204000 w 12902436"/>
              <a:gd name="connsiteY60" fmla="*/ 0 h 6858000"/>
              <a:gd name="connsiteX61" fmla="*/ 12204000 w 12902436"/>
              <a:gd name="connsiteY61" fmla="*/ 2611736 h 6858000"/>
              <a:gd name="connsiteX62" fmla="*/ 10144395 w 12902436"/>
              <a:gd name="connsiteY62" fmla="*/ 1442037 h 6858000"/>
              <a:gd name="connsiteX63" fmla="*/ 10017955 w 12902436"/>
              <a:gd name="connsiteY63" fmla="*/ 1408700 h 6858000"/>
              <a:gd name="connsiteX64" fmla="*/ 9891515 w 12902436"/>
              <a:gd name="connsiteY64" fmla="*/ 1442037 h 6858000"/>
              <a:gd name="connsiteX65" fmla="*/ 7171790 w 12902436"/>
              <a:gd name="connsiteY65" fmla="*/ 2989150 h 6858000"/>
              <a:gd name="connsiteX66" fmla="*/ 7146758 w 12902436"/>
              <a:gd name="connsiteY66" fmla="*/ 3079375 h 6858000"/>
              <a:gd name="connsiteX67" fmla="*/ 7171790 w 12902436"/>
              <a:gd name="connsiteY67" fmla="*/ 3104007 h 6858000"/>
              <a:gd name="connsiteX68" fmla="*/ 7997608 w 12902436"/>
              <a:gd name="connsiteY68" fmla="*/ 3573023 h 6858000"/>
              <a:gd name="connsiteX69" fmla="*/ 8250487 w 12902436"/>
              <a:gd name="connsiteY69" fmla="*/ 3573023 h 6858000"/>
              <a:gd name="connsiteX70" fmla="*/ 8629795 w 12902436"/>
              <a:gd name="connsiteY70" fmla="*/ 3358097 h 6858000"/>
              <a:gd name="connsiteX71" fmla="*/ 8882675 w 12902436"/>
              <a:gd name="connsiteY71" fmla="*/ 3358097 h 6858000"/>
              <a:gd name="connsiteX72" fmla="*/ 10104610 w 12902436"/>
              <a:gd name="connsiteY72" fmla="*/ 4054208 h 6858000"/>
              <a:gd name="connsiteX73" fmla="*/ 10357478 w 12902436"/>
              <a:gd name="connsiteY73" fmla="*/ 4054208 h 6858000"/>
              <a:gd name="connsiteX74" fmla="*/ 11056867 w 12902436"/>
              <a:gd name="connsiteY74" fmla="*/ 3657422 h 6858000"/>
              <a:gd name="connsiteX75" fmla="*/ 11090462 w 12902436"/>
              <a:gd name="connsiteY75" fmla="*/ 3657422 h 6858000"/>
              <a:gd name="connsiteX76" fmla="*/ 11789852 w 12902436"/>
              <a:gd name="connsiteY76" fmla="*/ 4054208 h 6858000"/>
              <a:gd name="connsiteX77" fmla="*/ 12043612 w 12902436"/>
              <a:gd name="connsiteY77" fmla="*/ 4054208 h 6858000"/>
              <a:gd name="connsiteX78" fmla="*/ 12204000 w 12902436"/>
              <a:gd name="connsiteY78" fmla="*/ 3962853 h 6858000"/>
              <a:gd name="connsiteX79" fmla="*/ 12204000 w 12902436"/>
              <a:gd name="connsiteY79" fmla="*/ 4199775 h 6858000"/>
              <a:gd name="connsiteX80" fmla="*/ 12043600 w 12902436"/>
              <a:gd name="connsiteY80" fmla="*/ 4290890 h 6858000"/>
              <a:gd name="connsiteX81" fmla="*/ 11789840 w 12902436"/>
              <a:gd name="connsiteY81" fmla="*/ 4290890 h 6858000"/>
              <a:gd name="connsiteX82" fmla="*/ 11090462 w 12902436"/>
              <a:gd name="connsiteY82" fmla="*/ 3894103 h 6858000"/>
              <a:gd name="connsiteX83" fmla="*/ 11056866 w 12902436"/>
              <a:gd name="connsiteY83" fmla="*/ 3894103 h 6858000"/>
              <a:gd name="connsiteX84" fmla="*/ 10357477 w 12902436"/>
              <a:gd name="connsiteY84" fmla="*/ 4290890 h 6858000"/>
              <a:gd name="connsiteX85" fmla="*/ 10104609 w 12902436"/>
              <a:gd name="connsiteY85" fmla="*/ 4290890 h 6858000"/>
              <a:gd name="connsiteX86" fmla="*/ 8882674 w 12902436"/>
              <a:gd name="connsiteY86" fmla="*/ 3594777 h 6858000"/>
              <a:gd name="connsiteX87" fmla="*/ 8629795 w 12902436"/>
              <a:gd name="connsiteY87" fmla="*/ 3594777 h 6858000"/>
              <a:gd name="connsiteX88" fmla="*/ 8250487 w 12902436"/>
              <a:gd name="connsiteY88" fmla="*/ 3809704 h 6858000"/>
              <a:gd name="connsiteX89" fmla="*/ 7997607 w 12902436"/>
              <a:gd name="connsiteY89" fmla="*/ 3809704 h 6858000"/>
              <a:gd name="connsiteX90" fmla="*/ 7298230 w 12902436"/>
              <a:gd name="connsiteY90" fmla="*/ 3415525 h 6858000"/>
              <a:gd name="connsiteX91" fmla="*/ 7281427 w 12902436"/>
              <a:gd name="connsiteY91" fmla="*/ 3410953 h 6858000"/>
              <a:gd name="connsiteX92" fmla="*/ 7264623 w 12902436"/>
              <a:gd name="connsiteY92" fmla="*/ 3415525 h 6858000"/>
              <a:gd name="connsiteX93" fmla="*/ 7176207 w 12902436"/>
              <a:gd name="connsiteY93" fmla="*/ 3467727 h 6858000"/>
              <a:gd name="connsiteX94" fmla="*/ 7145196 w 12902436"/>
              <a:gd name="connsiteY94" fmla="*/ 3556143 h 6858000"/>
              <a:gd name="connsiteX95" fmla="*/ 7171790 w 12902436"/>
              <a:gd name="connsiteY95" fmla="*/ 3584335 h 6858000"/>
              <a:gd name="connsiteX96" fmla="*/ 7997607 w 12902436"/>
              <a:gd name="connsiteY96" fmla="*/ 4053339 h 6858000"/>
              <a:gd name="connsiteX97" fmla="*/ 8250487 w 12902436"/>
              <a:gd name="connsiteY97" fmla="*/ 4053339 h 6858000"/>
              <a:gd name="connsiteX98" fmla="*/ 8629795 w 12902436"/>
              <a:gd name="connsiteY98" fmla="*/ 3838412 h 6858000"/>
              <a:gd name="connsiteX99" fmla="*/ 8882674 w 12902436"/>
              <a:gd name="connsiteY99" fmla="*/ 3838412 h 6858000"/>
              <a:gd name="connsiteX100" fmla="*/ 10104609 w 12902436"/>
              <a:gd name="connsiteY100" fmla="*/ 4534525 h 6858000"/>
              <a:gd name="connsiteX101" fmla="*/ 10357477 w 12902436"/>
              <a:gd name="connsiteY101" fmla="*/ 4534525 h 6858000"/>
              <a:gd name="connsiteX102" fmla="*/ 11056866 w 12902436"/>
              <a:gd name="connsiteY102" fmla="*/ 4136869 h 6858000"/>
              <a:gd name="connsiteX103" fmla="*/ 11090462 w 12902436"/>
              <a:gd name="connsiteY103" fmla="*/ 4136869 h 6858000"/>
              <a:gd name="connsiteX104" fmla="*/ 11789840 w 12902436"/>
              <a:gd name="connsiteY104" fmla="*/ 4534525 h 6858000"/>
              <a:gd name="connsiteX105" fmla="*/ 12043600 w 12902436"/>
              <a:gd name="connsiteY105" fmla="*/ 4534525 h 6858000"/>
              <a:gd name="connsiteX106" fmla="*/ 12204000 w 12902436"/>
              <a:gd name="connsiteY106" fmla="*/ 4443332 h 6858000"/>
              <a:gd name="connsiteX107" fmla="*/ 12204000 w 12902436"/>
              <a:gd name="connsiteY107" fmla="*/ 6858000 h 6858000"/>
              <a:gd name="connsiteX108" fmla="*/ 0 w 12902436"/>
              <a:gd name="connsiteY108" fmla="*/ 6858000 h 6858000"/>
              <a:gd name="connsiteX0" fmla="*/ 12761647 w 12938992"/>
              <a:gd name="connsiteY0" fmla="*/ 3890190 h 6858000"/>
              <a:gd name="connsiteX1" fmla="*/ 12780120 w 12938992"/>
              <a:gd name="connsiteY1" fmla="*/ 3897580 h 6858000"/>
              <a:gd name="connsiteX2" fmla="*/ 12868536 w 12938992"/>
              <a:gd name="connsiteY2" fmla="*/ 3949793 h 6858000"/>
              <a:gd name="connsiteX3" fmla="*/ 12893016 w 12938992"/>
              <a:gd name="connsiteY3" fmla="*/ 3973874 h 6858000"/>
              <a:gd name="connsiteX4" fmla="*/ 12868536 w 12938992"/>
              <a:gd name="connsiteY4" fmla="*/ 4065520 h 6858000"/>
              <a:gd name="connsiteX5" fmla="*/ 12204000 w 12938992"/>
              <a:gd name="connsiteY5" fmla="*/ 4443332 h 6858000"/>
              <a:gd name="connsiteX6" fmla="*/ 12204000 w 12938992"/>
              <a:gd name="connsiteY6" fmla="*/ 4199775 h 6858000"/>
              <a:gd name="connsiteX7" fmla="*/ 12742108 w 12938992"/>
              <a:gd name="connsiteY7" fmla="*/ 3894103 h 6858000"/>
              <a:gd name="connsiteX8" fmla="*/ 12761647 w 12938992"/>
              <a:gd name="connsiteY8" fmla="*/ 3890190 h 6858000"/>
              <a:gd name="connsiteX9" fmla="*/ 7281425 w 12938992"/>
              <a:gd name="connsiteY9" fmla="*/ 3889531 h 6858000"/>
              <a:gd name="connsiteX10" fmla="*/ 7264623 w 12938992"/>
              <a:gd name="connsiteY10" fmla="*/ 3894104 h 6858000"/>
              <a:gd name="connsiteX11" fmla="*/ 7176207 w 12938992"/>
              <a:gd name="connsiteY11" fmla="*/ 3946305 h 6858000"/>
              <a:gd name="connsiteX12" fmla="*/ 7151727 w 12938992"/>
              <a:gd name="connsiteY12" fmla="*/ 4037952 h 6858000"/>
              <a:gd name="connsiteX13" fmla="*/ 7176207 w 12938992"/>
              <a:gd name="connsiteY13" fmla="*/ 4062044 h 6858000"/>
              <a:gd name="connsiteX14" fmla="*/ 8002024 w 12938992"/>
              <a:gd name="connsiteY14" fmla="*/ 4531048 h 6858000"/>
              <a:gd name="connsiteX15" fmla="*/ 8254904 w 12938992"/>
              <a:gd name="connsiteY15" fmla="*/ 4531048 h 6858000"/>
              <a:gd name="connsiteX16" fmla="*/ 8634212 w 12938992"/>
              <a:gd name="connsiteY16" fmla="*/ 4315252 h 6858000"/>
              <a:gd name="connsiteX17" fmla="*/ 8887091 w 12938992"/>
              <a:gd name="connsiteY17" fmla="*/ 4315252 h 6858000"/>
              <a:gd name="connsiteX18" fmla="*/ 10109026 w 12938992"/>
              <a:gd name="connsiteY18" fmla="*/ 5011364 h 6858000"/>
              <a:gd name="connsiteX19" fmla="*/ 10361894 w 12938992"/>
              <a:gd name="connsiteY19" fmla="*/ 5011364 h 6858000"/>
              <a:gd name="connsiteX20" fmla="*/ 11183295 w 12938992"/>
              <a:gd name="connsiteY20" fmla="*/ 4541490 h 6858000"/>
              <a:gd name="connsiteX21" fmla="*/ 11208339 w 12938992"/>
              <a:gd name="connsiteY21" fmla="*/ 4451277 h 6858000"/>
              <a:gd name="connsiteX22" fmla="*/ 11183295 w 12938992"/>
              <a:gd name="connsiteY22" fmla="*/ 4426633 h 6858000"/>
              <a:gd name="connsiteX23" fmla="*/ 11094879 w 12938992"/>
              <a:gd name="connsiteY23" fmla="*/ 4373550 h 6858000"/>
              <a:gd name="connsiteX24" fmla="*/ 11061284 w 12938992"/>
              <a:gd name="connsiteY24" fmla="*/ 4373550 h 6858000"/>
              <a:gd name="connsiteX25" fmla="*/ 10361894 w 12938992"/>
              <a:gd name="connsiteY25" fmla="*/ 4771206 h 6858000"/>
              <a:gd name="connsiteX26" fmla="*/ 10104598 w 12938992"/>
              <a:gd name="connsiteY26" fmla="*/ 4770336 h 6858000"/>
              <a:gd name="connsiteX27" fmla="*/ 8882675 w 12938992"/>
              <a:gd name="connsiteY27" fmla="*/ 4074225 h 6858000"/>
              <a:gd name="connsiteX28" fmla="*/ 8629795 w 12938992"/>
              <a:gd name="connsiteY28" fmla="*/ 4074225 h 6858000"/>
              <a:gd name="connsiteX29" fmla="*/ 8250487 w 12938992"/>
              <a:gd name="connsiteY29" fmla="*/ 4289151 h 6858000"/>
              <a:gd name="connsiteX30" fmla="*/ 7997608 w 12938992"/>
              <a:gd name="connsiteY30" fmla="*/ 4289151 h 6858000"/>
              <a:gd name="connsiteX31" fmla="*/ 7298218 w 12938992"/>
              <a:gd name="connsiteY31" fmla="*/ 3894104 h 6858000"/>
              <a:gd name="connsiteX32" fmla="*/ 7281425 w 12938992"/>
              <a:gd name="connsiteY32" fmla="*/ 3889531 h 6858000"/>
              <a:gd name="connsiteX33" fmla="*/ 12762888 w 12938992"/>
              <a:gd name="connsiteY33" fmla="*/ 3412096 h 6858000"/>
              <a:gd name="connsiteX34" fmla="*/ 12780132 w 12938992"/>
              <a:gd name="connsiteY34" fmla="*/ 3416395 h 6858000"/>
              <a:gd name="connsiteX35" fmla="*/ 12868549 w 12938992"/>
              <a:gd name="connsiteY35" fmla="*/ 3469465 h 6858000"/>
              <a:gd name="connsiteX36" fmla="*/ 12893581 w 12938992"/>
              <a:gd name="connsiteY36" fmla="*/ 3494110 h 6858000"/>
              <a:gd name="connsiteX37" fmla="*/ 12868549 w 12938992"/>
              <a:gd name="connsiteY37" fmla="*/ 3584335 h 6858000"/>
              <a:gd name="connsiteX38" fmla="*/ 12204000 w 12938992"/>
              <a:gd name="connsiteY38" fmla="*/ 3962853 h 6858000"/>
              <a:gd name="connsiteX39" fmla="*/ 12204000 w 12938992"/>
              <a:gd name="connsiteY39" fmla="*/ 3724080 h 6858000"/>
              <a:gd name="connsiteX40" fmla="*/ 12745645 w 12938992"/>
              <a:gd name="connsiteY40" fmla="*/ 3416395 h 6858000"/>
              <a:gd name="connsiteX41" fmla="*/ 12762888 w 12938992"/>
              <a:gd name="connsiteY41" fmla="*/ 3412096 h 6858000"/>
              <a:gd name="connsiteX42" fmla="*/ 12204000 w 12938992"/>
              <a:gd name="connsiteY42" fmla="*/ 2611736 h 6858000"/>
              <a:gd name="connsiteX43" fmla="*/ 12868549 w 12938992"/>
              <a:gd name="connsiteY43" fmla="*/ 2989150 h 6858000"/>
              <a:gd name="connsiteX44" fmla="*/ 12893581 w 12938992"/>
              <a:gd name="connsiteY44" fmla="*/ 3013794 h 6858000"/>
              <a:gd name="connsiteX45" fmla="*/ 12204000 w 12938992"/>
              <a:gd name="connsiteY45" fmla="*/ 3481835 h 6858000"/>
              <a:gd name="connsiteX46" fmla="*/ 12204000 w 12938992"/>
              <a:gd name="connsiteY46" fmla="*/ 2611736 h 6858000"/>
              <a:gd name="connsiteX47" fmla="*/ 10020610 w 12938992"/>
              <a:gd name="connsiteY47" fmla="*/ 2606016 h 6858000"/>
              <a:gd name="connsiteX48" fmla="*/ 10147050 w 12938992"/>
              <a:gd name="connsiteY48" fmla="*/ 2639361 h 6858000"/>
              <a:gd name="connsiteX49" fmla="*/ 11789852 w 12938992"/>
              <a:gd name="connsiteY49" fmla="*/ 3573023 h 6858000"/>
              <a:gd name="connsiteX50" fmla="*/ 12043612 w 12938992"/>
              <a:gd name="connsiteY50" fmla="*/ 3573023 h 6858000"/>
              <a:gd name="connsiteX51" fmla="*/ 12204000 w 12938992"/>
              <a:gd name="connsiteY51" fmla="*/ 3481835 h 6858000"/>
              <a:gd name="connsiteX52" fmla="*/ 12204000 w 12938992"/>
              <a:gd name="connsiteY52" fmla="*/ 3724080 h 6858000"/>
              <a:gd name="connsiteX53" fmla="*/ 12047148 w 12938992"/>
              <a:gd name="connsiteY53" fmla="*/ 3813181 h 6858000"/>
              <a:gd name="connsiteX54" fmla="*/ 11789852 w 12938992"/>
              <a:gd name="connsiteY54" fmla="*/ 3812312 h 6858000"/>
              <a:gd name="connsiteX55" fmla="*/ 9894170 w 12938992"/>
              <a:gd name="connsiteY55" fmla="*/ 2735072 h 6858000"/>
              <a:gd name="connsiteX56" fmla="*/ 9872709 w 12938992"/>
              <a:gd name="connsiteY56" fmla="*/ 2660481 h 6858000"/>
              <a:gd name="connsiteX57" fmla="*/ 9894170 w 12938992"/>
              <a:gd name="connsiteY57" fmla="*/ 2639361 h 6858000"/>
              <a:gd name="connsiteX58" fmla="*/ 10020610 w 12938992"/>
              <a:gd name="connsiteY58" fmla="*/ 2606016 h 6858000"/>
              <a:gd name="connsiteX59" fmla="*/ 0 w 12938992"/>
              <a:gd name="connsiteY59" fmla="*/ 0 h 6858000"/>
              <a:gd name="connsiteX60" fmla="*/ 12204000 w 12938992"/>
              <a:gd name="connsiteY60" fmla="*/ 0 h 6858000"/>
              <a:gd name="connsiteX61" fmla="*/ 12204000 w 12938992"/>
              <a:gd name="connsiteY61" fmla="*/ 2611736 h 6858000"/>
              <a:gd name="connsiteX62" fmla="*/ 10144395 w 12938992"/>
              <a:gd name="connsiteY62" fmla="*/ 1442037 h 6858000"/>
              <a:gd name="connsiteX63" fmla="*/ 10017955 w 12938992"/>
              <a:gd name="connsiteY63" fmla="*/ 1408700 h 6858000"/>
              <a:gd name="connsiteX64" fmla="*/ 9891515 w 12938992"/>
              <a:gd name="connsiteY64" fmla="*/ 1442037 h 6858000"/>
              <a:gd name="connsiteX65" fmla="*/ 7171790 w 12938992"/>
              <a:gd name="connsiteY65" fmla="*/ 2989150 h 6858000"/>
              <a:gd name="connsiteX66" fmla="*/ 7146758 w 12938992"/>
              <a:gd name="connsiteY66" fmla="*/ 3079375 h 6858000"/>
              <a:gd name="connsiteX67" fmla="*/ 7171790 w 12938992"/>
              <a:gd name="connsiteY67" fmla="*/ 3104007 h 6858000"/>
              <a:gd name="connsiteX68" fmla="*/ 7997608 w 12938992"/>
              <a:gd name="connsiteY68" fmla="*/ 3573023 h 6858000"/>
              <a:gd name="connsiteX69" fmla="*/ 8250487 w 12938992"/>
              <a:gd name="connsiteY69" fmla="*/ 3573023 h 6858000"/>
              <a:gd name="connsiteX70" fmla="*/ 8629795 w 12938992"/>
              <a:gd name="connsiteY70" fmla="*/ 3358097 h 6858000"/>
              <a:gd name="connsiteX71" fmla="*/ 8882675 w 12938992"/>
              <a:gd name="connsiteY71" fmla="*/ 3358097 h 6858000"/>
              <a:gd name="connsiteX72" fmla="*/ 10104610 w 12938992"/>
              <a:gd name="connsiteY72" fmla="*/ 4054208 h 6858000"/>
              <a:gd name="connsiteX73" fmla="*/ 10357478 w 12938992"/>
              <a:gd name="connsiteY73" fmla="*/ 4054208 h 6858000"/>
              <a:gd name="connsiteX74" fmla="*/ 11056867 w 12938992"/>
              <a:gd name="connsiteY74" fmla="*/ 3657422 h 6858000"/>
              <a:gd name="connsiteX75" fmla="*/ 11090462 w 12938992"/>
              <a:gd name="connsiteY75" fmla="*/ 3657422 h 6858000"/>
              <a:gd name="connsiteX76" fmla="*/ 11789852 w 12938992"/>
              <a:gd name="connsiteY76" fmla="*/ 4054208 h 6858000"/>
              <a:gd name="connsiteX77" fmla="*/ 12043612 w 12938992"/>
              <a:gd name="connsiteY77" fmla="*/ 4054208 h 6858000"/>
              <a:gd name="connsiteX78" fmla="*/ 12204000 w 12938992"/>
              <a:gd name="connsiteY78" fmla="*/ 3962853 h 6858000"/>
              <a:gd name="connsiteX79" fmla="*/ 12204000 w 12938992"/>
              <a:gd name="connsiteY79" fmla="*/ 4199775 h 6858000"/>
              <a:gd name="connsiteX80" fmla="*/ 12043600 w 12938992"/>
              <a:gd name="connsiteY80" fmla="*/ 4290890 h 6858000"/>
              <a:gd name="connsiteX81" fmla="*/ 11789840 w 12938992"/>
              <a:gd name="connsiteY81" fmla="*/ 4290890 h 6858000"/>
              <a:gd name="connsiteX82" fmla="*/ 11090462 w 12938992"/>
              <a:gd name="connsiteY82" fmla="*/ 3894103 h 6858000"/>
              <a:gd name="connsiteX83" fmla="*/ 11056866 w 12938992"/>
              <a:gd name="connsiteY83" fmla="*/ 3894103 h 6858000"/>
              <a:gd name="connsiteX84" fmla="*/ 10357477 w 12938992"/>
              <a:gd name="connsiteY84" fmla="*/ 4290890 h 6858000"/>
              <a:gd name="connsiteX85" fmla="*/ 10104609 w 12938992"/>
              <a:gd name="connsiteY85" fmla="*/ 4290890 h 6858000"/>
              <a:gd name="connsiteX86" fmla="*/ 8882674 w 12938992"/>
              <a:gd name="connsiteY86" fmla="*/ 3594777 h 6858000"/>
              <a:gd name="connsiteX87" fmla="*/ 8629795 w 12938992"/>
              <a:gd name="connsiteY87" fmla="*/ 3594777 h 6858000"/>
              <a:gd name="connsiteX88" fmla="*/ 8250487 w 12938992"/>
              <a:gd name="connsiteY88" fmla="*/ 3809704 h 6858000"/>
              <a:gd name="connsiteX89" fmla="*/ 7997607 w 12938992"/>
              <a:gd name="connsiteY89" fmla="*/ 3809704 h 6858000"/>
              <a:gd name="connsiteX90" fmla="*/ 7298230 w 12938992"/>
              <a:gd name="connsiteY90" fmla="*/ 3415525 h 6858000"/>
              <a:gd name="connsiteX91" fmla="*/ 7281427 w 12938992"/>
              <a:gd name="connsiteY91" fmla="*/ 3410953 h 6858000"/>
              <a:gd name="connsiteX92" fmla="*/ 7264623 w 12938992"/>
              <a:gd name="connsiteY92" fmla="*/ 3415525 h 6858000"/>
              <a:gd name="connsiteX93" fmla="*/ 7176207 w 12938992"/>
              <a:gd name="connsiteY93" fmla="*/ 3467727 h 6858000"/>
              <a:gd name="connsiteX94" fmla="*/ 7145196 w 12938992"/>
              <a:gd name="connsiteY94" fmla="*/ 3556143 h 6858000"/>
              <a:gd name="connsiteX95" fmla="*/ 7171790 w 12938992"/>
              <a:gd name="connsiteY95" fmla="*/ 3584335 h 6858000"/>
              <a:gd name="connsiteX96" fmla="*/ 7997607 w 12938992"/>
              <a:gd name="connsiteY96" fmla="*/ 4053339 h 6858000"/>
              <a:gd name="connsiteX97" fmla="*/ 8250487 w 12938992"/>
              <a:gd name="connsiteY97" fmla="*/ 4053339 h 6858000"/>
              <a:gd name="connsiteX98" fmla="*/ 8629795 w 12938992"/>
              <a:gd name="connsiteY98" fmla="*/ 3838412 h 6858000"/>
              <a:gd name="connsiteX99" fmla="*/ 8882674 w 12938992"/>
              <a:gd name="connsiteY99" fmla="*/ 3838412 h 6858000"/>
              <a:gd name="connsiteX100" fmla="*/ 10104609 w 12938992"/>
              <a:gd name="connsiteY100" fmla="*/ 4534525 h 6858000"/>
              <a:gd name="connsiteX101" fmla="*/ 10357477 w 12938992"/>
              <a:gd name="connsiteY101" fmla="*/ 4534525 h 6858000"/>
              <a:gd name="connsiteX102" fmla="*/ 11056866 w 12938992"/>
              <a:gd name="connsiteY102" fmla="*/ 4136869 h 6858000"/>
              <a:gd name="connsiteX103" fmla="*/ 11090462 w 12938992"/>
              <a:gd name="connsiteY103" fmla="*/ 4136869 h 6858000"/>
              <a:gd name="connsiteX104" fmla="*/ 11789840 w 12938992"/>
              <a:gd name="connsiteY104" fmla="*/ 4534525 h 6858000"/>
              <a:gd name="connsiteX105" fmla="*/ 12043600 w 12938992"/>
              <a:gd name="connsiteY105" fmla="*/ 4534525 h 6858000"/>
              <a:gd name="connsiteX106" fmla="*/ 12204000 w 12938992"/>
              <a:gd name="connsiteY106" fmla="*/ 4443332 h 6858000"/>
              <a:gd name="connsiteX107" fmla="*/ 12204000 w 12938992"/>
              <a:gd name="connsiteY107" fmla="*/ 6858000 h 6858000"/>
              <a:gd name="connsiteX108" fmla="*/ 0 w 12938992"/>
              <a:gd name="connsiteY108" fmla="*/ 6858000 h 6858000"/>
              <a:gd name="connsiteX109" fmla="*/ 0 w 12938992"/>
              <a:gd name="connsiteY109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204000 w 12902436"/>
              <a:gd name="connsiteY44" fmla="*/ 3481835 h 6858000"/>
              <a:gd name="connsiteX45" fmla="*/ 12204000 w 12902436"/>
              <a:gd name="connsiteY45" fmla="*/ 2611736 h 6858000"/>
              <a:gd name="connsiteX46" fmla="*/ 10020610 w 12902436"/>
              <a:gd name="connsiteY46" fmla="*/ 2606016 h 6858000"/>
              <a:gd name="connsiteX47" fmla="*/ 10147050 w 12902436"/>
              <a:gd name="connsiteY47" fmla="*/ 2639361 h 6858000"/>
              <a:gd name="connsiteX48" fmla="*/ 11789852 w 12902436"/>
              <a:gd name="connsiteY48" fmla="*/ 3573023 h 6858000"/>
              <a:gd name="connsiteX49" fmla="*/ 12043612 w 12902436"/>
              <a:gd name="connsiteY49" fmla="*/ 3573023 h 6858000"/>
              <a:gd name="connsiteX50" fmla="*/ 12204000 w 12902436"/>
              <a:gd name="connsiteY50" fmla="*/ 3481835 h 6858000"/>
              <a:gd name="connsiteX51" fmla="*/ 12204000 w 12902436"/>
              <a:gd name="connsiteY51" fmla="*/ 3724080 h 6858000"/>
              <a:gd name="connsiteX52" fmla="*/ 12047148 w 12902436"/>
              <a:gd name="connsiteY52" fmla="*/ 3813181 h 6858000"/>
              <a:gd name="connsiteX53" fmla="*/ 11789852 w 12902436"/>
              <a:gd name="connsiteY53" fmla="*/ 3812312 h 6858000"/>
              <a:gd name="connsiteX54" fmla="*/ 9894170 w 12902436"/>
              <a:gd name="connsiteY54" fmla="*/ 2735072 h 6858000"/>
              <a:gd name="connsiteX55" fmla="*/ 9872709 w 12902436"/>
              <a:gd name="connsiteY55" fmla="*/ 2660481 h 6858000"/>
              <a:gd name="connsiteX56" fmla="*/ 9894170 w 12902436"/>
              <a:gd name="connsiteY56" fmla="*/ 2639361 h 6858000"/>
              <a:gd name="connsiteX57" fmla="*/ 10020610 w 12902436"/>
              <a:gd name="connsiteY57" fmla="*/ 2606016 h 6858000"/>
              <a:gd name="connsiteX58" fmla="*/ 0 w 12902436"/>
              <a:gd name="connsiteY58" fmla="*/ 0 h 6858000"/>
              <a:gd name="connsiteX59" fmla="*/ 12204000 w 12902436"/>
              <a:gd name="connsiteY59" fmla="*/ 0 h 6858000"/>
              <a:gd name="connsiteX60" fmla="*/ 12204000 w 12902436"/>
              <a:gd name="connsiteY60" fmla="*/ 2611736 h 6858000"/>
              <a:gd name="connsiteX61" fmla="*/ 10144395 w 12902436"/>
              <a:gd name="connsiteY61" fmla="*/ 1442037 h 6858000"/>
              <a:gd name="connsiteX62" fmla="*/ 10017955 w 12902436"/>
              <a:gd name="connsiteY62" fmla="*/ 1408700 h 6858000"/>
              <a:gd name="connsiteX63" fmla="*/ 9891515 w 12902436"/>
              <a:gd name="connsiteY63" fmla="*/ 1442037 h 6858000"/>
              <a:gd name="connsiteX64" fmla="*/ 7171790 w 12902436"/>
              <a:gd name="connsiteY64" fmla="*/ 2989150 h 6858000"/>
              <a:gd name="connsiteX65" fmla="*/ 7146758 w 12902436"/>
              <a:gd name="connsiteY65" fmla="*/ 3079375 h 6858000"/>
              <a:gd name="connsiteX66" fmla="*/ 7171790 w 12902436"/>
              <a:gd name="connsiteY66" fmla="*/ 3104007 h 6858000"/>
              <a:gd name="connsiteX67" fmla="*/ 7997608 w 12902436"/>
              <a:gd name="connsiteY67" fmla="*/ 3573023 h 6858000"/>
              <a:gd name="connsiteX68" fmla="*/ 8250487 w 12902436"/>
              <a:gd name="connsiteY68" fmla="*/ 3573023 h 6858000"/>
              <a:gd name="connsiteX69" fmla="*/ 8629795 w 12902436"/>
              <a:gd name="connsiteY69" fmla="*/ 3358097 h 6858000"/>
              <a:gd name="connsiteX70" fmla="*/ 8882675 w 12902436"/>
              <a:gd name="connsiteY70" fmla="*/ 3358097 h 6858000"/>
              <a:gd name="connsiteX71" fmla="*/ 10104610 w 12902436"/>
              <a:gd name="connsiteY71" fmla="*/ 4054208 h 6858000"/>
              <a:gd name="connsiteX72" fmla="*/ 10357478 w 12902436"/>
              <a:gd name="connsiteY72" fmla="*/ 4054208 h 6858000"/>
              <a:gd name="connsiteX73" fmla="*/ 11056867 w 12902436"/>
              <a:gd name="connsiteY73" fmla="*/ 3657422 h 6858000"/>
              <a:gd name="connsiteX74" fmla="*/ 11090462 w 12902436"/>
              <a:gd name="connsiteY74" fmla="*/ 3657422 h 6858000"/>
              <a:gd name="connsiteX75" fmla="*/ 11789852 w 12902436"/>
              <a:gd name="connsiteY75" fmla="*/ 4054208 h 6858000"/>
              <a:gd name="connsiteX76" fmla="*/ 12043612 w 12902436"/>
              <a:gd name="connsiteY76" fmla="*/ 4054208 h 6858000"/>
              <a:gd name="connsiteX77" fmla="*/ 12204000 w 12902436"/>
              <a:gd name="connsiteY77" fmla="*/ 3962853 h 6858000"/>
              <a:gd name="connsiteX78" fmla="*/ 12204000 w 12902436"/>
              <a:gd name="connsiteY78" fmla="*/ 4199775 h 6858000"/>
              <a:gd name="connsiteX79" fmla="*/ 12043600 w 12902436"/>
              <a:gd name="connsiteY79" fmla="*/ 4290890 h 6858000"/>
              <a:gd name="connsiteX80" fmla="*/ 11789840 w 12902436"/>
              <a:gd name="connsiteY80" fmla="*/ 4290890 h 6858000"/>
              <a:gd name="connsiteX81" fmla="*/ 11090462 w 12902436"/>
              <a:gd name="connsiteY81" fmla="*/ 3894103 h 6858000"/>
              <a:gd name="connsiteX82" fmla="*/ 11056866 w 12902436"/>
              <a:gd name="connsiteY82" fmla="*/ 3894103 h 6858000"/>
              <a:gd name="connsiteX83" fmla="*/ 10357477 w 12902436"/>
              <a:gd name="connsiteY83" fmla="*/ 4290890 h 6858000"/>
              <a:gd name="connsiteX84" fmla="*/ 10104609 w 12902436"/>
              <a:gd name="connsiteY84" fmla="*/ 4290890 h 6858000"/>
              <a:gd name="connsiteX85" fmla="*/ 8882674 w 12902436"/>
              <a:gd name="connsiteY85" fmla="*/ 3594777 h 6858000"/>
              <a:gd name="connsiteX86" fmla="*/ 8629795 w 12902436"/>
              <a:gd name="connsiteY86" fmla="*/ 3594777 h 6858000"/>
              <a:gd name="connsiteX87" fmla="*/ 8250487 w 12902436"/>
              <a:gd name="connsiteY87" fmla="*/ 3809704 h 6858000"/>
              <a:gd name="connsiteX88" fmla="*/ 7997607 w 12902436"/>
              <a:gd name="connsiteY88" fmla="*/ 3809704 h 6858000"/>
              <a:gd name="connsiteX89" fmla="*/ 7298230 w 12902436"/>
              <a:gd name="connsiteY89" fmla="*/ 3415525 h 6858000"/>
              <a:gd name="connsiteX90" fmla="*/ 7281427 w 12902436"/>
              <a:gd name="connsiteY90" fmla="*/ 3410953 h 6858000"/>
              <a:gd name="connsiteX91" fmla="*/ 7264623 w 12902436"/>
              <a:gd name="connsiteY91" fmla="*/ 3415525 h 6858000"/>
              <a:gd name="connsiteX92" fmla="*/ 7176207 w 12902436"/>
              <a:gd name="connsiteY92" fmla="*/ 3467727 h 6858000"/>
              <a:gd name="connsiteX93" fmla="*/ 7145196 w 12902436"/>
              <a:gd name="connsiteY93" fmla="*/ 3556143 h 6858000"/>
              <a:gd name="connsiteX94" fmla="*/ 7171790 w 12902436"/>
              <a:gd name="connsiteY94" fmla="*/ 3584335 h 6858000"/>
              <a:gd name="connsiteX95" fmla="*/ 7997607 w 12902436"/>
              <a:gd name="connsiteY95" fmla="*/ 4053339 h 6858000"/>
              <a:gd name="connsiteX96" fmla="*/ 8250487 w 12902436"/>
              <a:gd name="connsiteY96" fmla="*/ 4053339 h 6858000"/>
              <a:gd name="connsiteX97" fmla="*/ 8629795 w 12902436"/>
              <a:gd name="connsiteY97" fmla="*/ 3838412 h 6858000"/>
              <a:gd name="connsiteX98" fmla="*/ 8882674 w 12902436"/>
              <a:gd name="connsiteY98" fmla="*/ 3838412 h 6858000"/>
              <a:gd name="connsiteX99" fmla="*/ 10104609 w 12902436"/>
              <a:gd name="connsiteY99" fmla="*/ 4534525 h 6858000"/>
              <a:gd name="connsiteX100" fmla="*/ 10357477 w 12902436"/>
              <a:gd name="connsiteY100" fmla="*/ 4534525 h 6858000"/>
              <a:gd name="connsiteX101" fmla="*/ 11056866 w 12902436"/>
              <a:gd name="connsiteY101" fmla="*/ 4136869 h 6858000"/>
              <a:gd name="connsiteX102" fmla="*/ 11090462 w 12902436"/>
              <a:gd name="connsiteY102" fmla="*/ 4136869 h 6858000"/>
              <a:gd name="connsiteX103" fmla="*/ 11789840 w 12902436"/>
              <a:gd name="connsiteY103" fmla="*/ 4534525 h 6858000"/>
              <a:gd name="connsiteX104" fmla="*/ 12043600 w 12902436"/>
              <a:gd name="connsiteY104" fmla="*/ 4534525 h 6858000"/>
              <a:gd name="connsiteX105" fmla="*/ 12204000 w 12902436"/>
              <a:gd name="connsiteY105" fmla="*/ 4443332 h 6858000"/>
              <a:gd name="connsiteX106" fmla="*/ 12204000 w 12902436"/>
              <a:gd name="connsiteY106" fmla="*/ 6858000 h 6858000"/>
              <a:gd name="connsiteX107" fmla="*/ 0 w 12902436"/>
              <a:gd name="connsiteY107" fmla="*/ 6858000 h 6858000"/>
              <a:gd name="connsiteX108" fmla="*/ 0 w 12902436"/>
              <a:gd name="connsiteY108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204000 w 12902436"/>
              <a:gd name="connsiteY43" fmla="*/ 3481835 h 6858000"/>
              <a:gd name="connsiteX44" fmla="*/ 12204000 w 12902436"/>
              <a:gd name="connsiteY44" fmla="*/ 2611736 h 6858000"/>
              <a:gd name="connsiteX45" fmla="*/ 10020610 w 12902436"/>
              <a:gd name="connsiteY45" fmla="*/ 2606016 h 6858000"/>
              <a:gd name="connsiteX46" fmla="*/ 10147050 w 12902436"/>
              <a:gd name="connsiteY46" fmla="*/ 2639361 h 6858000"/>
              <a:gd name="connsiteX47" fmla="*/ 11789852 w 12902436"/>
              <a:gd name="connsiteY47" fmla="*/ 3573023 h 6858000"/>
              <a:gd name="connsiteX48" fmla="*/ 12043612 w 12902436"/>
              <a:gd name="connsiteY48" fmla="*/ 3573023 h 6858000"/>
              <a:gd name="connsiteX49" fmla="*/ 12204000 w 12902436"/>
              <a:gd name="connsiteY49" fmla="*/ 3481835 h 6858000"/>
              <a:gd name="connsiteX50" fmla="*/ 12204000 w 12902436"/>
              <a:gd name="connsiteY50" fmla="*/ 3724080 h 6858000"/>
              <a:gd name="connsiteX51" fmla="*/ 12047148 w 12902436"/>
              <a:gd name="connsiteY51" fmla="*/ 3813181 h 6858000"/>
              <a:gd name="connsiteX52" fmla="*/ 11789852 w 12902436"/>
              <a:gd name="connsiteY52" fmla="*/ 3812312 h 6858000"/>
              <a:gd name="connsiteX53" fmla="*/ 9894170 w 12902436"/>
              <a:gd name="connsiteY53" fmla="*/ 2735072 h 6858000"/>
              <a:gd name="connsiteX54" fmla="*/ 9872709 w 12902436"/>
              <a:gd name="connsiteY54" fmla="*/ 2660481 h 6858000"/>
              <a:gd name="connsiteX55" fmla="*/ 9894170 w 12902436"/>
              <a:gd name="connsiteY55" fmla="*/ 2639361 h 6858000"/>
              <a:gd name="connsiteX56" fmla="*/ 10020610 w 12902436"/>
              <a:gd name="connsiteY56" fmla="*/ 2606016 h 6858000"/>
              <a:gd name="connsiteX57" fmla="*/ 0 w 12902436"/>
              <a:gd name="connsiteY57" fmla="*/ 0 h 6858000"/>
              <a:gd name="connsiteX58" fmla="*/ 12204000 w 12902436"/>
              <a:gd name="connsiteY58" fmla="*/ 0 h 6858000"/>
              <a:gd name="connsiteX59" fmla="*/ 12204000 w 12902436"/>
              <a:gd name="connsiteY59" fmla="*/ 2611736 h 6858000"/>
              <a:gd name="connsiteX60" fmla="*/ 10144395 w 12902436"/>
              <a:gd name="connsiteY60" fmla="*/ 1442037 h 6858000"/>
              <a:gd name="connsiteX61" fmla="*/ 10017955 w 12902436"/>
              <a:gd name="connsiteY61" fmla="*/ 1408700 h 6858000"/>
              <a:gd name="connsiteX62" fmla="*/ 9891515 w 12902436"/>
              <a:gd name="connsiteY62" fmla="*/ 1442037 h 6858000"/>
              <a:gd name="connsiteX63" fmla="*/ 7171790 w 12902436"/>
              <a:gd name="connsiteY63" fmla="*/ 2989150 h 6858000"/>
              <a:gd name="connsiteX64" fmla="*/ 7146758 w 12902436"/>
              <a:gd name="connsiteY64" fmla="*/ 3079375 h 6858000"/>
              <a:gd name="connsiteX65" fmla="*/ 7171790 w 12902436"/>
              <a:gd name="connsiteY65" fmla="*/ 3104007 h 6858000"/>
              <a:gd name="connsiteX66" fmla="*/ 7997608 w 12902436"/>
              <a:gd name="connsiteY66" fmla="*/ 3573023 h 6858000"/>
              <a:gd name="connsiteX67" fmla="*/ 8250487 w 12902436"/>
              <a:gd name="connsiteY67" fmla="*/ 3573023 h 6858000"/>
              <a:gd name="connsiteX68" fmla="*/ 8629795 w 12902436"/>
              <a:gd name="connsiteY68" fmla="*/ 3358097 h 6858000"/>
              <a:gd name="connsiteX69" fmla="*/ 8882675 w 12902436"/>
              <a:gd name="connsiteY69" fmla="*/ 3358097 h 6858000"/>
              <a:gd name="connsiteX70" fmla="*/ 10104610 w 12902436"/>
              <a:gd name="connsiteY70" fmla="*/ 4054208 h 6858000"/>
              <a:gd name="connsiteX71" fmla="*/ 10357478 w 12902436"/>
              <a:gd name="connsiteY71" fmla="*/ 4054208 h 6858000"/>
              <a:gd name="connsiteX72" fmla="*/ 11056867 w 12902436"/>
              <a:gd name="connsiteY72" fmla="*/ 3657422 h 6858000"/>
              <a:gd name="connsiteX73" fmla="*/ 11090462 w 12902436"/>
              <a:gd name="connsiteY73" fmla="*/ 3657422 h 6858000"/>
              <a:gd name="connsiteX74" fmla="*/ 11789852 w 12902436"/>
              <a:gd name="connsiteY74" fmla="*/ 4054208 h 6858000"/>
              <a:gd name="connsiteX75" fmla="*/ 12043612 w 12902436"/>
              <a:gd name="connsiteY75" fmla="*/ 4054208 h 6858000"/>
              <a:gd name="connsiteX76" fmla="*/ 12204000 w 12902436"/>
              <a:gd name="connsiteY76" fmla="*/ 3962853 h 6858000"/>
              <a:gd name="connsiteX77" fmla="*/ 12204000 w 12902436"/>
              <a:gd name="connsiteY77" fmla="*/ 4199775 h 6858000"/>
              <a:gd name="connsiteX78" fmla="*/ 12043600 w 12902436"/>
              <a:gd name="connsiteY78" fmla="*/ 4290890 h 6858000"/>
              <a:gd name="connsiteX79" fmla="*/ 11789840 w 12902436"/>
              <a:gd name="connsiteY79" fmla="*/ 4290890 h 6858000"/>
              <a:gd name="connsiteX80" fmla="*/ 11090462 w 12902436"/>
              <a:gd name="connsiteY80" fmla="*/ 3894103 h 6858000"/>
              <a:gd name="connsiteX81" fmla="*/ 11056866 w 12902436"/>
              <a:gd name="connsiteY81" fmla="*/ 3894103 h 6858000"/>
              <a:gd name="connsiteX82" fmla="*/ 10357477 w 12902436"/>
              <a:gd name="connsiteY82" fmla="*/ 4290890 h 6858000"/>
              <a:gd name="connsiteX83" fmla="*/ 10104609 w 12902436"/>
              <a:gd name="connsiteY83" fmla="*/ 4290890 h 6858000"/>
              <a:gd name="connsiteX84" fmla="*/ 8882674 w 12902436"/>
              <a:gd name="connsiteY84" fmla="*/ 3594777 h 6858000"/>
              <a:gd name="connsiteX85" fmla="*/ 8629795 w 12902436"/>
              <a:gd name="connsiteY85" fmla="*/ 3594777 h 6858000"/>
              <a:gd name="connsiteX86" fmla="*/ 8250487 w 12902436"/>
              <a:gd name="connsiteY86" fmla="*/ 3809704 h 6858000"/>
              <a:gd name="connsiteX87" fmla="*/ 7997607 w 12902436"/>
              <a:gd name="connsiteY87" fmla="*/ 3809704 h 6858000"/>
              <a:gd name="connsiteX88" fmla="*/ 7298230 w 12902436"/>
              <a:gd name="connsiteY88" fmla="*/ 3415525 h 6858000"/>
              <a:gd name="connsiteX89" fmla="*/ 7281427 w 12902436"/>
              <a:gd name="connsiteY89" fmla="*/ 3410953 h 6858000"/>
              <a:gd name="connsiteX90" fmla="*/ 7264623 w 12902436"/>
              <a:gd name="connsiteY90" fmla="*/ 3415525 h 6858000"/>
              <a:gd name="connsiteX91" fmla="*/ 7176207 w 12902436"/>
              <a:gd name="connsiteY91" fmla="*/ 3467727 h 6858000"/>
              <a:gd name="connsiteX92" fmla="*/ 7145196 w 12902436"/>
              <a:gd name="connsiteY92" fmla="*/ 3556143 h 6858000"/>
              <a:gd name="connsiteX93" fmla="*/ 7171790 w 12902436"/>
              <a:gd name="connsiteY93" fmla="*/ 3584335 h 6858000"/>
              <a:gd name="connsiteX94" fmla="*/ 7997607 w 12902436"/>
              <a:gd name="connsiteY94" fmla="*/ 4053339 h 6858000"/>
              <a:gd name="connsiteX95" fmla="*/ 8250487 w 12902436"/>
              <a:gd name="connsiteY95" fmla="*/ 4053339 h 6858000"/>
              <a:gd name="connsiteX96" fmla="*/ 8629795 w 12902436"/>
              <a:gd name="connsiteY96" fmla="*/ 3838412 h 6858000"/>
              <a:gd name="connsiteX97" fmla="*/ 8882674 w 12902436"/>
              <a:gd name="connsiteY97" fmla="*/ 3838412 h 6858000"/>
              <a:gd name="connsiteX98" fmla="*/ 10104609 w 12902436"/>
              <a:gd name="connsiteY98" fmla="*/ 4534525 h 6858000"/>
              <a:gd name="connsiteX99" fmla="*/ 10357477 w 12902436"/>
              <a:gd name="connsiteY99" fmla="*/ 4534525 h 6858000"/>
              <a:gd name="connsiteX100" fmla="*/ 11056866 w 12902436"/>
              <a:gd name="connsiteY100" fmla="*/ 4136869 h 6858000"/>
              <a:gd name="connsiteX101" fmla="*/ 11090462 w 12902436"/>
              <a:gd name="connsiteY101" fmla="*/ 4136869 h 6858000"/>
              <a:gd name="connsiteX102" fmla="*/ 11789840 w 12902436"/>
              <a:gd name="connsiteY102" fmla="*/ 4534525 h 6858000"/>
              <a:gd name="connsiteX103" fmla="*/ 12043600 w 12902436"/>
              <a:gd name="connsiteY103" fmla="*/ 4534525 h 6858000"/>
              <a:gd name="connsiteX104" fmla="*/ 12204000 w 12902436"/>
              <a:gd name="connsiteY104" fmla="*/ 4443332 h 6858000"/>
              <a:gd name="connsiteX105" fmla="*/ 12204000 w 12902436"/>
              <a:gd name="connsiteY105" fmla="*/ 6858000 h 6858000"/>
              <a:gd name="connsiteX106" fmla="*/ 0 w 12902436"/>
              <a:gd name="connsiteY106" fmla="*/ 6858000 h 6858000"/>
              <a:gd name="connsiteX107" fmla="*/ 0 w 12902436"/>
              <a:gd name="connsiteY107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45645 w 12902436"/>
              <a:gd name="connsiteY33" fmla="*/ 3416395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204000 w 12902436"/>
              <a:gd name="connsiteY41" fmla="*/ 2611736 h 6858000"/>
              <a:gd name="connsiteX42" fmla="*/ 12204000 w 12902436"/>
              <a:gd name="connsiteY42" fmla="*/ 3481835 h 6858000"/>
              <a:gd name="connsiteX43" fmla="*/ 12204000 w 12902436"/>
              <a:gd name="connsiteY43" fmla="*/ 2611736 h 6858000"/>
              <a:gd name="connsiteX44" fmla="*/ 10020610 w 12902436"/>
              <a:gd name="connsiteY44" fmla="*/ 2606016 h 6858000"/>
              <a:gd name="connsiteX45" fmla="*/ 10147050 w 12902436"/>
              <a:gd name="connsiteY45" fmla="*/ 2639361 h 6858000"/>
              <a:gd name="connsiteX46" fmla="*/ 11789852 w 12902436"/>
              <a:gd name="connsiteY46" fmla="*/ 3573023 h 6858000"/>
              <a:gd name="connsiteX47" fmla="*/ 12043612 w 12902436"/>
              <a:gd name="connsiteY47" fmla="*/ 3573023 h 6858000"/>
              <a:gd name="connsiteX48" fmla="*/ 12204000 w 12902436"/>
              <a:gd name="connsiteY48" fmla="*/ 3481835 h 6858000"/>
              <a:gd name="connsiteX49" fmla="*/ 12204000 w 12902436"/>
              <a:gd name="connsiteY49" fmla="*/ 3724080 h 6858000"/>
              <a:gd name="connsiteX50" fmla="*/ 12047148 w 12902436"/>
              <a:gd name="connsiteY50" fmla="*/ 3813181 h 6858000"/>
              <a:gd name="connsiteX51" fmla="*/ 11789852 w 12902436"/>
              <a:gd name="connsiteY51" fmla="*/ 3812312 h 6858000"/>
              <a:gd name="connsiteX52" fmla="*/ 9894170 w 12902436"/>
              <a:gd name="connsiteY52" fmla="*/ 2735072 h 6858000"/>
              <a:gd name="connsiteX53" fmla="*/ 9872709 w 12902436"/>
              <a:gd name="connsiteY53" fmla="*/ 2660481 h 6858000"/>
              <a:gd name="connsiteX54" fmla="*/ 9894170 w 12902436"/>
              <a:gd name="connsiteY54" fmla="*/ 2639361 h 6858000"/>
              <a:gd name="connsiteX55" fmla="*/ 10020610 w 12902436"/>
              <a:gd name="connsiteY55" fmla="*/ 2606016 h 6858000"/>
              <a:gd name="connsiteX56" fmla="*/ 0 w 12902436"/>
              <a:gd name="connsiteY56" fmla="*/ 0 h 6858000"/>
              <a:gd name="connsiteX57" fmla="*/ 12204000 w 12902436"/>
              <a:gd name="connsiteY57" fmla="*/ 0 h 6858000"/>
              <a:gd name="connsiteX58" fmla="*/ 12204000 w 12902436"/>
              <a:gd name="connsiteY58" fmla="*/ 2611736 h 6858000"/>
              <a:gd name="connsiteX59" fmla="*/ 10144395 w 12902436"/>
              <a:gd name="connsiteY59" fmla="*/ 1442037 h 6858000"/>
              <a:gd name="connsiteX60" fmla="*/ 10017955 w 12902436"/>
              <a:gd name="connsiteY60" fmla="*/ 1408700 h 6858000"/>
              <a:gd name="connsiteX61" fmla="*/ 9891515 w 12902436"/>
              <a:gd name="connsiteY61" fmla="*/ 1442037 h 6858000"/>
              <a:gd name="connsiteX62" fmla="*/ 7171790 w 12902436"/>
              <a:gd name="connsiteY62" fmla="*/ 2989150 h 6858000"/>
              <a:gd name="connsiteX63" fmla="*/ 7146758 w 12902436"/>
              <a:gd name="connsiteY63" fmla="*/ 3079375 h 6858000"/>
              <a:gd name="connsiteX64" fmla="*/ 7171790 w 12902436"/>
              <a:gd name="connsiteY64" fmla="*/ 3104007 h 6858000"/>
              <a:gd name="connsiteX65" fmla="*/ 7997608 w 12902436"/>
              <a:gd name="connsiteY65" fmla="*/ 3573023 h 6858000"/>
              <a:gd name="connsiteX66" fmla="*/ 8250487 w 12902436"/>
              <a:gd name="connsiteY66" fmla="*/ 3573023 h 6858000"/>
              <a:gd name="connsiteX67" fmla="*/ 8629795 w 12902436"/>
              <a:gd name="connsiteY67" fmla="*/ 3358097 h 6858000"/>
              <a:gd name="connsiteX68" fmla="*/ 8882675 w 12902436"/>
              <a:gd name="connsiteY68" fmla="*/ 3358097 h 6858000"/>
              <a:gd name="connsiteX69" fmla="*/ 10104610 w 12902436"/>
              <a:gd name="connsiteY69" fmla="*/ 4054208 h 6858000"/>
              <a:gd name="connsiteX70" fmla="*/ 10357478 w 12902436"/>
              <a:gd name="connsiteY70" fmla="*/ 4054208 h 6858000"/>
              <a:gd name="connsiteX71" fmla="*/ 11056867 w 12902436"/>
              <a:gd name="connsiteY71" fmla="*/ 3657422 h 6858000"/>
              <a:gd name="connsiteX72" fmla="*/ 11090462 w 12902436"/>
              <a:gd name="connsiteY72" fmla="*/ 3657422 h 6858000"/>
              <a:gd name="connsiteX73" fmla="*/ 11789852 w 12902436"/>
              <a:gd name="connsiteY73" fmla="*/ 4054208 h 6858000"/>
              <a:gd name="connsiteX74" fmla="*/ 12043612 w 12902436"/>
              <a:gd name="connsiteY74" fmla="*/ 4054208 h 6858000"/>
              <a:gd name="connsiteX75" fmla="*/ 12204000 w 12902436"/>
              <a:gd name="connsiteY75" fmla="*/ 3962853 h 6858000"/>
              <a:gd name="connsiteX76" fmla="*/ 12204000 w 12902436"/>
              <a:gd name="connsiteY76" fmla="*/ 4199775 h 6858000"/>
              <a:gd name="connsiteX77" fmla="*/ 12043600 w 12902436"/>
              <a:gd name="connsiteY77" fmla="*/ 4290890 h 6858000"/>
              <a:gd name="connsiteX78" fmla="*/ 11789840 w 12902436"/>
              <a:gd name="connsiteY78" fmla="*/ 4290890 h 6858000"/>
              <a:gd name="connsiteX79" fmla="*/ 11090462 w 12902436"/>
              <a:gd name="connsiteY79" fmla="*/ 3894103 h 6858000"/>
              <a:gd name="connsiteX80" fmla="*/ 11056866 w 12902436"/>
              <a:gd name="connsiteY80" fmla="*/ 3894103 h 6858000"/>
              <a:gd name="connsiteX81" fmla="*/ 10357477 w 12902436"/>
              <a:gd name="connsiteY81" fmla="*/ 4290890 h 6858000"/>
              <a:gd name="connsiteX82" fmla="*/ 10104609 w 12902436"/>
              <a:gd name="connsiteY82" fmla="*/ 4290890 h 6858000"/>
              <a:gd name="connsiteX83" fmla="*/ 8882674 w 12902436"/>
              <a:gd name="connsiteY83" fmla="*/ 3594777 h 6858000"/>
              <a:gd name="connsiteX84" fmla="*/ 8629795 w 12902436"/>
              <a:gd name="connsiteY84" fmla="*/ 3594777 h 6858000"/>
              <a:gd name="connsiteX85" fmla="*/ 8250487 w 12902436"/>
              <a:gd name="connsiteY85" fmla="*/ 3809704 h 6858000"/>
              <a:gd name="connsiteX86" fmla="*/ 7997607 w 12902436"/>
              <a:gd name="connsiteY86" fmla="*/ 3809704 h 6858000"/>
              <a:gd name="connsiteX87" fmla="*/ 7298230 w 12902436"/>
              <a:gd name="connsiteY87" fmla="*/ 3415525 h 6858000"/>
              <a:gd name="connsiteX88" fmla="*/ 7281427 w 12902436"/>
              <a:gd name="connsiteY88" fmla="*/ 3410953 h 6858000"/>
              <a:gd name="connsiteX89" fmla="*/ 7264623 w 12902436"/>
              <a:gd name="connsiteY89" fmla="*/ 3415525 h 6858000"/>
              <a:gd name="connsiteX90" fmla="*/ 7176207 w 12902436"/>
              <a:gd name="connsiteY90" fmla="*/ 3467727 h 6858000"/>
              <a:gd name="connsiteX91" fmla="*/ 7145196 w 12902436"/>
              <a:gd name="connsiteY91" fmla="*/ 3556143 h 6858000"/>
              <a:gd name="connsiteX92" fmla="*/ 7171790 w 12902436"/>
              <a:gd name="connsiteY92" fmla="*/ 3584335 h 6858000"/>
              <a:gd name="connsiteX93" fmla="*/ 7997607 w 12902436"/>
              <a:gd name="connsiteY93" fmla="*/ 4053339 h 6858000"/>
              <a:gd name="connsiteX94" fmla="*/ 8250487 w 12902436"/>
              <a:gd name="connsiteY94" fmla="*/ 4053339 h 6858000"/>
              <a:gd name="connsiteX95" fmla="*/ 8629795 w 12902436"/>
              <a:gd name="connsiteY95" fmla="*/ 3838412 h 6858000"/>
              <a:gd name="connsiteX96" fmla="*/ 8882674 w 12902436"/>
              <a:gd name="connsiteY96" fmla="*/ 3838412 h 6858000"/>
              <a:gd name="connsiteX97" fmla="*/ 10104609 w 12902436"/>
              <a:gd name="connsiteY97" fmla="*/ 4534525 h 6858000"/>
              <a:gd name="connsiteX98" fmla="*/ 10357477 w 12902436"/>
              <a:gd name="connsiteY98" fmla="*/ 4534525 h 6858000"/>
              <a:gd name="connsiteX99" fmla="*/ 11056866 w 12902436"/>
              <a:gd name="connsiteY99" fmla="*/ 4136869 h 6858000"/>
              <a:gd name="connsiteX100" fmla="*/ 11090462 w 12902436"/>
              <a:gd name="connsiteY100" fmla="*/ 4136869 h 6858000"/>
              <a:gd name="connsiteX101" fmla="*/ 11789840 w 12902436"/>
              <a:gd name="connsiteY101" fmla="*/ 4534525 h 6858000"/>
              <a:gd name="connsiteX102" fmla="*/ 12043600 w 12902436"/>
              <a:gd name="connsiteY102" fmla="*/ 4534525 h 6858000"/>
              <a:gd name="connsiteX103" fmla="*/ 12204000 w 12902436"/>
              <a:gd name="connsiteY103" fmla="*/ 4443332 h 6858000"/>
              <a:gd name="connsiteX104" fmla="*/ 12204000 w 12902436"/>
              <a:gd name="connsiteY104" fmla="*/ 6858000 h 6858000"/>
              <a:gd name="connsiteX105" fmla="*/ 0 w 12902436"/>
              <a:gd name="connsiteY105" fmla="*/ 6858000 h 6858000"/>
              <a:gd name="connsiteX106" fmla="*/ 0 w 12902436"/>
              <a:gd name="connsiteY106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204000 w 12902436"/>
              <a:gd name="connsiteY40" fmla="*/ 2611736 h 6858000"/>
              <a:gd name="connsiteX41" fmla="*/ 12204000 w 12902436"/>
              <a:gd name="connsiteY41" fmla="*/ 3481835 h 6858000"/>
              <a:gd name="connsiteX42" fmla="*/ 12204000 w 12902436"/>
              <a:gd name="connsiteY42" fmla="*/ 2611736 h 6858000"/>
              <a:gd name="connsiteX43" fmla="*/ 10020610 w 12902436"/>
              <a:gd name="connsiteY43" fmla="*/ 2606016 h 6858000"/>
              <a:gd name="connsiteX44" fmla="*/ 10147050 w 12902436"/>
              <a:gd name="connsiteY44" fmla="*/ 2639361 h 6858000"/>
              <a:gd name="connsiteX45" fmla="*/ 11789852 w 12902436"/>
              <a:gd name="connsiteY45" fmla="*/ 3573023 h 6858000"/>
              <a:gd name="connsiteX46" fmla="*/ 12043612 w 12902436"/>
              <a:gd name="connsiteY46" fmla="*/ 3573023 h 6858000"/>
              <a:gd name="connsiteX47" fmla="*/ 12204000 w 12902436"/>
              <a:gd name="connsiteY47" fmla="*/ 3481835 h 6858000"/>
              <a:gd name="connsiteX48" fmla="*/ 12204000 w 12902436"/>
              <a:gd name="connsiteY48" fmla="*/ 3724080 h 6858000"/>
              <a:gd name="connsiteX49" fmla="*/ 12047148 w 12902436"/>
              <a:gd name="connsiteY49" fmla="*/ 3813181 h 6858000"/>
              <a:gd name="connsiteX50" fmla="*/ 11789852 w 12902436"/>
              <a:gd name="connsiteY50" fmla="*/ 3812312 h 6858000"/>
              <a:gd name="connsiteX51" fmla="*/ 9894170 w 12902436"/>
              <a:gd name="connsiteY51" fmla="*/ 2735072 h 6858000"/>
              <a:gd name="connsiteX52" fmla="*/ 9872709 w 12902436"/>
              <a:gd name="connsiteY52" fmla="*/ 2660481 h 6858000"/>
              <a:gd name="connsiteX53" fmla="*/ 9894170 w 12902436"/>
              <a:gd name="connsiteY53" fmla="*/ 2639361 h 6858000"/>
              <a:gd name="connsiteX54" fmla="*/ 10020610 w 12902436"/>
              <a:gd name="connsiteY54" fmla="*/ 2606016 h 6858000"/>
              <a:gd name="connsiteX55" fmla="*/ 0 w 12902436"/>
              <a:gd name="connsiteY55" fmla="*/ 0 h 6858000"/>
              <a:gd name="connsiteX56" fmla="*/ 12204000 w 12902436"/>
              <a:gd name="connsiteY56" fmla="*/ 0 h 6858000"/>
              <a:gd name="connsiteX57" fmla="*/ 12204000 w 12902436"/>
              <a:gd name="connsiteY57" fmla="*/ 2611736 h 6858000"/>
              <a:gd name="connsiteX58" fmla="*/ 10144395 w 12902436"/>
              <a:gd name="connsiteY58" fmla="*/ 1442037 h 6858000"/>
              <a:gd name="connsiteX59" fmla="*/ 10017955 w 12902436"/>
              <a:gd name="connsiteY59" fmla="*/ 1408700 h 6858000"/>
              <a:gd name="connsiteX60" fmla="*/ 9891515 w 12902436"/>
              <a:gd name="connsiteY60" fmla="*/ 1442037 h 6858000"/>
              <a:gd name="connsiteX61" fmla="*/ 7171790 w 12902436"/>
              <a:gd name="connsiteY61" fmla="*/ 2989150 h 6858000"/>
              <a:gd name="connsiteX62" fmla="*/ 7146758 w 12902436"/>
              <a:gd name="connsiteY62" fmla="*/ 3079375 h 6858000"/>
              <a:gd name="connsiteX63" fmla="*/ 7171790 w 12902436"/>
              <a:gd name="connsiteY63" fmla="*/ 3104007 h 6858000"/>
              <a:gd name="connsiteX64" fmla="*/ 7997608 w 12902436"/>
              <a:gd name="connsiteY64" fmla="*/ 3573023 h 6858000"/>
              <a:gd name="connsiteX65" fmla="*/ 8250487 w 12902436"/>
              <a:gd name="connsiteY65" fmla="*/ 3573023 h 6858000"/>
              <a:gd name="connsiteX66" fmla="*/ 8629795 w 12902436"/>
              <a:gd name="connsiteY66" fmla="*/ 3358097 h 6858000"/>
              <a:gd name="connsiteX67" fmla="*/ 8882675 w 12902436"/>
              <a:gd name="connsiteY67" fmla="*/ 3358097 h 6858000"/>
              <a:gd name="connsiteX68" fmla="*/ 10104610 w 12902436"/>
              <a:gd name="connsiteY68" fmla="*/ 4054208 h 6858000"/>
              <a:gd name="connsiteX69" fmla="*/ 10357478 w 12902436"/>
              <a:gd name="connsiteY69" fmla="*/ 4054208 h 6858000"/>
              <a:gd name="connsiteX70" fmla="*/ 11056867 w 12902436"/>
              <a:gd name="connsiteY70" fmla="*/ 3657422 h 6858000"/>
              <a:gd name="connsiteX71" fmla="*/ 11090462 w 12902436"/>
              <a:gd name="connsiteY71" fmla="*/ 3657422 h 6858000"/>
              <a:gd name="connsiteX72" fmla="*/ 11789852 w 12902436"/>
              <a:gd name="connsiteY72" fmla="*/ 4054208 h 6858000"/>
              <a:gd name="connsiteX73" fmla="*/ 12043612 w 12902436"/>
              <a:gd name="connsiteY73" fmla="*/ 4054208 h 6858000"/>
              <a:gd name="connsiteX74" fmla="*/ 12204000 w 12902436"/>
              <a:gd name="connsiteY74" fmla="*/ 3962853 h 6858000"/>
              <a:gd name="connsiteX75" fmla="*/ 12204000 w 12902436"/>
              <a:gd name="connsiteY75" fmla="*/ 4199775 h 6858000"/>
              <a:gd name="connsiteX76" fmla="*/ 12043600 w 12902436"/>
              <a:gd name="connsiteY76" fmla="*/ 4290890 h 6858000"/>
              <a:gd name="connsiteX77" fmla="*/ 11789840 w 12902436"/>
              <a:gd name="connsiteY77" fmla="*/ 4290890 h 6858000"/>
              <a:gd name="connsiteX78" fmla="*/ 11090462 w 12902436"/>
              <a:gd name="connsiteY78" fmla="*/ 3894103 h 6858000"/>
              <a:gd name="connsiteX79" fmla="*/ 11056866 w 12902436"/>
              <a:gd name="connsiteY79" fmla="*/ 3894103 h 6858000"/>
              <a:gd name="connsiteX80" fmla="*/ 10357477 w 12902436"/>
              <a:gd name="connsiteY80" fmla="*/ 4290890 h 6858000"/>
              <a:gd name="connsiteX81" fmla="*/ 10104609 w 12902436"/>
              <a:gd name="connsiteY81" fmla="*/ 4290890 h 6858000"/>
              <a:gd name="connsiteX82" fmla="*/ 8882674 w 12902436"/>
              <a:gd name="connsiteY82" fmla="*/ 3594777 h 6858000"/>
              <a:gd name="connsiteX83" fmla="*/ 8629795 w 12902436"/>
              <a:gd name="connsiteY83" fmla="*/ 3594777 h 6858000"/>
              <a:gd name="connsiteX84" fmla="*/ 8250487 w 12902436"/>
              <a:gd name="connsiteY84" fmla="*/ 3809704 h 6858000"/>
              <a:gd name="connsiteX85" fmla="*/ 7997607 w 12902436"/>
              <a:gd name="connsiteY85" fmla="*/ 3809704 h 6858000"/>
              <a:gd name="connsiteX86" fmla="*/ 7298230 w 12902436"/>
              <a:gd name="connsiteY86" fmla="*/ 3415525 h 6858000"/>
              <a:gd name="connsiteX87" fmla="*/ 7281427 w 12902436"/>
              <a:gd name="connsiteY87" fmla="*/ 3410953 h 6858000"/>
              <a:gd name="connsiteX88" fmla="*/ 7264623 w 12902436"/>
              <a:gd name="connsiteY88" fmla="*/ 3415525 h 6858000"/>
              <a:gd name="connsiteX89" fmla="*/ 7176207 w 12902436"/>
              <a:gd name="connsiteY89" fmla="*/ 3467727 h 6858000"/>
              <a:gd name="connsiteX90" fmla="*/ 7145196 w 12902436"/>
              <a:gd name="connsiteY90" fmla="*/ 3556143 h 6858000"/>
              <a:gd name="connsiteX91" fmla="*/ 7171790 w 12902436"/>
              <a:gd name="connsiteY91" fmla="*/ 3584335 h 6858000"/>
              <a:gd name="connsiteX92" fmla="*/ 7997607 w 12902436"/>
              <a:gd name="connsiteY92" fmla="*/ 4053339 h 6858000"/>
              <a:gd name="connsiteX93" fmla="*/ 8250487 w 12902436"/>
              <a:gd name="connsiteY93" fmla="*/ 4053339 h 6858000"/>
              <a:gd name="connsiteX94" fmla="*/ 8629795 w 12902436"/>
              <a:gd name="connsiteY94" fmla="*/ 3838412 h 6858000"/>
              <a:gd name="connsiteX95" fmla="*/ 8882674 w 12902436"/>
              <a:gd name="connsiteY95" fmla="*/ 3838412 h 6858000"/>
              <a:gd name="connsiteX96" fmla="*/ 10104609 w 12902436"/>
              <a:gd name="connsiteY96" fmla="*/ 4534525 h 6858000"/>
              <a:gd name="connsiteX97" fmla="*/ 10357477 w 12902436"/>
              <a:gd name="connsiteY97" fmla="*/ 4534525 h 6858000"/>
              <a:gd name="connsiteX98" fmla="*/ 11056866 w 12902436"/>
              <a:gd name="connsiteY98" fmla="*/ 4136869 h 6858000"/>
              <a:gd name="connsiteX99" fmla="*/ 11090462 w 12902436"/>
              <a:gd name="connsiteY99" fmla="*/ 4136869 h 6858000"/>
              <a:gd name="connsiteX100" fmla="*/ 11789840 w 12902436"/>
              <a:gd name="connsiteY100" fmla="*/ 4534525 h 6858000"/>
              <a:gd name="connsiteX101" fmla="*/ 12043600 w 12902436"/>
              <a:gd name="connsiteY101" fmla="*/ 4534525 h 6858000"/>
              <a:gd name="connsiteX102" fmla="*/ 12204000 w 12902436"/>
              <a:gd name="connsiteY102" fmla="*/ 4443332 h 6858000"/>
              <a:gd name="connsiteX103" fmla="*/ 12204000 w 12902436"/>
              <a:gd name="connsiteY103" fmla="*/ 6858000 h 6858000"/>
              <a:gd name="connsiteX104" fmla="*/ 0 w 12902436"/>
              <a:gd name="connsiteY104" fmla="*/ 6858000 h 6858000"/>
              <a:gd name="connsiteX105" fmla="*/ 0 w 12902436"/>
              <a:gd name="connsiteY105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93581 w 12902436"/>
              <a:gd name="connsiteY35" fmla="*/ 3494110 h 6858000"/>
              <a:gd name="connsiteX36" fmla="*/ 12868549 w 12902436"/>
              <a:gd name="connsiteY36" fmla="*/ 3584335 h 6858000"/>
              <a:gd name="connsiteX37" fmla="*/ 12204000 w 12902436"/>
              <a:gd name="connsiteY37" fmla="*/ 3962853 h 6858000"/>
              <a:gd name="connsiteX38" fmla="*/ 12204000 w 12902436"/>
              <a:gd name="connsiteY38" fmla="*/ 3724080 h 6858000"/>
              <a:gd name="connsiteX39" fmla="*/ 12204000 w 12902436"/>
              <a:gd name="connsiteY39" fmla="*/ 2611736 h 6858000"/>
              <a:gd name="connsiteX40" fmla="*/ 12204000 w 12902436"/>
              <a:gd name="connsiteY40" fmla="*/ 3481835 h 6858000"/>
              <a:gd name="connsiteX41" fmla="*/ 12204000 w 12902436"/>
              <a:gd name="connsiteY41" fmla="*/ 2611736 h 6858000"/>
              <a:gd name="connsiteX42" fmla="*/ 10020610 w 12902436"/>
              <a:gd name="connsiteY42" fmla="*/ 2606016 h 6858000"/>
              <a:gd name="connsiteX43" fmla="*/ 10147050 w 12902436"/>
              <a:gd name="connsiteY43" fmla="*/ 2639361 h 6858000"/>
              <a:gd name="connsiteX44" fmla="*/ 11789852 w 12902436"/>
              <a:gd name="connsiteY44" fmla="*/ 3573023 h 6858000"/>
              <a:gd name="connsiteX45" fmla="*/ 12043612 w 12902436"/>
              <a:gd name="connsiteY45" fmla="*/ 3573023 h 6858000"/>
              <a:gd name="connsiteX46" fmla="*/ 12204000 w 12902436"/>
              <a:gd name="connsiteY46" fmla="*/ 3481835 h 6858000"/>
              <a:gd name="connsiteX47" fmla="*/ 12204000 w 12902436"/>
              <a:gd name="connsiteY47" fmla="*/ 3724080 h 6858000"/>
              <a:gd name="connsiteX48" fmla="*/ 12047148 w 12902436"/>
              <a:gd name="connsiteY48" fmla="*/ 3813181 h 6858000"/>
              <a:gd name="connsiteX49" fmla="*/ 11789852 w 12902436"/>
              <a:gd name="connsiteY49" fmla="*/ 3812312 h 6858000"/>
              <a:gd name="connsiteX50" fmla="*/ 9894170 w 12902436"/>
              <a:gd name="connsiteY50" fmla="*/ 2735072 h 6858000"/>
              <a:gd name="connsiteX51" fmla="*/ 9872709 w 12902436"/>
              <a:gd name="connsiteY51" fmla="*/ 2660481 h 6858000"/>
              <a:gd name="connsiteX52" fmla="*/ 9894170 w 12902436"/>
              <a:gd name="connsiteY52" fmla="*/ 2639361 h 6858000"/>
              <a:gd name="connsiteX53" fmla="*/ 10020610 w 12902436"/>
              <a:gd name="connsiteY53" fmla="*/ 2606016 h 6858000"/>
              <a:gd name="connsiteX54" fmla="*/ 0 w 12902436"/>
              <a:gd name="connsiteY54" fmla="*/ 0 h 6858000"/>
              <a:gd name="connsiteX55" fmla="*/ 12204000 w 12902436"/>
              <a:gd name="connsiteY55" fmla="*/ 0 h 6858000"/>
              <a:gd name="connsiteX56" fmla="*/ 12204000 w 12902436"/>
              <a:gd name="connsiteY56" fmla="*/ 2611736 h 6858000"/>
              <a:gd name="connsiteX57" fmla="*/ 10144395 w 12902436"/>
              <a:gd name="connsiteY57" fmla="*/ 1442037 h 6858000"/>
              <a:gd name="connsiteX58" fmla="*/ 10017955 w 12902436"/>
              <a:gd name="connsiteY58" fmla="*/ 1408700 h 6858000"/>
              <a:gd name="connsiteX59" fmla="*/ 9891515 w 12902436"/>
              <a:gd name="connsiteY59" fmla="*/ 1442037 h 6858000"/>
              <a:gd name="connsiteX60" fmla="*/ 7171790 w 12902436"/>
              <a:gd name="connsiteY60" fmla="*/ 2989150 h 6858000"/>
              <a:gd name="connsiteX61" fmla="*/ 7146758 w 12902436"/>
              <a:gd name="connsiteY61" fmla="*/ 3079375 h 6858000"/>
              <a:gd name="connsiteX62" fmla="*/ 7171790 w 12902436"/>
              <a:gd name="connsiteY62" fmla="*/ 3104007 h 6858000"/>
              <a:gd name="connsiteX63" fmla="*/ 7997608 w 12902436"/>
              <a:gd name="connsiteY63" fmla="*/ 3573023 h 6858000"/>
              <a:gd name="connsiteX64" fmla="*/ 8250487 w 12902436"/>
              <a:gd name="connsiteY64" fmla="*/ 3573023 h 6858000"/>
              <a:gd name="connsiteX65" fmla="*/ 8629795 w 12902436"/>
              <a:gd name="connsiteY65" fmla="*/ 3358097 h 6858000"/>
              <a:gd name="connsiteX66" fmla="*/ 8882675 w 12902436"/>
              <a:gd name="connsiteY66" fmla="*/ 3358097 h 6858000"/>
              <a:gd name="connsiteX67" fmla="*/ 10104610 w 12902436"/>
              <a:gd name="connsiteY67" fmla="*/ 4054208 h 6858000"/>
              <a:gd name="connsiteX68" fmla="*/ 10357478 w 12902436"/>
              <a:gd name="connsiteY68" fmla="*/ 4054208 h 6858000"/>
              <a:gd name="connsiteX69" fmla="*/ 11056867 w 12902436"/>
              <a:gd name="connsiteY69" fmla="*/ 3657422 h 6858000"/>
              <a:gd name="connsiteX70" fmla="*/ 11090462 w 12902436"/>
              <a:gd name="connsiteY70" fmla="*/ 3657422 h 6858000"/>
              <a:gd name="connsiteX71" fmla="*/ 11789852 w 12902436"/>
              <a:gd name="connsiteY71" fmla="*/ 4054208 h 6858000"/>
              <a:gd name="connsiteX72" fmla="*/ 12043612 w 12902436"/>
              <a:gd name="connsiteY72" fmla="*/ 4054208 h 6858000"/>
              <a:gd name="connsiteX73" fmla="*/ 12204000 w 12902436"/>
              <a:gd name="connsiteY73" fmla="*/ 3962853 h 6858000"/>
              <a:gd name="connsiteX74" fmla="*/ 12204000 w 12902436"/>
              <a:gd name="connsiteY74" fmla="*/ 4199775 h 6858000"/>
              <a:gd name="connsiteX75" fmla="*/ 12043600 w 12902436"/>
              <a:gd name="connsiteY75" fmla="*/ 4290890 h 6858000"/>
              <a:gd name="connsiteX76" fmla="*/ 11789840 w 12902436"/>
              <a:gd name="connsiteY76" fmla="*/ 4290890 h 6858000"/>
              <a:gd name="connsiteX77" fmla="*/ 11090462 w 12902436"/>
              <a:gd name="connsiteY77" fmla="*/ 3894103 h 6858000"/>
              <a:gd name="connsiteX78" fmla="*/ 11056866 w 12902436"/>
              <a:gd name="connsiteY78" fmla="*/ 3894103 h 6858000"/>
              <a:gd name="connsiteX79" fmla="*/ 10357477 w 12902436"/>
              <a:gd name="connsiteY79" fmla="*/ 4290890 h 6858000"/>
              <a:gd name="connsiteX80" fmla="*/ 10104609 w 12902436"/>
              <a:gd name="connsiteY80" fmla="*/ 4290890 h 6858000"/>
              <a:gd name="connsiteX81" fmla="*/ 8882674 w 12902436"/>
              <a:gd name="connsiteY81" fmla="*/ 3594777 h 6858000"/>
              <a:gd name="connsiteX82" fmla="*/ 8629795 w 12902436"/>
              <a:gd name="connsiteY82" fmla="*/ 3594777 h 6858000"/>
              <a:gd name="connsiteX83" fmla="*/ 8250487 w 12902436"/>
              <a:gd name="connsiteY83" fmla="*/ 3809704 h 6858000"/>
              <a:gd name="connsiteX84" fmla="*/ 7997607 w 12902436"/>
              <a:gd name="connsiteY84" fmla="*/ 3809704 h 6858000"/>
              <a:gd name="connsiteX85" fmla="*/ 7298230 w 12902436"/>
              <a:gd name="connsiteY85" fmla="*/ 3415525 h 6858000"/>
              <a:gd name="connsiteX86" fmla="*/ 7281427 w 12902436"/>
              <a:gd name="connsiteY86" fmla="*/ 3410953 h 6858000"/>
              <a:gd name="connsiteX87" fmla="*/ 7264623 w 12902436"/>
              <a:gd name="connsiteY87" fmla="*/ 3415525 h 6858000"/>
              <a:gd name="connsiteX88" fmla="*/ 7176207 w 12902436"/>
              <a:gd name="connsiteY88" fmla="*/ 3467727 h 6858000"/>
              <a:gd name="connsiteX89" fmla="*/ 7145196 w 12902436"/>
              <a:gd name="connsiteY89" fmla="*/ 3556143 h 6858000"/>
              <a:gd name="connsiteX90" fmla="*/ 7171790 w 12902436"/>
              <a:gd name="connsiteY90" fmla="*/ 3584335 h 6858000"/>
              <a:gd name="connsiteX91" fmla="*/ 7997607 w 12902436"/>
              <a:gd name="connsiteY91" fmla="*/ 4053339 h 6858000"/>
              <a:gd name="connsiteX92" fmla="*/ 8250487 w 12902436"/>
              <a:gd name="connsiteY92" fmla="*/ 4053339 h 6858000"/>
              <a:gd name="connsiteX93" fmla="*/ 8629795 w 12902436"/>
              <a:gd name="connsiteY93" fmla="*/ 3838412 h 6858000"/>
              <a:gd name="connsiteX94" fmla="*/ 8882674 w 12902436"/>
              <a:gd name="connsiteY94" fmla="*/ 3838412 h 6858000"/>
              <a:gd name="connsiteX95" fmla="*/ 10104609 w 12902436"/>
              <a:gd name="connsiteY95" fmla="*/ 4534525 h 6858000"/>
              <a:gd name="connsiteX96" fmla="*/ 10357477 w 12902436"/>
              <a:gd name="connsiteY96" fmla="*/ 4534525 h 6858000"/>
              <a:gd name="connsiteX97" fmla="*/ 11056866 w 12902436"/>
              <a:gd name="connsiteY97" fmla="*/ 4136869 h 6858000"/>
              <a:gd name="connsiteX98" fmla="*/ 11090462 w 12902436"/>
              <a:gd name="connsiteY98" fmla="*/ 4136869 h 6858000"/>
              <a:gd name="connsiteX99" fmla="*/ 11789840 w 12902436"/>
              <a:gd name="connsiteY99" fmla="*/ 4534525 h 6858000"/>
              <a:gd name="connsiteX100" fmla="*/ 12043600 w 12902436"/>
              <a:gd name="connsiteY100" fmla="*/ 4534525 h 6858000"/>
              <a:gd name="connsiteX101" fmla="*/ 12204000 w 12902436"/>
              <a:gd name="connsiteY101" fmla="*/ 4443332 h 6858000"/>
              <a:gd name="connsiteX102" fmla="*/ 12204000 w 12902436"/>
              <a:gd name="connsiteY102" fmla="*/ 6858000 h 6858000"/>
              <a:gd name="connsiteX103" fmla="*/ 0 w 12902436"/>
              <a:gd name="connsiteY103" fmla="*/ 6858000 h 6858000"/>
              <a:gd name="connsiteX104" fmla="*/ 0 w 12902436"/>
              <a:gd name="connsiteY104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893581 w 12902436"/>
              <a:gd name="connsiteY34" fmla="*/ 3494110 h 6858000"/>
              <a:gd name="connsiteX35" fmla="*/ 12868549 w 12902436"/>
              <a:gd name="connsiteY35" fmla="*/ 3584335 h 6858000"/>
              <a:gd name="connsiteX36" fmla="*/ 12204000 w 12902436"/>
              <a:gd name="connsiteY36" fmla="*/ 3962853 h 6858000"/>
              <a:gd name="connsiteX37" fmla="*/ 12204000 w 12902436"/>
              <a:gd name="connsiteY37" fmla="*/ 3724080 h 6858000"/>
              <a:gd name="connsiteX38" fmla="*/ 12204000 w 12902436"/>
              <a:gd name="connsiteY38" fmla="*/ 2611736 h 6858000"/>
              <a:gd name="connsiteX39" fmla="*/ 12204000 w 12902436"/>
              <a:gd name="connsiteY39" fmla="*/ 3481835 h 6858000"/>
              <a:gd name="connsiteX40" fmla="*/ 12204000 w 12902436"/>
              <a:gd name="connsiteY40" fmla="*/ 2611736 h 6858000"/>
              <a:gd name="connsiteX41" fmla="*/ 10020610 w 12902436"/>
              <a:gd name="connsiteY41" fmla="*/ 2606016 h 6858000"/>
              <a:gd name="connsiteX42" fmla="*/ 10147050 w 12902436"/>
              <a:gd name="connsiteY42" fmla="*/ 2639361 h 6858000"/>
              <a:gd name="connsiteX43" fmla="*/ 11789852 w 12902436"/>
              <a:gd name="connsiteY43" fmla="*/ 3573023 h 6858000"/>
              <a:gd name="connsiteX44" fmla="*/ 12043612 w 12902436"/>
              <a:gd name="connsiteY44" fmla="*/ 3573023 h 6858000"/>
              <a:gd name="connsiteX45" fmla="*/ 12204000 w 12902436"/>
              <a:gd name="connsiteY45" fmla="*/ 3481835 h 6858000"/>
              <a:gd name="connsiteX46" fmla="*/ 12204000 w 12902436"/>
              <a:gd name="connsiteY46" fmla="*/ 3724080 h 6858000"/>
              <a:gd name="connsiteX47" fmla="*/ 12047148 w 12902436"/>
              <a:gd name="connsiteY47" fmla="*/ 3813181 h 6858000"/>
              <a:gd name="connsiteX48" fmla="*/ 11789852 w 12902436"/>
              <a:gd name="connsiteY48" fmla="*/ 3812312 h 6858000"/>
              <a:gd name="connsiteX49" fmla="*/ 9894170 w 12902436"/>
              <a:gd name="connsiteY49" fmla="*/ 2735072 h 6858000"/>
              <a:gd name="connsiteX50" fmla="*/ 9872709 w 12902436"/>
              <a:gd name="connsiteY50" fmla="*/ 2660481 h 6858000"/>
              <a:gd name="connsiteX51" fmla="*/ 9894170 w 12902436"/>
              <a:gd name="connsiteY51" fmla="*/ 2639361 h 6858000"/>
              <a:gd name="connsiteX52" fmla="*/ 10020610 w 12902436"/>
              <a:gd name="connsiteY52" fmla="*/ 2606016 h 6858000"/>
              <a:gd name="connsiteX53" fmla="*/ 0 w 12902436"/>
              <a:gd name="connsiteY53" fmla="*/ 0 h 6858000"/>
              <a:gd name="connsiteX54" fmla="*/ 12204000 w 12902436"/>
              <a:gd name="connsiteY54" fmla="*/ 0 h 6858000"/>
              <a:gd name="connsiteX55" fmla="*/ 12204000 w 12902436"/>
              <a:gd name="connsiteY55" fmla="*/ 2611736 h 6858000"/>
              <a:gd name="connsiteX56" fmla="*/ 10144395 w 12902436"/>
              <a:gd name="connsiteY56" fmla="*/ 1442037 h 6858000"/>
              <a:gd name="connsiteX57" fmla="*/ 10017955 w 12902436"/>
              <a:gd name="connsiteY57" fmla="*/ 1408700 h 6858000"/>
              <a:gd name="connsiteX58" fmla="*/ 9891515 w 12902436"/>
              <a:gd name="connsiteY58" fmla="*/ 1442037 h 6858000"/>
              <a:gd name="connsiteX59" fmla="*/ 7171790 w 12902436"/>
              <a:gd name="connsiteY59" fmla="*/ 2989150 h 6858000"/>
              <a:gd name="connsiteX60" fmla="*/ 7146758 w 12902436"/>
              <a:gd name="connsiteY60" fmla="*/ 3079375 h 6858000"/>
              <a:gd name="connsiteX61" fmla="*/ 7171790 w 12902436"/>
              <a:gd name="connsiteY61" fmla="*/ 3104007 h 6858000"/>
              <a:gd name="connsiteX62" fmla="*/ 7997608 w 12902436"/>
              <a:gd name="connsiteY62" fmla="*/ 3573023 h 6858000"/>
              <a:gd name="connsiteX63" fmla="*/ 8250487 w 12902436"/>
              <a:gd name="connsiteY63" fmla="*/ 3573023 h 6858000"/>
              <a:gd name="connsiteX64" fmla="*/ 8629795 w 12902436"/>
              <a:gd name="connsiteY64" fmla="*/ 3358097 h 6858000"/>
              <a:gd name="connsiteX65" fmla="*/ 8882675 w 12902436"/>
              <a:gd name="connsiteY65" fmla="*/ 3358097 h 6858000"/>
              <a:gd name="connsiteX66" fmla="*/ 10104610 w 12902436"/>
              <a:gd name="connsiteY66" fmla="*/ 4054208 h 6858000"/>
              <a:gd name="connsiteX67" fmla="*/ 10357478 w 12902436"/>
              <a:gd name="connsiteY67" fmla="*/ 4054208 h 6858000"/>
              <a:gd name="connsiteX68" fmla="*/ 11056867 w 12902436"/>
              <a:gd name="connsiteY68" fmla="*/ 3657422 h 6858000"/>
              <a:gd name="connsiteX69" fmla="*/ 11090462 w 12902436"/>
              <a:gd name="connsiteY69" fmla="*/ 3657422 h 6858000"/>
              <a:gd name="connsiteX70" fmla="*/ 11789852 w 12902436"/>
              <a:gd name="connsiteY70" fmla="*/ 4054208 h 6858000"/>
              <a:gd name="connsiteX71" fmla="*/ 12043612 w 12902436"/>
              <a:gd name="connsiteY71" fmla="*/ 4054208 h 6858000"/>
              <a:gd name="connsiteX72" fmla="*/ 12204000 w 12902436"/>
              <a:gd name="connsiteY72" fmla="*/ 3962853 h 6858000"/>
              <a:gd name="connsiteX73" fmla="*/ 12204000 w 12902436"/>
              <a:gd name="connsiteY73" fmla="*/ 4199775 h 6858000"/>
              <a:gd name="connsiteX74" fmla="*/ 12043600 w 12902436"/>
              <a:gd name="connsiteY74" fmla="*/ 4290890 h 6858000"/>
              <a:gd name="connsiteX75" fmla="*/ 11789840 w 12902436"/>
              <a:gd name="connsiteY75" fmla="*/ 4290890 h 6858000"/>
              <a:gd name="connsiteX76" fmla="*/ 11090462 w 12902436"/>
              <a:gd name="connsiteY76" fmla="*/ 3894103 h 6858000"/>
              <a:gd name="connsiteX77" fmla="*/ 11056866 w 12902436"/>
              <a:gd name="connsiteY77" fmla="*/ 3894103 h 6858000"/>
              <a:gd name="connsiteX78" fmla="*/ 10357477 w 12902436"/>
              <a:gd name="connsiteY78" fmla="*/ 4290890 h 6858000"/>
              <a:gd name="connsiteX79" fmla="*/ 10104609 w 12902436"/>
              <a:gd name="connsiteY79" fmla="*/ 4290890 h 6858000"/>
              <a:gd name="connsiteX80" fmla="*/ 8882674 w 12902436"/>
              <a:gd name="connsiteY80" fmla="*/ 3594777 h 6858000"/>
              <a:gd name="connsiteX81" fmla="*/ 8629795 w 12902436"/>
              <a:gd name="connsiteY81" fmla="*/ 3594777 h 6858000"/>
              <a:gd name="connsiteX82" fmla="*/ 8250487 w 12902436"/>
              <a:gd name="connsiteY82" fmla="*/ 3809704 h 6858000"/>
              <a:gd name="connsiteX83" fmla="*/ 7997607 w 12902436"/>
              <a:gd name="connsiteY83" fmla="*/ 3809704 h 6858000"/>
              <a:gd name="connsiteX84" fmla="*/ 7298230 w 12902436"/>
              <a:gd name="connsiteY84" fmla="*/ 3415525 h 6858000"/>
              <a:gd name="connsiteX85" fmla="*/ 7281427 w 12902436"/>
              <a:gd name="connsiteY85" fmla="*/ 3410953 h 6858000"/>
              <a:gd name="connsiteX86" fmla="*/ 7264623 w 12902436"/>
              <a:gd name="connsiteY86" fmla="*/ 3415525 h 6858000"/>
              <a:gd name="connsiteX87" fmla="*/ 7176207 w 12902436"/>
              <a:gd name="connsiteY87" fmla="*/ 3467727 h 6858000"/>
              <a:gd name="connsiteX88" fmla="*/ 7145196 w 12902436"/>
              <a:gd name="connsiteY88" fmla="*/ 3556143 h 6858000"/>
              <a:gd name="connsiteX89" fmla="*/ 7171790 w 12902436"/>
              <a:gd name="connsiteY89" fmla="*/ 3584335 h 6858000"/>
              <a:gd name="connsiteX90" fmla="*/ 7997607 w 12902436"/>
              <a:gd name="connsiteY90" fmla="*/ 4053339 h 6858000"/>
              <a:gd name="connsiteX91" fmla="*/ 8250487 w 12902436"/>
              <a:gd name="connsiteY91" fmla="*/ 4053339 h 6858000"/>
              <a:gd name="connsiteX92" fmla="*/ 8629795 w 12902436"/>
              <a:gd name="connsiteY92" fmla="*/ 3838412 h 6858000"/>
              <a:gd name="connsiteX93" fmla="*/ 8882674 w 12902436"/>
              <a:gd name="connsiteY93" fmla="*/ 3838412 h 6858000"/>
              <a:gd name="connsiteX94" fmla="*/ 10104609 w 12902436"/>
              <a:gd name="connsiteY94" fmla="*/ 4534525 h 6858000"/>
              <a:gd name="connsiteX95" fmla="*/ 10357477 w 12902436"/>
              <a:gd name="connsiteY95" fmla="*/ 4534525 h 6858000"/>
              <a:gd name="connsiteX96" fmla="*/ 11056866 w 12902436"/>
              <a:gd name="connsiteY96" fmla="*/ 4136869 h 6858000"/>
              <a:gd name="connsiteX97" fmla="*/ 11090462 w 12902436"/>
              <a:gd name="connsiteY97" fmla="*/ 4136869 h 6858000"/>
              <a:gd name="connsiteX98" fmla="*/ 11789840 w 12902436"/>
              <a:gd name="connsiteY98" fmla="*/ 4534525 h 6858000"/>
              <a:gd name="connsiteX99" fmla="*/ 12043600 w 12902436"/>
              <a:gd name="connsiteY99" fmla="*/ 4534525 h 6858000"/>
              <a:gd name="connsiteX100" fmla="*/ 12204000 w 12902436"/>
              <a:gd name="connsiteY100" fmla="*/ 4443332 h 6858000"/>
              <a:gd name="connsiteX101" fmla="*/ 12204000 w 12902436"/>
              <a:gd name="connsiteY101" fmla="*/ 6858000 h 6858000"/>
              <a:gd name="connsiteX102" fmla="*/ 0 w 12902436"/>
              <a:gd name="connsiteY102" fmla="*/ 6858000 h 6858000"/>
              <a:gd name="connsiteX103" fmla="*/ 0 w 12902436"/>
              <a:gd name="connsiteY103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868549 w 12902313"/>
              <a:gd name="connsiteY34" fmla="*/ 3584335 h 6858000"/>
              <a:gd name="connsiteX35" fmla="*/ 12204000 w 12902313"/>
              <a:gd name="connsiteY35" fmla="*/ 3962853 h 6858000"/>
              <a:gd name="connsiteX36" fmla="*/ 12204000 w 12902313"/>
              <a:gd name="connsiteY36" fmla="*/ 3724080 h 6858000"/>
              <a:gd name="connsiteX37" fmla="*/ 12204000 w 12902313"/>
              <a:gd name="connsiteY37" fmla="*/ 2611736 h 6858000"/>
              <a:gd name="connsiteX38" fmla="*/ 12204000 w 12902313"/>
              <a:gd name="connsiteY38" fmla="*/ 3481835 h 6858000"/>
              <a:gd name="connsiteX39" fmla="*/ 12204000 w 12902313"/>
              <a:gd name="connsiteY39" fmla="*/ 2611736 h 6858000"/>
              <a:gd name="connsiteX40" fmla="*/ 10020610 w 12902313"/>
              <a:gd name="connsiteY40" fmla="*/ 2606016 h 6858000"/>
              <a:gd name="connsiteX41" fmla="*/ 10147050 w 12902313"/>
              <a:gd name="connsiteY41" fmla="*/ 2639361 h 6858000"/>
              <a:gd name="connsiteX42" fmla="*/ 11789852 w 12902313"/>
              <a:gd name="connsiteY42" fmla="*/ 3573023 h 6858000"/>
              <a:gd name="connsiteX43" fmla="*/ 12043612 w 12902313"/>
              <a:gd name="connsiteY43" fmla="*/ 3573023 h 6858000"/>
              <a:gd name="connsiteX44" fmla="*/ 12204000 w 12902313"/>
              <a:gd name="connsiteY44" fmla="*/ 3481835 h 6858000"/>
              <a:gd name="connsiteX45" fmla="*/ 12204000 w 12902313"/>
              <a:gd name="connsiteY45" fmla="*/ 3724080 h 6858000"/>
              <a:gd name="connsiteX46" fmla="*/ 12047148 w 12902313"/>
              <a:gd name="connsiteY46" fmla="*/ 3813181 h 6858000"/>
              <a:gd name="connsiteX47" fmla="*/ 11789852 w 12902313"/>
              <a:gd name="connsiteY47" fmla="*/ 3812312 h 6858000"/>
              <a:gd name="connsiteX48" fmla="*/ 9894170 w 12902313"/>
              <a:gd name="connsiteY48" fmla="*/ 2735072 h 6858000"/>
              <a:gd name="connsiteX49" fmla="*/ 9872709 w 12902313"/>
              <a:gd name="connsiteY49" fmla="*/ 2660481 h 6858000"/>
              <a:gd name="connsiteX50" fmla="*/ 9894170 w 12902313"/>
              <a:gd name="connsiteY50" fmla="*/ 2639361 h 6858000"/>
              <a:gd name="connsiteX51" fmla="*/ 10020610 w 12902313"/>
              <a:gd name="connsiteY51" fmla="*/ 2606016 h 6858000"/>
              <a:gd name="connsiteX52" fmla="*/ 0 w 12902313"/>
              <a:gd name="connsiteY52" fmla="*/ 0 h 6858000"/>
              <a:gd name="connsiteX53" fmla="*/ 12204000 w 12902313"/>
              <a:gd name="connsiteY53" fmla="*/ 0 h 6858000"/>
              <a:gd name="connsiteX54" fmla="*/ 12204000 w 12902313"/>
              <a:gd name="connsiteY54" fmla="*/ 2611736 h 6858000"/>
              <a:gd name="connsiteX55" fmla="*/ 10144395 w 12902313"/>
              <a:gd name="connsiteY55" fmla="*/ 1442037 h 6858000"/>
              <a:gd name="connsiteX56" fmla="*/ 10017955 w 12902313"/>
              <a:gd name="connsiteY56" fmla="*/ 1408700 h 6858000"/>
              <a:gd name="connsiteX57" fmla="*/ 9891515 w 12902313"/>
              <a:gd name="connsiteY57" fmla="*/ 1442037 h 6858000"/>
              <a:gd name="connsiteX58" fmla="*/ 7171790 w 12902313"/>
              <a:gd name="connsiteY58" fmla="*/ 2989150 h 6858000"/>
              <a:gd name="connsiteX59" fmla="*/ 7146758 w 12902313"/>
              <a:gd name="connsiteY59" fmla="*/ 3079375 h 6858000"/>
              <a:gd name="connsiteX60" fmla="*/ 7171790 w 12902313"/>
              <a:gd name="connsiteY60" fmla="*/ 3104007 h 6858000"/>
              <a:gd name="connsiteX61" fmla="*/ 7997608 w 12902313"/>
              <a:gd name="connsiteY61" fmla="*/ 3573023 h 6858000"/>
              <a:gd name="connsiteX62" fmla="*/ 8250487 w 12902313"/>
              <a:gd name="connsiteY62" fmla="*/ 3573023 h 6858000"/>
              <a:gd name="connsiteX63" fmla="*/ 8629795 w 12902313"/>
              <a:gd name="connsiteY63" fmla="*/ 3358097 h 6858000"/>
              <a:gd name="connsiteX64" fmla="*/ 8882675 w 12902313"/>
              <a:gd name="connsiteY64" fmla="*/ 3358097 h 6858000"/>
              <a:gd name="connsiteX65" fmla="*/ 10104610 w 12902313"/>
              <a:gd name="connsiteY65" fmla="*/ 4054208 h 6858000"/>
              <a:gd name="connsiteX66" fmla="*/ 10357478 w 12902313"/>
              <a:gd name="connsiteY66" fmla="*/ 4054208 h 6858000"/>
              <a:gd name="connsiteX67" fmla="*/ 11056867 w 12902313"/>
              <a:gd name="connsiteY67" fmla="*/ 3657422 h 6858000"/>
              <a:gd name="connsiteX68" fmla="*/ 11090462 w 12902313"/>
              <a:gd name="connsiteY68" fmla="*/ 3657422 h 6858000"/>
              <a:gd name="connsiteX69" fmla="*/ 11789852 w 12902313"/>
              <a:gd name="connsiteY69" fmla="*/ 4054208 h 6858000"/>
              <a:gd name="connsiteX70" fmla="*/ 12043612 w 12902313"/>
              <a:gd name="connsiteY70" fmla="*/ 4054208 h 6858000"/>
              <a:gd name="connsiteX71" fmla="*/ 12204000 w 12902313"/>
              <a:gd name="connsiteY71" fmla="*/ 3962853 h 6858000"/>
              <a:gd name="connsiteX72" fmla="*/ 12204000 w 12902313"/>
              <a:gd name="connsiteY72" fmla="*/ 4199775 h 6858000"/>
              <a:gd name="connsiteX73" fmla="*/ 12043600 w 12902313"/>
              <a:gd name="connsiteY73" fmla="*/ 4290890 h 6858000"/>
              <a:gd name="connsiteX74" fmla="*/ 11789840 w 12902313"/>
              <a:gd name="connsiteY74" fmla="*/ 4290890 h 6858000"/>
              <a:gd name="connsiteX75" fmla="*/ 11090462 w 12902313"/>
              <a:gd name="connsiteY75" fmla="*/ 3894103 h 6858000"/>
              <a:gd name="connsiteX76" fmla="*/ 11056866 w 12902313"/>
              <a:gd name="connsiteY76" fmla="*/ 3894103 h 6858000"/>
              <a:gd name="connsiteX77" fmla="*/ 10357477 w 12902313"/>
              <a:gd name="connsiteY77" fmla="*/ 4290890 h 6858000"/>
              <a:gd name="connsiteX78" fmla="*/ 10104609 w 12902313"/>
              <a:gd name="connsiteY78" fmla="*/ 4290890 h 6858000"/>
              <a:gd name="connsiteX79" fmla="*/ 8882674 w 12902313"/>
              <a:gd name="connsiteY79" fmla="*/ 3594777 h 6858000"/>
              <a:gd name="connsiteX80" fmla="*/ 8629795 w 12902313"/>
              <a:gd name="connsiteY80" fmla="*/ 3594777 h 6858000"/>
              <a:gd name="connsiteX81" fmla="*/ 8250487 w 12902313"/>
              <a:gd name="connsiteY81" fmla="*/ 3809704 h 6858000"/>
              <a:gd name="connsiteX82" fmla="*/ 7997607 w 12902313"/>
              <a:gd name="connsiteY82" fmla="*/ 3809704 h 6858000"/>
              <a:gd name="connsiteX83" fmla="*/ 7298230 w 12902313"/>
              <a:gd name="connsiteY83" fmla="*/ 3415525 h 6858000"/>
              <a:gd name="connsiteX84" fmla="*/ 7281427 w 12902313"/>
              <a:gd name="connsiteY84" fmla="*/ 3410953 h 6858000"/>
              <a:gd name="connsiteX85" fmla="*/ 7264623 w 12902313"/>
              <a:gd name="connsiteY85" fmla="*/ 3415525 h 6858000"/>
              <a:gd name="connsiteX86" fmla="*/ 7176207 w 12902313"/>
              <a:gd name="connsiteY86" fmla="*/ 3467727 h 6858000"/>
              <a:gd name="connsiteX87" fmla="*/ 7145196 w 12902313"/>
              <a:gd name="connsiteY87" fmla="*/ 3556143 h 6858000"/>
              <a:gd name="connsiteX88" fmla="*/ 7171790 w 12902313"/>
              <a:gd name="connsiteY88" fmla="*/ 3584335 h 6858000"/>
              <a:gd name="connsiteX89" fmla="*/ 7997607 w 12902313"/>
              <a:gd name="connsiteY89" fmla="*/ 4053339 h 6858000"/>
              <a:gd name="connsiteX90" fmla="*/ 8250487 w 12902313"/>
              <a:gd name="connsiteY90" fmla="*/ 4053339 h 6858000"/>
              <a:gd name="connsiteX91" fmla="*/ 8629795 w 12902313"/>
              <a:gd name="connsiteY91" fmla="*/ 3838412 h 6858000"/>
              <a:gd name="connsiteX92" fmla="*/ 8882674 w 12902313"/>
              <a:gd name="connsiteY92" fmla="*/ 3838412 h 6858000"/>
              <a:gd name="connsiteX93" fmla="*/ 10104609 w 12902313"/>
              <a:gd name="connsiteY93" fmla="*/ 4534525 h 6858000"/>
              <a:gd name="connsiteX94" fmla="*/ 10357477 w 12902313"/>
              <a:gd name="connsiteY94" fmla="*/ 4534525 h 6858000"/>
              <a:gd name="connsiteX95" fmla="*/ 11056866 w 12902313"/>
              <a:gd name="connsiteY95" fmla="*/ 4136869 h 6858000"/>
              <a:gd name="connsiteX96" fmla="*/ 11090462 w 12902313"/>
              <a:gd name="connsiteY96" fmla="*/ 4136869 h 6858000"/>
              <a:gd name="connsiteX97" fmla="*/ 11789840 w 12902313"/>
              <a:gd name="connsiteY97" fmla="*/ 4534525 h 6858000"/>
              <a:gd name="connsiteX98" fmla="*/ 12043600 w 12902313"/>
              <a:gd name="connsiteY98" fmla="*/ 4534525 h 6858000"/>
              <a:gd name="connsiteX99" fmla="*/ 12204000 w 12902313"/>
              <a:gd name="connsiteY99" fmla="*/ 4443332 h 6858000"/>
              <a:gd name="connsiteX100" fmla="*/ 12204000 w 12902313"/>
              <a:gd name="connsiteY100" fmla="*/ 6858000 h 6858000"/>
              <a:gd name="connsiteX101" fmla="*/ 0 w 12902313"/>
              <a:gd name="connsiteY101" fmla="*/ 6858000 h 6858000"/>
              <a:gd name="connsiteX102" fmla="*/ 0 w 12902313"/>
              <a:gd name="connsiteY102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204000 w 12902313"/>
              <a:gd name="connsiteY34" fmla="*/ 3962853 h 6858000"/>
              <a:gd name="connsiteX35" fmla="*/ 12204000 w 12902313"/>
              <a:gd name="connsiteY35" fmla="*/ 3724080 h 6858000"/>
              <a:gd name="connsiteX36" fmla="*/ 12204000 w 12902313"/>
              <a:gd name="connsiteY36" fmla="*/ 2611736 h 6858000"/>
              <a:gd name="connsiteX37" fmla="*/ 12204000 w 12902313"/>
              <a:gd name="connsiteY37" fmla="*/ 3481835 h 6858000"/>
              <a:gd name="connsiteX38" fmla="*/ 12204000 w 12902313"/>
              <a:gd name="connsiteY38" fmla="*/ 2611736 h 6858000"/>
              <a:gd name="connsiteX39" fmla="*/ 10020610 w 12902313"/>
              <a:gd name="connsiteY39" fmla="*/ 2606016 h 6858000"/>
              <a:gd name="connsiteX40" fmla="*/ 10147050 w 12902313"/>
              <a:gd name="connsiteY40" fmla="*/ 2639361 h 6858000"/>
              <a:gd name="connsiteX41" fmla="*/ 11789852 w 12902313"/>
              <a:gd name="connsiteY41" fmla="*/ 3573023 h 6858000"/>
              <a:gd name="connsiteX42" fmla="*/ 12043612 w 12902313"/>
              <a:gd name="connsiteY42" fmla="*/ 3573023 h 6858000"/>
              <a:gd name="connsiteX43" fmla="*/ 12204000 w 12902313"/>
              <a:gd name="connsiteY43" fmla="*/ 3481835 h 6858000"/>
              <a:gd name="connsiteX44" fmla="*/ 12204000 w 12902313"/>
              <a:gd name="connsiteY44" fmla="*/ 3724080 h 6858000"/>
              <a:gd name="connsiteX45" fmla="*/ 12047148 w 12902313"/>
              <a:gd name="connsiteY45" fmla="*/ 3813181 h 6858000"/>
              <a:gd name="connsiteX46" fmla="*/ 11789852 w 12902313"/>
              <a:gd name="connsiteY46" fmla="*/ 3812312 h 6858000"/>
              <a:gd name="connsiteX47" fmla="*/ 9894170 w 12902313"/>
              <a:gd name="connsiteY47" fmla="*/ 2735072 h 6858000"/>
              <a:gd name="connsiteX48" fmla="*/ 9872709 w 12902313"/>
              <a:gd name="connsiteY48" fmla="*/ 2660481 h 6858000"/>
              <a:gd name="connsiteX49" fmla="*/ 9894170 w 12902313"/>
              <a:gd name="connsiteY49" fmla="*/ 2639361 h 6858000"/>
              <a:gd name="connsiteX50" fmla="*/ 10020610 w 12902313"/>
              <a:gd name="connsiteY50" fmla="*/ 2606016 h 6858000"/>
              <a:gd name="connsiteX51" fmla="*/ 0 w 12902313"/>
              <a:gd name="connsiteY51" fmla="*/ 0 h 6858000"/>
              <a:gd name="connsiteX52" fmla="*/ 12204000 w 12902313"/>
              <a:gd name="connsiteY52" fmla="*/ 0 h 6858000"/>
              <a:gd name="connsiteX53" fmla="*/ 12204000 w 12902313"/>
              <a:gd name="connsiteY53" fmla="*/ 2611736 h 6858000"/>
              <a:gd name="connsiteX54" fmla="*/ 10144395 w 12902313"/>
              <a:gd name="connsiteY54" fmla="*/ 1442037 h 6858000"/>
              <a:gd name="connsiteX55" fmla="*/ 10017955 w 12902313"/>
              <a:gd name="connsiteY55" fmla="*/ 1408700 h 6858000"/>
              <a:gd name="connsiteX56" fmla="*/ 9891515 w 12902313"/>
              <a:gd name="connsiteY56" fmla="*/ 1442037 h 6858000"/>
              <a:gd name="connsiteX57" fmla="*/ 7171790 w 12902313"/>
              <a:gd name="connsiteY57" fmla="*/ 2989150 h 6858000"/>
              <a:gd name="connsiteX58" fmla="*/ 7146758 w 12902313"/>
              <a:gd name="connsiteY58" fmla="*/ 3079375 h 6858000"/>
              <a:gd name="connsiteX59" fmla="*/ 7171790 w 12902313"/>
              <a:gd name="connsiteY59" fmla="*/ 3104007 h 6858000"/>
              <a:gd name="connsiteX60" fmla="*/ 7997608 w 12902313"/>
              <a:gd name="connsiteY60" fmla="*/ 3573023 h 6858000"/>
              <a:gd name="connsiteX61" fmla="*/ 8250487 w 12902313"/>
              <a:gd name="connsiteY61" fmla="*/ 3573023 h 6858000"/>
              <a:gd name="connsiteX62" fmla="*/ 8629795 w 12902313"/>
              <a:gd name="connsiteY62" fmla="*/ 3358097 h 6858000"/>
              <a:gd name="connsiteX63" fmla="*/ 8882675 w 12902313"/>
              <a:gd name="connsiteY63" fmla="*/ 3358097 h 6858000"/>
              <a:gd name="connsiteX64" fmla="*/ 10104610 w 12902313"/>
              <a:gd name="connsiteY64" fmla="*/ 4054208 h 6858000"/>
              <a:gd name="connsiteX65" fmla="*/ 10357478 w 12902313"/>
              <a:gd name="connsiteY65" fmla="*/ 4054208 h 6858000"/>
              <a:gd name="connsiteX66" fmla="*/ 11056867 w 12902313"/>
              <a:gd name="connsiteY66" fmla="*/ 3657422 h 6858000"/>
              <a:gd name="connsiteX67" fmla="*/ 11090462 w 12902313"/>
              <a:gd name="connsiteY67" fmla="*/ 3657422 h 6858000"/>
              <a:gd name="connsiteX68" fmla="*/ 11789852 w 12902313"/>
              <a:gd name="connsiteY68" fmla="*/ 4054208 h 6858000"/>
              <a:gd name="connsiteX69" fmla="*/ 12043612 w 12902313"/>
              <a:gd name="connsiteY69" fmla="*/ 4054208 h 6858000"/>
              <a:gd name="connsiteX70" fmla="*/ 12204000 w 12902313"/>
              <a:gd name="connsiteY70" fmla="*/ 3962853 h 6858000"/>
              <a:gd name="connsiteX71" fmla="*/ 12204000 w 12902313"/>
              <a:gd name="connsiteY71" fmla="*/ 4199775 h 6858000"/>
              <a:gd name="connsiteX72" fmla="*/ 12043600 w 12902313"/>
              <a:gd name="connsiteY72" fmla="*/ 4290890 h 6858000"/>
              <a:gd name="connsiteX73" fmla="*/ 11789840 w 12902313"/>
              <a:gd name="connsiteY73" fmla="*/ 4290890 h 6858000"/>
              <a:gd name="connsiteX74" fmla="*/ 11090462 w 12902313"/>
              <a:gd name="connsiteY74" fmla="*/ 3894103 h 6858000"/>
              <a:gd name="connsiteX75" fmla="*/ 11056866 w 12902313"/>
              <a:gd name="connsiteY75" fmla="*/ 3894103 h 6858000"/>
              <a:gd name="connsiteX76" fmla="*/ 10357477 w 12902313"/>
              <a:gd name="connsiteY76" fmla="*/ 4290890 h 6858000"/>
              <a:gd name="connsiteX77" fmla="*/ 10104609 w 12902313"/>
              <a:gd name="connsiteY77" fmla="*/ 4290890 h 6858000"/>
              <a:gd name="connsiteX78" fmla="*/ 8882674 w 12902313"/>
              <a:gd name="connsiteY78" fmla="*/ 3594777 h 6858000"/>
              <a:gd name="connsiteX79" fmla="*/ 8629795 w 12902313"/>
              <a:gd name="connsiteY79" fmla="*/ 3594777 h 6858000"/>
              <a:gd name="connsiteX80" fmla="*/ 8250487 w 12902313"/>
              <a:gd name="connsiteY80" fmla="*/ 3809704 h 6858000"/>
              <a:gd name="connsiteX81" fmla="*/ 7997607 w 12902313"/>
              <a:gd name="connsiteY81" fmla="*/ 3809704 h 6858000"/>
              <a:gd name="connsiteX82" fmla="*/ 7298230 w 12902313"/>
              <a:gd name="connsiteY82" fmla="*/ 3415525 h 6858000"/>
              <a:gd name="connsiteX83" fmla="*/ 7281427 w 12902313"/>
              <a:gd name="connsiteY83" fmla="*/ 3410953 h 6858000"/>
              <a:gd name="connsiteX84" fmla="*/ 7264623 w 12902313"/>
              <a:gd name="connsiteY84" fmla="*/ 3415525 h 6858000"/>
              <a:gd name="connsiteX85" fmla="*/ 7176207 w 12902313"/>
              <a:gd name="connsiteY85" fmla="*/ 3467727 h 6858000"/>
              <a:gd name="connsiteX86" fmla="*/ 7145196 w 12902313"/>
              <a:gd name="connsiteY86" fmla="*/ 3556143 h 6858000"/>
              <a:gd name="connsiteX87" fmla="*/ 7171790 w 12902313"/>
              <a:gd name="connsiteY87" fmla="*/ 3584335 h 6858000"/>
              <a:gd name="connsiteX88" fmla="*/ 7997607 w 12902313"/>
              <a:gd name="connsiteY88" fmla="*/ 4053339 h 6858000"/>
              <a:gd name="connsiteX89" fmla="*/ 8250487 w 12902313"/>
              <a:gd name="connsiteY89" fmla="*/ 4053339 h 6858000"/>
              <a:gd name="connsiteX90" fmla="*/ 8629795 w 12902313"/>
              <a:gd name="connsiteY90" fmla="*/ 3838412 h 6858000"/>
              <a:gd name="connsiteX91" fmla="*/ 8882674 w 12902313"/>
              <a:gd name="connsiteY91" fmla="*/ 3838412 h 6858000"/>
              <a:gd name="connsiteX92" fmla="*/ 10104609 w 12902313"/>
              <a:gd name="connsiteY92" fmla="*/ 4534525 h 6858000"/>
              <a:gd name="connsiteX93" fmla="*/ 10357477 w 12902313"/>
              <a:gd name="connsiteY93" fmla="*/ 4534525 h 6858000"/>
              <a:gd name="connsiteX94" fmla="*/ 11056866 w 12902313"/>
              <a:gd name="connsiteY94" fmla="*/ 4136869 h 6858000"/>
              <a:gd name="connsiteX95" fmla="*/ 11090462 w 12902313"/>
              <a:gd name="connsiteY95" fmla="*/ 4136869 h 6858000"/>
              <a:gd name="connsiteX96" fmla="*/ 11789840 w 12902313"/>
              <a:gd name="connsiteY96" fmla="*/ 4534525 h 6858000"/>
              <a:gd name="connsiteX97" fmla="*/ 12043600 w 12902313"/>
              <a:gd name="connsiteY97" fmla="*/ 4534525 h 6858000"/>
              <a:gd name="connsiteX98" fmla="*/ 12204000 w 12902313"/>
              <a:gd name="connsiteY98" fmla="*/ 4443332 h 6858000"/>
              <a:gd name="connsiteX99" fmla="*/ 12204000 w 12902313"/>
              <a:gd name="connsiteY99" fmla="*/ 6858000 h 6858000"/>
              <a:gd name="connsiteX100" fmla="*/ 0 w 12902313"/>
              <a:gd name="connsiteY100" fmla="*/ 6858000 h 6858000"/>
              <a:gd name="connsiteX101" fmla="*/ 0 w 12902313"/>
              <a:gd name="connsiteY101" fmla="*/ 0 h 6858000"/>
              <a:gd name="connsiteX0" fmla="*/ 12742108 w 12902313"/>
              <a:gd name="connsiteY0" fmla="*/ 3894103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7281425 w 12902313"/>
              <a:gd name="connsiteY8" fmla="*/ 3889531 h 6858000"/>
              <a:gd name="connsiteX9" fmla="*/ 7264623 w 12902313"/>
              <a:gd name="connsiteY9" fmla="*/ 3894104 h 6858000"/>
              <a:gd name="connsiteX10" fmla="*/ 7176207 w 12902313"/>
              <a:gd name="connsiteY10" fmla="*/ 3946305 h 6858000"/>
              <a:gd name="connsiteX11" fmla="*/ 7151727 w 12902313"/>
              <a:gd name="connsiteY11" fmla="*/ 4037952 h 6858000"/>
              <a:gd name="connsiteX12" fmla="*/ 7176207 w 12902313"/>
              <a:gd name="connsiteY12" fmla="*/ 4062044 h 6858000"/>
              <a:gd name="connsiteX13" fmla="*/ 8002024 w 12902313"/>
              <a:gd name="connsiteY13" fmla="*/ 4531048 h 6858000"/>
              <a:gd name="connsiteX14" fmla="*/ 8254904 w 12902313"/>
              <a:gd name="connsiteY14" fmla="*/ 4531048 h 6858000"/>
              <a:gd name="connsiteX15" fmla="*/ 8634212 w 12902313"/>
              <a:gd name="connsiteY15" fmla="*/ 4315252 h 6858000"/>
              <a:gd name="connsiteX16" fmla="*/ 8887091 w 12902313"/>
              <a:gd name="connsiteY16" fmla="*/ 4315252 h 6858000"/>
              <a:gd name="connsiteX17" fmla="*/ 10109026 w 12902313"/>
              <a:gd name="connsiteY17" fmla="*/ 5011364 h 6858000"/>
              <a:gd name="connsiteX18" fmla="*/ 10361894 w 12902313"/>
              <a:gd name="connsiteY18" fmla="*/ 5011364 h 6858000"/>
              <a:gd name="connsiteX19" fmla="*/ 11183295 w 12902313"/>
              <a:gd name="connsiteY19" fmla="*/ 4541490 h 6858000"/>
              <a:gd name="connsiteX20" fmla="*/ 11208339 w 12902313"/>
              <a:gd name="connsiteY20" fmla="*/ 4451277 h 6858000"/>
              <a:gd name="connsiteX21" fmla="*/ 11183295 w 12902313"/>
              <a:gd name="connsiteY21" fmla="*/ 4426633 h 6858000"/>
              <a:gd name="connsiteX22" fmla="*/ 11094879 w 12902313"/>
              <a:gd name="connsiteY22" fmla="*/ 4373550 h 6858000"/>
              <a:gd name="connsiteX23" fmla="*/ 11061284 w 12902313"/>
              <a:gd name="connsiteY23" fmla="*/ 4373550 h 6858000"/>
              <a:gd name="connsiteX24" fmla="*/ 10361894 w 12902313"/>
              <a:gd name="connsiteY24" fmla="*/ 4771206 h 6858000"/>
              <a:gd name="connsiteX25" fmla="*/ 10104598 w 12902313"/>
              <a:gd name="connsiteY25" fmla="*/ 4770336 h 6858000"/>
              <a:gd name="connsiteX26" fmla="*/ 8882675 w 12902313"/>
              <a:gd name="connsiteY26" fmla="*/ 4074225 h 6858000"/>
              <a:gd name="connsiteX27" fmla="*/ 8629795 w 12902313"/>
              <a:gd name="connsiteY27" fmla="*/ 4074225 h 6858000"/>
              <a:gd name="connsiteX28" fmla="*/ 8250487 w 12902313"/>
              <a:gd name="connsiteY28" fmla="*/ 4289151 h 6858000"/>
              <a:gd name="connsiteX29" fmla="*/ 7997608 w 12902313"/>
              <a:gd name="connsiteY29" fmla="*/ 4289151 h 6858000"/>
              <a:gd name="connsiteX30" fmla="*/ 7298218 w 12902313"/>
              <a:gd name="connsiteY30" fmla="*/ 3894104 h 6858000"/>
              <a:gd name="connsiteX31" fmla="*/ 7281425 w 12902313"/>
              <a:gd name="connsiteY31" fmla="*/ 3889531 h 6858000"/>
              <a:gd name="connsiteX32" fmla="*/ 12204000 w 12902313"/>
              <a:gd name="connsiteY32" fmla="*/ 3724080 h 6858000"/>
              <a:gd name="connsiteX33" fmla="*/ 12204000 w 12902313"/>
              <a:gd name="connsiteY33" fmla="*/ 3962853 h 6858000"/>
              <a:gd name="connsiteX34" fmla="*/ 12204000 w 12902313"/>
              <a:gd name="connsiteY34" fmla="*/ 3724080 h 6858000"/>
              <a:gd name="connsiteX35" fmla="*/ 12204000 w 12902313"/>
              <a:gd name="connsiteY35" fmla="*/ 2611736 h 6858000"/>
              <a:gd name="connsiteX36" fmla="*/ 12204000 w 12902313"/>
              <a:gd name="connsiteY36" fmla="*/ 3481835 h 6858000"/>
              <a:gd name="connsiteX37" fmla="*/ 12204000 w 12902313"/>
              <a:gd name="connsiteY37" fmla="*/ 2611736 h 6858000"/>
              <a:gd name="connsiteX38" fmla="*/ 10020610 w 12902313"/>
              <a:gd name="connsiteY38" fmla="*/ 2606016 h 6858000"/>
              <a:gd name="connsiteX39" fmla="*/ 10147050 w 12902313"/>
              <a:gd name="connsiteY39" fmla="*/ 2639361 h 6858000"/>
              <a:gd name="connsiteX40" fmla="*/ 11789852 w 12902313"/>
              <a:gd name="connsiteY40" fmla="*/ 3573023 h 6858000"/>
              <a:gd name="connsiteX41" fmla="*/ 12043612 w 12902313"/>
              <a:gd name="connsiteY41" fmla="*/ 3573023 h 6858000"/>
              <a:gd name="connsiteX42" fmla="*/ 12204000 w 12902313"/>
              <a:gd name="connsiteY42" fmla="*/ 3481835 h 6858000"/>
              <a:gd name="connsiteX43" fmla="*/ 12204000 w 12902313"/>
              <a:gd name="connsiteY43" fmla="*/ 3724080 h 6858000"/>
              <a:gd name="connsiteX44" fmla="*/ 12047148 w 12902313"/>
              <a:gd name="connsiteY44" fmla="*/ 3813181 h 6858000"/>
              <a:gd name="connsiteX45" fmla="*/ 11789852 w 12902313"/>
              <a:gd name="connsiteY45" fmla="*/ 3812312 h 6858000"/>
              <a:gd name="connsiteX46" fmla="*/ 9894170 w 12902313"/>
              <a:gd name="connsiteY46" fmla="*/ 2735072 h 6858000"/>
              <a:gd name="connsiteX47" fmla="*/ 9872709 w 12902313"/>
              <a:gd name="connsiteY47" fmla="*/ 2660481 h 6858000"/>
              <a:gd name="connsiteX48" fmla="*/ 9894170 w 12902313"/>
              <a:gd name="connsiteY48" fmla="*/ 2639361 h 6858000"/>
              <a:gd name="connsiteX49" fmla="*/ 10020610 w 12902313"/>
              <a:gd name="connsiteY49" fmla="*/ 2606016 h 6858000"/>
              <a:gd name="connsiteX50" fmla="*/ 0 w 12902313"/>
              <a:gd name="connsiteY50" fmla="*/ 0 h 6858000"/>
              <a:gd name="connsiteX51" fmla="*/ 12204000 w 12902313"/>
              <a:gd name="connsiteY51" fmla="*/ 0 h 6858000"/>
              <a:gd name="connsiteX52" fmla="*/ 12204000 w 12902313"/>
              <a:gd name="connsiteY52" fmla="*/ 2611736 h 6858000"/>
              <a:gd name="connsiteX53" fmla="*/ 10144395 w 12902313"/>
              <a:gd name="connsiteY53" fmla="*/ 1442037 h 6858000"/>
              <a:gd name="connsiteX54" fmla="*/ 10017955 w 12902313"/>
              <a:gd name="connsiteY54" fmla="*/ 1408700 h 6858000"/>
              <a:gd name="connsiteX55" fmla="*/ 9891515 w 12902313"/>
              <a:gd name="connsiteY55" fmla="*/ 1442037 h 6858000"/>
              <a:gd name="connsiteX56" fmla="*/ 7171790 w 12902313"/>
              <a:gd name="connsiteY56" fmla="*/ 2989150 h 6858000"/>
              <a:gd name="connsiteX57" fmla="*/ 7146758 w 12902313"/>
              <a:gd name="connsiteY57" fmla="*/ 3079375 h 6858000"/>
              <a:gd name="connsiteX58" fmla="*/ 7171790 w 12902313"/>
              <a:gd name="connsiteY58" fmla="*/ 3104007 h 6858000"/>
              <a:gd name="connsiteX59" fmla="*/ 7997608 w 12902313"/>
              <a:gd name="connsiteY59" fmla="*/ 3573023 h 6858000"/>
              <a:gd name="connsiteX60" fmla="*/ 8250487 w 12902313"/>
              <a:gd name="connsiteY60" fmla="*/ 3573023 h 6858000"/>
              <a:gd name="connsiteX61" fmla="*/ 8629795 w 12902313"/>
              <a:gd name="connsiteY61" fmla="*/ 3358097 h 6858000"/>
              <a:gd name="connsiteX62" fmla="*/ 8882675 w 12902313"/>
              <a:gd name="connsiteY62" fmla="*/ 3358097 h 6858000"/>
              <a:gd name="connsiteX63" fmla="*/ 10104610 w 12902313"/>
              <a:gd name="connsiteY63" fmla="*/ 4054208 h 6858000"/>
              <a:gd name="connsiteX64" fmla="*/ 10357478 w 12902313"/>
              <a:gd name="connsiteY64" fmla="*/ 4054208 h 6858000"/>
              <a:gd name="connsiteX65" fmla="*/ 11056867 w 12902313"/>
              <a:gd name="connsiteY65" fmla="*/ 3657422 h 6858000"/>
              <a:gd name="connsiteX66" fmla="*/ 11090462 w 12902313"/>
              <a:gd name="connsiteY66" fmla="*/ 3657422 h 6858000"/>
              <a:gd name="connsiteX67" fmla="*/ 11789852 w 12902313"/>
              <a:gd name="connsiteY67" fmla="*/ 4054208 h 6858000"/>
              <a:gd name="connsiteX68" fmla="*/ 12043612 w 12902313"/>
              <a:gd name="connsiteY68" fmla="*/ 4054208 h 6858000"/>
              <a:gd name="connsiteX69" fmla="*/ 12204000 w 12902313"/>
              <a:gd name="connsiteY69" fmla="*/ 3962853 h 6858000"/>
              <a:gd name="connsiteX70" fmla="*/ 12204000 w 12902313"/>
              <a:gd name="connsiteY70" fmla="*/ 4199775 h 6858000"/>
              <a:gd name="connsiteX71" fmla="*/ 12043600 w 12902313"/>
              <a:gd name="connsiteY71" fmla="*/ 4290890 h 6858000"/>
              <a:gd name="connsiteX72" fmla="*/ 11789840 w 12902313"/>
              <a:gd name="connsiteY72" fmla="*/ 4290890 h 6858000"/>
              <a:gd name="connsiteX73" fmla="*/ 11090462 w 12902313"/>
              <a:gd name="connsiteY73" fmla="*/ 3894103 h 6858000"/>
              <a:gd name="connsiteX74" fmla="*/ 11056866 w 12902313"/>
              <a:gd name="connsiteY74" fmla="*/ 3894103 h 6858000"/>
              <a:gd name="connsiteX75" fmla="*/ 10357477 w 12902313"/>
              <a:gd name="connsiteY75" fmla="*/ 4290890 h 6858000"/>
              <a:gd name="connsiteX76" fmla="*/ 10104609 w 12902313"/>
              <a:gd name="connsiteY76" fmla="*/ 4290890 h 6858000"/>
              <a:gd name="connsiteX77" fmla="*/ 8882674 w 12902313"/>
              <a:gd name="connsiteY77" fmla="*/ 3594777 h 6858000"/>
              <a:gd name="connsiteX78" fmla="*/ 8629795 w 12902313"/>
              <a:gd name="connsiteY78" fmla="*/ 3594777 h 6858000"/>
              <a:gd name="connsiteX79" fmla="*/ 8250487 w 12902313"/>
              <a:gd name="connsiteY79" fmla="*/ 3809704 h 6858000"/>
              <a:gd name="connsiteX80" fmla="*/ 7997607 w 12902313"/>
              <a:gd name="connsiteY80" fmla="*/ 3809704 h 6858000"/>
              <a:gd name="connsiteX81" fmla="*/ 7298230 w 12902313"/>
              <a:gd name="connsiteY81" fmla="*/ 3415525 h 6858000"/>
              <a:gd name="connsiteX82" fmla="*/ 7281427 w 12902313"/>
              <a:gd name="connsiteY82" fmla="*/ 3410953 h 6858000"/>
              <a:gd name="connsiteX83" fmla="*/ 7264623 w 12902313"/>
              <a:gd name="connsiteY83" fmla="*/ 3415525 h 6858000"/>
              <a:gd name="connsiteX84" fmla="*/ 7176207 w 12902313"/>
              <a:gd name="connsiteY84" fmla="*/ 3467727 h 6858000"/>
              <a:gd name="connsiteX85" fmla="*/ 7145196 w 12902313"/>
              <a:gd name="connsiteY85" fmla="*/ 3556143 h 6858000"/>
              <a:gd name="connsiteX86" fmla="*/ 7171790 w 12902313"/>
              <a:gd name="connsiteY86" fmla="*/ 3584335 h 6858000"/>
              <a:gd name="connsiteX87" fmla="*/ 7997607 w 12902313"/>
              <a:gd name="connsiteY87" fmla="*/ 4053339 h 6858000"/>
              <a:gd name="connsiteX88" fmla="*/ 8250487 w 12902313"/>
              <a:gd name="connsiteY88" fmla="*/ 4053339 h 6858000"/>
              <a:gd name="connsiteX89" fmla="*/ 8629795 w 12902313"/>
              <a:gd name="connsiteY89" fmla="*/ 3838412 h 6858000"/>
              <a:gd name="connsiteX90" fmla="*/ 8882674 w 12902313"/>
              <a:gd name="connsiteY90" fmla="*/ 3838412 h 6858000"/>
              <a:gd name="connsiteX91" fmla="*/ 10104609 w 12902313"/>
              <a:gd name="connsiteY91" fmla="*/ 4534525 h 6858000"/>
              <a:gd name="connsiteX92" fmla="*/ 10357477 w 12902313"/>
              <a:gd name="connsiteY92" fmla="*/ 4534525 h 6858000"/>
              <a:gd name="connsiteX93" fmla="*/ 11056866 w 12902313"/>
              <a:gd name="connsiteY93" fmla="*/ 4136869 h 6858000"/>
              <a:gd name="connsiteX94" fmla="*/ 11090462 w 12902313"/>
              <a:gd name="connsiteY94" fmla="*/ 4136869 h 6858000"/>
              <a:gd name="connsiteX95" fmla="*/ 11789840 w 12902313"/>
              <a:gd name="connsiteY95" fmla="*/ 4534525 h 6858000"/>
              <a:gd name="connsiteX96" fmla="*/ 12043600 w 12902313"/>
              <a:gd name="connsiteY96" fmla="*/ 4534525 h 6858000"/>
              <a:gd name="connsiteX97" fmla="*/ 12204000 w 12902313"/>
              <a:gd name="connsiteY97" fmla="*/ 4443332 h 6858000"/>
              <a:gd name="connsiteX98" fmla="*/ 12204000 w 12902313"/>
              <a:gd name="connsiteY98" fmla="*/ 6858000 h 6858000"/>
              <a:gd name="connsiteX99" fmla="*/ 0 w 12902313"/>
              <a:gd name="connsiteY99" fmla="*/ 6858000 h 6858000"/>
              <a:gd name="connsiteX100" fmla="*/ 0 w 12902313"/>
              <a:gd name="connsiteY100" fmla="*/ 0 h 6858000"/>
              <a:gd name="connsiteX0" fmla="*/ 12204000 w 12902313"/>
              <a:gd name="connsiteY0" fmla="*/ 4199775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7281425 w 12902313"/>
              <a:gd name="connsiteY7" fmla="*/ 3889531 h 6858000"/>
              <a:gd name="connsiteX8" fmla="*/ 7264623 w 12902313"/>
              <a:gd name="connsiteY8" fmla="*/ 3894104 h 6858000"/>
              <a:gd name="connsiteX9" fmla="*/ 7176207 w 12902313"/>
              <a:gd name="connsiteY9" fmla="*/ 3946305 h 6858000"/>
              <a:gd name="connsiteX10" fmla="*/ 7151727 w 12902313"/>
              <a:gd name="connsiteY10" fmla="*/ 4037952 h 6858000"/>
              <a:gd name="connsiteX11" fmla="*/ 7176207 w 12902313"/>
              <a:gd name="connsiteY11" fmla="*/ 4062044 h 6858000"/>
              <a:gd name="connsiteX12" fmla="*/ 8002024 w 12902313"/>
              <a:gd name="connsiteY12" fmla="*/ 4531048 h 6858000"/>
              <a:gd name="connsiteX13" fmla="*/ 8254904 w 12902313"/>
              <a:gd name="connsiteY13" fmla="*/ 4531048 h 6858000"/>
              <a:gd name="connsiteX14" fmla="*/ 8634212 w 12902313"/>
              <a:gd name="connsiteY14" fmla="*/ 4315252 h 6858000"/>
              <a:gd name="connsiteX15" fmla="*/ 8887091 w 12902313"/>
              <a:gd name="connsiteY15" fmla="*/ 4315252 h 6858000"/>
              <a:gd name="connsiteX16" fmla="*/ 10109026 w 12902313"/>
              <a:gd name="connsiteY16" fmla="*/ 5011364 h 6858000"/>
              <a:gd name="connsiteX17" fmla="*/ 10361894 w 12902313"/>
              <a:gd name="connsiteY17" fmla="*/ 5011364 h 6858000"/>
              <a:gd name="connsiteX18" fmla="*/ 11183295 w 12902313"/>
              <a:gd name="connsiteY18" fmla="*/ 4541490 h 6858000"/>
              <a:gd name="connsiteX19" fmla="*/ 11208339 w 12902313"/>
              <a:gd name="connsiteY19" fmla="*/ 4451277 h 6858000"/>
              <a:gd name="connsiteX20" fmla="*/ 11183295 w 12902313"/>
              <a:gd name="connsiteY20" fmla="*/ 4426633 h 6858000"/>
              <a:gd name="connsiteX21" fmla="*/ 11094879 w 12902313"/>
              <a:gd name="connsiteY21" fmla="*/ 4373550 h 6858000"/>
              <a:gd name="connsiteX22" fmla="*/ 11061284 w 12902313"/>
              <a:gd name="connsiteY22" fmla="*/ 4373550 h 6858000"/>
              <a:gd name="connsiteX23" fmla="*/ 10361894 w 12902313"/>
              <a:gd name="connsiteY23" fmla="*/ 4771206 h 6858000"/>
              <a:gd name="connsiteX24" fmla="*/ 10104598 w 12902313"/>
              <a:gd name="connsiteY24" fmla="*/ 4770336 h 6858000"/>
              <a:gd name="connsiteX25" fmla="*/ 8882675 w 12902313"/>
              <a:gd name="connsiteY25" fmla="*/ 4074225 h 6858000"/>
              <a:gd name="connsiteX26" fmla="*/ 8629795 w 12902313"/>
              <a:gd name="connsiteY26" fmla="*/ 4074225 h 6858000"/>
              <a:gd name="connsiteX27" fmla="*/ 8250487 w 12902313"/>
              <a:gd name="connsiteY27" fmla="*/ 4289151 h 6858000"/>
              <a:gd name="connsiteX28" fmla="*/ 7997608 w 12902313"/>
              <a:gd name="connsiteY28" fmla="*/ 4289151 h 6858000"/>
              <a:gd name="connsiteX29" fmla="*/ 7298218 w 12902313"/>
              <a:gd name="connsiteY29" fmla="*/ 3894104 h 6858000"/>
              <a:gd name="connsiteX30" fmla="*/ 7281425 w 12902313"/>
              <a:gd name="connsiteY30" fmla="*/ 3889531 h 6858000"/>
              <a:gd name="connsiteX31" fmla="*/ 12204000 w 12902313"/>
              <a:gd name="connsiteY31" fmla="*/ 3724080 h 6858000"/>
              <a:gd name="connsiteX32" fmla="*/ 12204000 w 12902313"/>
              <a:gd name="connsiteY32" fmla="*/ 3962853 h 6858000"/>
              <a:gd name="connsiteX33" fmla="*/ 12204000 w 12902313"/>
              <a:gd name="connsiteY33" fmla="*/ 3724080 h 6858000"/>
              <a:gd name="connsiteX34" fmla="*/ 12204000 w 12902313"/>
              <a:gd name="connsiteY34" fmla="*/ 2611736 h 6858000"/>
              <a:gd name="connsiteX35" fmla="*/ 12204000 w 12902313"/>
              <a:gd name="connsiteY35" fmla="*/ 3481835 h 6858000"/>
              <a:gd name="connsiteX36" fmla="*/ 12204000 w 12902313"/>
              <a:gd name="connsiteY36" fmla="*/ 2611736 h 6858000"/>
              <a:gd name="connsiteX37" fmla="*/ 10020610 w 12902313"/>
              <a:gd name="connsiteY37" fmla="*/ 2606016 h 6858000"/>
              <a:gd name="connsiteX38" fmla="*/ 10147050 w 12902313"/>
              <a:gd name="connsiteY38" fmla="*/ 2639361 h 6858000"/>
              <a:gd name="connsiteX39" fmla="*/ 11789852 w 12902313"/>
              <a:gd name="connsiteY39" fmla="*/ 3573023 h 6858000"/>
              <a:gd name="connsiteX40" fmla="*/ 12043612 w 12902313"/>
              <a:gd name="connsiteY40" fmla="*/ 3573023 h 6858000"/>
              <a:gd name="connsiteX41" fmla="*/ 12204000 w 12902313"/>
              <a:gd name="connsiteY41" fmla="*/ 3481835 h 6858000"/>
              <a:gd name="connsiteX42" fmla="*/ 12204000 w 12902313"/>
              <a:gd name="connsiteY42" fmla="*/ 3724080 h 6858000"/>
              <a:gd name="connsiteX43" fmla="*/ 12047148 w 12902313"/>
              <a:gd name="connsiteY43" fmla="*/ 3813181 h 6858000"/>
              <a:gd name="connsiteX44" fmla="*/ 11789852 w 12902313"/>
              <a:gd name="connsiteY44" fmla="*/ 3812312 h 6858000"/>
              <a:gd name="connsiteX45" fmla="*/ 9894170 w 12902313"/>
              <a:gd name="connsiteY45" fmla="*/ 2735072 h 6858000"/>
              <a:gd name="connsiteX46" fmla="*/ 9872709 w 12902313"/>
              <a:gd name="connsiteY46" fmla="*/ 2660481 h 6858000"/>
              <a:gd name="connsiteX47" fmla="*/ 9894170 w 12902313"/>
              <a:gd name="connsiteY47" fmla="*/ 2639361 h 6858000"/>
              <a:gd name="connsiteX48" fmla="*/ 10020610 w 12902313"/>
              <a:gd name="connsiteY48" fmla="*/ 2606016 h 6858000"/>
              <a:gd name="connsiteX49" fmla="*/ 0 w 12902313"/>
              <a:gd name="connsiteY49" fmla="*/ 0 h 6858000"/>
              <a:gd name="connsiteX50" fmla="*/ 12204000 w 12902313"/>
              <a:gd name="connsiteY50" fmla="*/ 0 h 6858000"/>
              <a:gd name="connsiteX51" fmla="*/ 12204000 w 12902313"/>
              <a:gd name="connsiteY51" fmla="*/ 2611736 h 6858000"/>
              <a:gd name="connsiteX52" fmla="*/ 10144395 w 12902313"/>
              <a:gd name="connsiteY52" fmla="*/ 1442037 h 6858000"/>
              <a:gd name="connsiteX53" fmla="*/ 10017955 w 12902313"/>
              <a:gd name="connsiteY53" fmla="*/ 1408700 h 6858000"/>
              <a:gd name="connsiteX54" fmla="*/ 9891515 w 12902313"/>
              <a:gd name="connsiteY54" fmla="*/ 1442037 h 6858000"/>
              <a:gd name="connsiteX55" fmla="*/ 7171790 w 12902313"/>
              <a:gd name="connsiteY55" fmla="*/ 2989150 h 6858000"/>
              <a:gd name="connsiteX56" fmla="*/ 7146758 w 12902313"/>
              <a:gd name="connsiteY56" fmla="*/ 3079375 h 6858000"/>
              <a:gd name="connsiteX57" fmla="*/ 7171790 w 12902313"/>
              <a:gd name="connsiteY57" fmla="*/ 3104007 h 6858000"/>
              <a:gd name="connsiteX58" fmla="*/ 7997608 w 12902313"/>
              <a:gd name="connsiteY58" fmla="*/ 3573023 h 6858000"/>
              <a:gd name="connsiteX59" fmla="*/ 8250487 w 12902313"/>
              <a:gd name="connsiteY59" fmla="*/ 3573023 h 6858000"/>
              <a:gd name="connsiteX60" fmla="*/ 8629795 w 12902313"/>
              <a:gd name="connsiteY60" fmla="*/ 3358097 h 6858000"/>
              <a:gd name="connsiteX61" fmla="*/ 8882675 w 12902313"/>
              <a:gd name="connsiteY61" fmla="*/ 3358097 h 6858000"/>
              <a:gd name="connsiteX62" fmla="*/ 10104610 w 12902313"/>
              <a:gd name="connsiteY62" fmla="*/ 4054208 h 6858000"/>
              <a:gd name="connsiteX63" fmla="*/ 10357478 w 12902313"/>
              <a:gd name="connsiteY63" fmla="*/ 4054208 h 6858000"/>
              <a:gd name="connsiteX64" fmla="*/ 11056867 w 12902313"/>
              <a:gd name="connsiteY64" fmla="*/ 3657422 h 6858000"/>
              <a:gd name="connsiteX65" fmla="*/ 11090462 w 12902313"/>
              <a:gd name="connsiteY65" fmla="*/ 3657422 h 6858000"/>
              <a:gd name="connsiteX66" fmla="*/ 11789852 w 12902313"/>
              <a:gd name="connsiteY66" fmla="*/ 4054208 h 6858000"/>
              <a:gd name="connsiteX67" fmla="*/ 12043612 w 12902313"/>
              <a:gd name="connsiteY67" fmla="*/ 4054208 h 6858000"/>
              <a:gd name="connsiteX68" fmla="*/ 12204000 w 12902313"/>
              <a:gd name="connsiteY68" fmla="*/ 3962853 h 6858000"/>
              <a:gd name="connsiteX69" fmla="*/ 12204000 w 12902313"/>
              <a:gd name="connsiteY69" fmla="*/ 4199775 h 6858000"/>
              <a:gd name="connsiteX70" fmla="*/ 12043600 w 12902313"/>
              <a:gd name="connsiteY70" fmla="*/ 4290890 h 6858000"/>
              <a:gd name="connsiteX71" fmla="*/ 11789840 w 12902313"/>
              <a:gd name="connsiteY71" fmla="*/ 4290890 h 6858000"/>
              <a:gd name="connsiteX72" fmla="*/ 11090462 w 12902313"/>
              <a:gd name="connsiteY72" fmla="*/ 3894103 h 6858000"/>
              <a:gd name="connsiteX73" fmla="*/ 11056866 w 12902313"/>
              <a:gd name="connsiteY73" fmla="*/ 3894103 h 6858000"/>
              <a:gd name="connsiteX74" fmla="*/ 10357477 w 12902313"/>
              <a:gd name="connsiteY74" fmla="*/ 4290890 h 6858000"/>
              <a:gd name="connsiteX75" fmla="*/ 10104609 w 12902313"/>
              <a:gd name="connsiteY75" fmla="*/ 4290890 h 6858000"/>
              <a:gd name="connsiteX76" fmla="*/ 8882674 w 12902313"/>
              <a:gd name="connsiteY76" fmla="*/ 3594777 h 6858000"/>
              <a:gd name="connsiteX77" fmla="*/ 8629795 w 12902313"/>
              <a:gd name="connsiteY77" fmla="*/ 3594777 h 6858000"/>
              <a:gd name="connsiteX78" fmla="*/ 8250487 w 12902313"/>
              <a:gd name="connsiteY78" fmla="*/ 3809704 h 6858000"/>
              <a:gd name="connsiteX79" fmla="*/ 7997607 w 12902313"/>
              <a:gd name="connsiteY79" fmla="*/ 3809704 h 6858000"/>
              <a:gd name="connsiteX80" fmla="*/ 7298230 w 12902313"/>
              <a:gd name="connsiteY80" fmla="*/ 3415525 h 6858000"/>
              <a:gd name="connsiteX81" fmla="*/ 7281427 w 12902313"/>
              <a:gd name="connsiteY81" fmla="*/ 3410953 h 6858000"/>
              <a:gd name="connsiteX82" fmla="*/ 7264623 w 12902313"/>
              <a:gd name="connsiteY82" fmla="*/ 3415525 h 6858000"/>
              <a:gd name="connsiteX83" fmla="*/ 7176207 w 12902313"/>
              <a:gd name="connsiteY83" fmla="*/ 3467727 h 6858000"/>
              <a:gd name="connsiteX84" fmla="*/ 7145196 w 12902313"/>
              <a:gd name="connsiteY84" fmla="*/ 3556143 h 6858000"/>
              <a:gd name="connsiteX85" fmla="*/ 7171790 w 12902313"/>
              <a:gd name="connsiteY85" fmla="*/ 3584335 h 6858000"/>
              <a:gd name="connsiteX86" fmla="*/ 7997607 w 12902313"/>
              <a:gd name="connsiteY86" fmla="*/ 4053339 h 6858000"/>
              <a:gd name="connsiteX87" fmla="*/ 8250487 w 12902313"/>
              <a:gd name="connsiteY87" fmla="*/ 4053339 h 6858000"/>
              <a:gd name="connsiteX88" fmla="*/ 8629795 w 12902313"/>
              <a:gd name="connsiteY88" fmla="*/ 3838412 h 6858000"/>
              <a:gd name="connsiteX89" fmla="*/ 8882674 w 12902313"/>
              <a:gd name="connsiteY89" fmla="*/ 3838412 h 6858000"/>
              <a:gd name="connsiteX90" fmla="*/ 10104609 w 12902313"/>
              <a:gd name="connsiteY90" fmla="*/ 4534525 h 6858000"/>
              <a:gd name="connsiteX91" fmla="*/ 10357477 w 12902313"/>
              <a:gd name="connsiteY91" fmla="*/ 4534525 h 6858000"/>
              <a:gd name="connsiteX92" fmla="*/ 11056866 w 12902313"/>
              <a:gd name="connsiteY92" fmla="*/ 4136869 h 6858000"/>
              <a:gd name="connsiteX93" fmla="*/ 11090462 w 12902313"/>
              <a:gd name="connsiteY93" fmla="*/ 4136869 h 6858000"/>
              <a:gd name="connsiteX94" fmla="*/ 11789840 w 12902313"/>
              <a:gd name="connsiteY94" fmla="*/ 4534525 h 6858000"/>
              <a:gd name="connsiteX95" fmla="*/ 12043600 w 12902313"/>
              <a:gd name="connsiteY95" fmla="*/ 4534525 h 6858000"/>
              <a:gd name="connsiteX96" fmla="*/ 12204000 w 12902313"/>
              <a:gd name="connsiteY96" fmla="*/ 4443332 h 6858000"/>
              <a:gd name="connsiteX97" fmla="*/ 12204000 w 12902313"/>
              <a:gd name="connsiteY97" fmla="*/ 6858000 h 6858000"/>
              <a:gd name="connsiteX98" fmla="*/ 0 w 12902313"/>
              <a:gd name="connsiteY98" fmla="*/ 6858000 h 6858000"/>
              <a:gd name="connsiteX99" fmla="*/ 0 w 12902313"/>
              <a:gd name="connsiteY99" fmla="*/ 0 h 6858000"/>
              <a:gd name="connsiteX0" fmla="*/ 12204000 w 12902313"/>
              <a:gd name="connsiteY0" fmla="*/ 4199775 h 6858000"/>
              <a:gd name="connsiteX1" fmla="*/ 12868536 w 12902313"/>
              <a:gd name="connsiteY1" fmla="*/ 3949793 h 6858000"/>
              <a:gd name="connsiteX2" fmla="*/ 12893016 w 12902313"/>
              <a:gd name="connsiteY2" fmla="*/ 3973874 h 6858000"/>
              <a:gd name="connsiteX3" fmla="*/ 12868536 w 12902313"/>
              <a:gd name="connsiteY3" fmla="*/ 4065520 h 6858000"/>
              <a:gd name="connsiteX4" fmla="*/ 12204000 w 12902313"/>
              <a:gd name="connsiteY4" fmla="*/ 4443332 h 6858000"/>
              <a:gd name="connsiteX5" fmla="*/ 12204000 w 12902313"/>
              <a:gd name="connsiteY5" fmla="*/ 4199775 h 6858000"/>
              <a:gd name="connsiteX6" fmla="*/ 7281425 w 12902313"/>
              <a:gd name="connsiteY6" fmla="*/ 3889531 h 6858000"/>
              <a:gd name="connsiteX7" fmla="*/ 7264623 w 12902313"/>
              <a:gd name="connsiteY7" fmla="*/ 3894104 h 6858000"/>
              <a:gd name="connsiteX8" fmla="*/ 7176207 w 12902313"/>
              <a:gd name="connsiteY8" fmla="*/ 3946305 h 6858000"/>
              <a:gd name="connsiteX9" fmla="*/ 7151727 w 12902313"/>
              <a:gd name="connsiteY9" fmla="*/ 4037952 h 6858000"/>
              <a:gd name="connsiteX10" fmla="*/ 7176207 w 12902313"/>
              <a:gd name="connsiteY10" fmla="*/ 4062044 h 6858000"/>
              <a:gd name="connsiteX11" fmla="*/ 8002024 w 12902313"/>
              <a:gd name="connsiteY11" fmla="*/ 4531048 h 6858000"/>
              <a:gd name="connsiteX12" fmla="*/ 8254904 w 12902313"/>
              <a:gd name="connsiteY12" fmla="*/ 4531048 h 6858000"/>
              <a:gd name="connsiteX13" fmla="*/ 8634212 w 12902313"/>
              <a:gd name="connsiteY13" fmla="*/ 4315252 h 6858000"/>
              <a:gd name="connsiteX14" fmla="*/ 8887091 w 12902313"/>
              <a:gd name="connsiteY14" fmla="*/ 4315252 h 6858000"/>
              <a:gd name="connsiteX15" fmla="*/ 10109026 w 12902313"/>
              <a:gd name="connsiteY15" fmla="*/ 5011364 h 6858000"/>
              <a:gd name="connsiteX16" fmla="*/ 10361894 w 12902313"/>
              <a:gd name="connsiteY16" fmla="*/ 5011364 h 6858000"/>
              <a:gd name="connsiteX17" fmla="*/ 11183295 w 12902313"/>
              <a:gd name="connsiteY17" fmla="*/ 4541490 h 6858000"/>
              <a:gd name="connsiteX18" fmla="*/ 11208339 w 12902313"/>
              <a:gd name="connsiteY18" fmla="*/ 4451277 h 6858000"/>
              <a:gd name="connsiteX19" fmla="*/ 11183295 w 12902313"/>
              <a:gd name="connsiteY19" fmla="*/ 4426633 h 6858000"/>
              <a:gd name="connsiteX20" fmla="*/ 11094879 w 12902313"/>
              <a:gd name="connsiteY20" fmla="*/ 4373550 h 6858000"/>
              <a:gd name="connsiteX21" fmla="*/ 11061284 w 12902313"/>
              <a:gd name="connsiteY21" fmla="*/ 4373550 h 6858000"/>
              <a:gd name="connsiteX22" fmla="*/ 10361894 w 12902313"/>
              <a:gd name="connsiteY22" fmla="*/ 4771206 h 6858000"/>
              <a:gd name="connsiteX23" fmla="*/ 10104598 w 12902313"/>
              <a:gd name="connsiteY23" fmla="*/ 4770336 h 6858000"/>
              <a:gd name="connsiteX24" fmla="*/ 8882675 w 12902313"/>
              <a:gd name="connsiteY24" fmla="*/ 4074225 h 6858000"/>
              <a:gd name="connsiteX25" fmla="*/ 8629795 w 12902313"/>
              <a:gd name="connsiteY25" fmla="*/ 4074225 h 6858000"/>
              <a:gd name="connsiteX26" fmla="*/ 8250487 w 12902313"/>
              <a:gd name="connsiteY26" fmla="*/ 4289151 h 6858000"/>
              <a:gd name="connsiteX27" fmla="*/ 7997608 w 12902313"/>
              <a:gd name="connsiteY27" fmla="*/ 4289151 h 6858000"/>
              <a:gd name="connsiteX28" fmla="*/ 7298218 w 12902313"/>
              <a:gd name="connsiteY28" fmla="*/ 3894104 h 6858000"/>
              <a:gd name="connsiteX29" fmla="*/ 7281425 w 12902313"/>
              <a:gd name="connsiteY29" fmla="*/ 3889531 h 6858000"/>
              <a:gd name="connsiteX30" fmla="*/ 12204000 w 12902313"/>
              <a:gd name="connsiteY30" fmla="*/ 3724080 h 6858000"/>
              <a:gd name="connsiteX31" fmla="*/ 12204000 w 12902313"/>
              <a:gd name="connsiteY31" fmla="*/ 3962853 h 6858000"/>
              <a:gd name="connsiteX32" fmla="*/ 12204000 w 12902313"/>
              <a:gd name="connsiteY32" fmla="*/ 3724080 h 6858000"/>
              <a:gd name="connsiteX33" fmla="*/ 12204000 w 12902313"/>
              <a:gd name="connsiteY33" fmla="*/ 2611736 h 6858000"/>
              <a:gd name="connsiteX34" fmla="*/ 12204000 w 12902313"/>
              <a:gd name="connsiteY34" fmla="*/ 3481835 h 6858000"/>
              <a:gd name="connsiteX35" fmla="*/ 12204000 w 12902313"/>
              <a:gd name="connsiteY35" fmla="*/ 2611736 h 6858000"/>
              <a:gd name="connsiteX36" fmla="*/ 10020610 w 12902313"/>
              <a:gd name="connsiteY36" fmla="*/ 2606016 h 6858000"/>
              <a:gd name="connsiteX37" fmla="*/ 10147050 w 12902313"/>
              <a:gd name="connsiteY37" fmla="*/ 2639361 h 6858000"/>
              <a:gd name="connsiteX38" fmla="*/ 11789852 w 12902313"/>
              <a:gd name="connsiteY38" fmla="*/ 3573023 h 6858000"/>
              <a:gd name="connsiteX39" fmla="*/ 12043612 w 12902313"/>
              <a:gd name="connsiteY39" fmla="*/ 3573023 h 6858000"/>
              <a:gd name="connsiteX40" fmla="*/ 12204000 w 12902313"/>
              <a:gd name="connsiteY40" fmla="*/ 3481835 h 6858000"/>
              <a:gd name="connsiteX41" fmla="*/ 12204000 w 12902313"/>
              <a:gd name="connsiteY41" fmla="*/ 3724080 h 6858000"/>
              <a:gd name="connsiteX42" fmla="*/ 12047148 w 12902313"/>
              <a:gd name="connsiteY42" fmla="*/ 3813181 h 6858000"/>
              <a:gd name="connsiteX43" fmla="*/ 11789852 w 12902313"/>
              <a:gd name="connsiteY43" fmla="*/ 3812312 h 6858000"/>
              <a:gd name="connsiteX44" fmla="*/ 9894170 w 12902313"/>
              <a:gd name="connsiteY44" fmla="*/ 2735072 h 6858000"/>
              <a:gd name="connsiteX45" fmla="*/ 9872709 w 12902313"/>
              <a:gd name="connsiteY45" fmla="*/ 2660481 h 6858000"/>
              <a:gd name="connsiteX46" fmla="*/ 9894170 w 12902313"/>
              <a:gd name="connsiteY46" fmla="*/ 2639361 h 6858000"/>
              <a:gd name="connsiteX47" fmla="*/ 10020610 w 12902313"/>
              <a:gd name="connsiteY47" fmla="*/ 2606016 h 6858000"/>
              <a:gd name="connsiteX48" fmla="*/ 0 w 12902313"/>
              <a:gd name="connsiteY48" fmla="*/ 0 h 6858000"/>
              <a:gd name="connsiteX49" fmla="*/ 12204000 w 12902313"/>
              <a:gd name="connsiteY49" fmla="*/ 0 h 6858000"/>
              <a:gd name="connsiteX50" fmla="*/ 12204000 w 12902313"/>
              <a:gd name="connsiteY50" fmla="*/ 2611736 h 6858000"/>
              <a:gd name="connsiteX51" fmla="*/ 10144395 w 12902313"/>
              <a:gd name="connsiteY51" fmla="*/ 1442037 h 6858000"/>
              <a:gd name="connsiteX52" fmla="*/ 10017955 w 12902313"/>
              <a:gd name="connsiteY52" fmla="*/ 1408700 h 6858000"/>
              <a:gd name="connsiteX53" fmla="*/ 9891515 w 12902313"/>
              <a:gd name="connsiteY53" fmla="*/ 1442037 h 6858000"/>
              <a:gd name="connsiteX54" fmla="*/ 7171790 w 12902313"/>
              <a:gd name="connsiteY54" fmla="*/ 2989150 h 6858000"/>
              <a:gd name="connsiteX55" fmla="*/ 7146758 w 12902313"/>
              <a:gd name="connsiteY55" fmla="*/ 3079375 h 6858000"/>
              <a:gd name="connsiteX56" fmla="*/ 7171790 w 12902313"/>
              <a:gd name="connsiteY56" fmla="*/ 3104007 h 6858000"/>
              <a:gd name="connsiteX57" fmla="*/ 7997608 w 12902313"/>
              <a:gd name="connsiteY57" fmla="*/ 3573023 h 6858000"/>
              <a:gd name="connsiteX58" fmla="*/ 8250487 w 12902313"/>
              <a:gd name="connsiteY58" fmla="*/ 3573023 h 6858000"/>
              <a:gd name="connsiteX59" fmla="*/ 8629795 w 12902313"/>
              <a:gd name="connsiteY59" fmla="*/ 3358097 h 6858000"/>
              <a:gd name="connsiteX60" fmla="*/ 8882675 w 12902313"/>
              <a:gd name="connsiteY60" fmla="*/ 3358097 h 6858000"/>
              <a:gd name="connsiteX61" fmla="*/ 10104610 w 12902313"/>
              <a:gd name="connsiteY61" fmla="*/ 4054208 h 6858000"/>
              <a:gd name="connsiteX62" fmla="*/ 10357478 w 12902313"/>
              <a:gd name="connsiteY62" fmla="*/ 4054208 h 6858000"/>
              <a:gd name="connsiteX63" fmla="*/ 11056867 w 12902313"/>
              <a:gd name="connsiteY63" fmla="*/ 3657422 h 6858000"/>
              <a:gd name="connsiteX64" fmla="*/ 11090462 w 12902313"/>
              <a:gd name="connsiteY64" fmla="*/ 3657422 h 6858000"/>
              <a:gd name="connsiteX65" fmla="*/ 11789852 w 12902313"/>
              <a:gd name="connsiteY65" fmla="*/ 4054208 h 6858000"/>
              <a:gd name="connsiteX66" fmla="*/ 12043612 w 12902313"/>
              <a:gd name="connsiteY66" fmla="*/ 4054208 h 6858000"/>
              <a:gd name="connsiteX67" fmla="*/ 12204000 w 12902313"/>
              <a:gd name="connsiteY67" fmla="*/ 3962853 h 6858000"/>
              <a:gd name="connsiteX68" fmla="*/ 12204000 w 12902313"/>
              <a:gd name="connsiteY68" fmla="*/ 4199775 h 6858000"/>
              <a:gd name="connsiteX69" fmla="*/ 12043600 w 12902313"/>
              <a:gd name="connsiteY69" fmla="*/ 4290890 h 6858000"/>
              <a:gd name="connsiteX70" fmla="*/ 11789840 w 12902313"/>
              <a:gd name="connsiteY70" fmla="*/ 4290890 h 6858000"/>
              <a:gd name="connsiteX71" fmla="*/ 11090462 w 12902313"/>
              <a:gd name="connsiteY71" fmla="*/ 3894103 h 6858000"/>
              <a:gd name="connsiteX72" fmla="*/ 11056866 w 12902313"/>
              <a:gd name="connsiteY72" fmla="*/ 3894103 h 6858000"/>
              <a:gd name="connsiteX73" fmla="*/ 10357477 w 12902313"/>
              <a:gd name="connsiteY73" fmla="*/ 4290890 h 6858000"/>
              <a:gd name="connsiteX74" fmla="*/ 10104609 w 12902313"/>
              <a:gd name="connsiteY74" fmla="*/ 4290890 h 6858000"/>
              <a:gd name="connsiteX75" fmla="*/ 8882674 w 12902313"/>
              <a:gd name="connsiteY75" fmla="*/ 3594777 h 6858000"/>
              <a:gd name="connsiteX76" fmla="*/ 8629795 w 12902313"/>
              <a:gd name="connsiteY76" fmla="*/ 3594777 h 6858000"/>
              <a:gd name="connsiteX77" fmla="*/ 8250487 w 12902313"/>
              <a:gd name="connsiteY77" fmla="*/ 3809704 h 6858000"/>
              <a:gd name="connsiteX78" fmla="*/ 7997607 w 12902313"/>
              <a:gd name="connsiteY78" fmla="*/ 3809704 h 6858000"/>
              <a:gd name="connsiteX79" fmla="*/ 7298230 w 12902313"/>
              <a:gd name="connsiteY79" fmla="*/ 3415525 h 6858000"/>
              <a:gd name="connsiteX80" fmla="*/ 7281427 w 12902313"/>
              <a:gd name="connsiteY80" fmla="*/ 3410953 h 6858000"/>
              <a:gd name="connsiteX81" fmla="*/ 7264623 w 12902313"/>
              <a:gd name="connsiteY81" fmla="*/ 3415525 h 6858000"/>
              <a:gd name="connsiteX82" fmla="*/ 7176207 w 12902313"/>
              <a:gd name="connsiteY82" fmla="*/ 3467727 h 6858000"/>
              <a:gd name="connsiteX83" fmla="*/ 7145196 w 12902313"/>
              <a:gd name="connsiteY83" fmla="*/ 3556143 h 6858000"/>
              <a:gd name="connsiteX84" fmla="*/ 7171790 w 12902313"/>
              <a:gd name="connsiteY84" fmla="*/ 3584335 h 6858000"/>
              <a:gd name="connsiteX85" fmla="*/ 7997607 w 12902313"/>
              <a:gd name="connsiteY85" fmla="*/ 4053339 h 6858000"/>
              <a:gd name="connsiteX86" fmla="*/ 8250487 w 12902313"/>
              <a:gd name="connsiteY86" fmla="*/ 4053339 h 6858000"/>
              <a:gd name="connsiteX87" fmla="*/ 8629795 w 12902313"/>
              <a:gd name="connsiteY87" fmla="*/ 3838412 h 6858000"/>
              <a:gd name="connsiteX88" fmla="*/ 8882674 w 12902313"/>
              <a:gd name="connsiteY88" fmla="*/ 3838412 h 6858000"/>
              <a:gd name="connsiteX89" fmla="*/ 10104609 w 12902313"/>
              <a:gd name="connsiteY89" fmla="*/ 4534525 h 6858000"/>
              <a:gd name="connsiteX90" fmla="*/ 10357477 w 12902313"/>
              <a:gd name="connsiteY90" fmla="*/ 4534525 h 6858000"/>
              <a:gd name="connsiteX91" fmla="*/ 11056866 w 12902313"/>
              <a:gd name="connsiteY91" fmla="*/ 4136869 h 6858000"/>
              <a:gd name="connsiteX92" fmla="*/ 11090462 w 12902313"/>
              <a:gd name="connsiteY92" fmla="*/ 4136869 h 6858000"/>
              <a:gd name="connsiteX93" fmla="*/ 11789840 w 12902313"/>
              <a:gd name="connsiteY93" fmla="*/ 4534525 h 6858000"/>
              <a:gd name="connsiteX94" fmla="*/ 12043600 w 12902313"/>
              <a:gd name="connsiteY94" fmla="*/ 4534525 h 6858000"/>
              <a:gd name="connsiteX95" fmla="*/ 12204000 w 12902313"/>
              <a:gd name="connsiteY95" fmla="*/ 4443332 h 6858000"/>
              <a:gd name="connsiteX96" fmla="*/ 12204000 w 12902313"/>
              <a:gd name="connsiteY96" fmla="*/ 6858000 h 6858000"/>
              <a:gd name="connsiteX97" fmla="*/ 0 w 12902313"/>
              <a:gd name="connsiteY97" fmla="*/ 6858000 h 6858000"/>
              <a:gd name="connsiteX98" fmla="*/ 0 w 12902313"/>
              <a:gd name="connsiteY98" fmla="*/ 0 h 6858000"/>
              <a:gd name="connsiteX0" fmla="*/ 12204000 w 12938491"/>
              <a:gd name="connsiteY0" fmla="*/ 4199775 h 6858000"/>
              <a:gd name="connsiteX1" fmla="*/ 12868536 w 12938491"/>
              <a:gd name="connsiteY1" fmla="*/ 3949793 h 6858000"/>
              <a:gd name="connsiteX2" fmla="*/ 12893016 w 12938491"/>
              <a:gd name="connsiteY2" fmla="*/ 3973874 h 6858000"/>
              <a:gd name="connsiteX3" fmla="*/ 12204000 w 12938491"/>
              <a:gd name="connsiteY3" fmla="*/ 4443332 h 6858000"/>
              <a:gd name="connsiteX4" fmla="*/ 12204000 w 12938491"/>
              <a:gd name="connsiteY4" fmla="*/ 4199775 h 6858000"/>
              <a:gd name="connsiteX5" fmla="*/ 7281425 w 12938491"/>
              <a:gd name="connsiteY5" fmla="*/ 3889531 h 6858000"/>
              <a:gd name="connsiteX6" fmla="*/ 7264623 w 12938491"/>
              <a:gd name="connsiteY6" fmla="*/ 3894104 h 6858000"/>
              <a:gd name="connsiteX7" fmla="*/ 7176207 w 12938491"/>
              <a:gd name="connsiteY7" fmla="*/ 3946305 h 6858000"/>
              <a:gd name="connsiteX8" fmla="*/ 7151727 w 12938491"/>
              <a:gd name="connsiteY8" fmla="*/ 4037952 h 6858000"/>
              <a:gd name="connsiteX9" fmla="*/ 7176207 w 12938491"/>
              <a:gd name="connsiteY9" fmla="*/ 4062044 h 6858000"/>
              <a:gd name="connsiteX10" fmla="*/ 8002024 w 12938491"/>
              <a:gd name="connsiteY10" fmla="*/ 4531048 h 6858000"/>
              <a:gd name="connsiteX11" fmla="*/ 8254904 w 12938491"/>
              <a:gd name="connsiteY11" fmla="*/ 4531048 h 6858000"/>
              <a:gd name="connsiteX12" fmla="*/ 8634212 w 12938491"/>
              <a:gd name="connsiteY12" fmla="*/ 4315252 h 6858000"/>
              <a:gd name="connsiteX13" fmla="*/ 8887091 w 12938491"/>
              <a:gd name="connsiteY13" fmla="*/ 4315252 h 6858000"/>
              <a:gd name="connsiteX14" fmla="*/ 10109026 w 12938491"/>
              <a:gd name="connsiteY14" fmla="*/ 5011364 h 6858000"/>
              <a:gd name="connsiteX15" fmla="*/ 10361894 w 12938491"/>
              <a:gd name="connsiteY15" fmla="*/ 5011364 h 6858000"/>
              <a:gd name="connsiteX16" fmla="*/ 11183295 w 12938491"/>
              <a:gd name="connsiteY16" fmla="*/ 4541490 h 6858000"/>
              <a:gd name="connsiteX17" fmla="*/ 11208339 w 12938491"/>
              <a:gd name="connsiteY17" fmla="*/ 4451277 h 6858000"/>
              <a:gd name="connsiteX18" fmla="*/ 11183295 w 12938491"/>
              <a:gd name="connsiteY18" fmla="*/ 4426633 h 6858000"/>
              <a:gd name="connsiteX19" fmla="*/ 11094879 w 12938491"/>
              <a:gd name="connsiteY19" fmla="*/ 4373550 h 6858000"/>
              <a:gd name="connsiteX20" fmla="*/ 11061284 w 12938491"/>
              <a:gd name="connsiteY20" fmla="*/ 4373550 h 6858000"/>
              <a:gd name="connsiteX21" fmla="*/ 10361894 w 12938491"/>
              <a:gd name="connsiteY21" fmla="*/ 4771206 h 6858000"/>
              <a:gd name="connsiteX22" fmla="*/ 10104598 w 12938491"/>
              <a:gd name="connsiteY22" fmla="*/ 4770336 h 6858000"/>
              <a:gd name="connsiteX23" fmla="*/ 8882675 w 12938491"/>
              <a:gd name="connsiteY23" fmla="*/ 4074225 h 6858000"/>
              <a:gd name="connsiteX24" fmla="*/ 8629795 w 12938491"/>
              <a:gd name="connsiteY24" fmla="*/ 4074225 h 6858000"/>
              <a:gd name="connsiteX25" fmla="*/ 8250487 w 12938491"/>
              <a:gd name="connsiteY25" fmla="*/ 4289151 h 6858000"/>
              <a:gd name="connsiteX26" fmla="*/ 7997608 w 12938491"/>
              <a:gd name="connsiteY26" fmla="*/ 4289151 h 6858000"/>
              <a:gd name="connsiteX27" fmla="*/ 7298218 w 12938491"/>
              <a:gd name="connsiteY27" fmla="*/ 3894104 h 6858000"/>
              <a:gd name="connsiteX28" fmla="*/ 7281425 w 12938491"/>
              <a:gd name="connsiteY28" fmla="*/ 3889531 h 6858000"/>
              <a:gd name="connsiteX29" fmla="*/ 12204000 w 12938491"/>
              <a:gd name="connsiteY29" fmla="*/ 3724080 h 6858000"/>
              <a:gd name="connsiteX30" fmla="*/ 12204000 w 12938491"/>
              <a:gd name="connsiteY30" fmla="*/ 3962853 h 6858000"/>
              <a:gd name="connsiteX31" fmla="*/ 12204000 w 12938491"/>
              <a:gd name="connsiteY31" fmla="*/ 3724080 h 6858000"/>
              <a:gd name="connsiteX32" fmla="*/ 12204000 w 12938491"/>
              <a:gd name="connsiteY32" fmla="*/ 2611736 h 6858000"/>
              <a:gd name="connsiteX33" fmla="*/ 12204000 w 12938491"/>
              <a:gd name="connsiteY33" fmla="*/ 3481835 h 6858000"/>
              <a:gd name="connsiteX34" fmla="*/ 12204000 w 12938491"/>
              <a:gd name="connsiteY34" fmla="*/ 2611736 h 6858000"/>
              <a:gd name="connsiteX35" fmla="*/ 10020610 w 12938491"/>
              <a:gd name="connsiteY35" fmla="*/ 2606016 h 6858000"/>
              <a:gd name="connsiteX36" fmla="*/ 10147050 w 12938491"/>
              <a:gd name="connsiteY36" fmla="*/ 2639361 h 6858000"/>
              <a:gd name="connsiteX37" fmla="*/ 11789852 w 12938491"/>
              <a:gd name="connsiteY37" fmla="*/ 3573023 h 6858000"/>
              <a:gd name="connsiteX38" fmla="*/ 12043612 w 12938491"/>
              <a:gd name="connsiteY38" fmla="*/ 3573023 h 6858000"/>
              <a:gd name="connsiteX39" fmla="*/ 12204000 w 12938491"/>
              <a:gd name="connsiteY39" fmla="*/ 3481835 h 6858000"/>
              <a:gd name="connsiteX40" fmla="*/ 12204000 w 12938491"/>
              <a:gd name="connsiteY40" fmla="*/ 3724080 h 6858000"/>
              <a:gd name="connsiteX41" fmla="*/ 12047148 w 12938491"/>
              <a:gd name="connsiteY41" fmla="*/ 3813181 h 6858000"/>
              <a:gd name="connsiteX42" fmla="*/ 11789852 w 12938491"/>
              <a:gd name="connsiteY42" fmla="*/ 3812312 h 6858000"/>
              <a:gd name="connsiteX43" fmla="*/ 9894170 w 12938491"/>
              <a:gd name="connsiteY43" fmla="*/ 2735072 h 6858000"/>
              <a:gd name="connsiteX44" fmla="*/ 9872709 w 12938491"/>
              <a:gd name="connsiteY44" fmla="*/ 2660481 h 6858000"/>
              <a:gd name="connsiteX45" fmla="*/ 9894170 w 12938491"/>
              <a:gd name="connsiteY45" fmla="*/ 2639361 h 6858000"/>
              <a:gd name="connsiteX46" fmla="*/ 10020610 w 12938491"/>
              <a:gd name="connsiteY46" fmla="*/ 2606016 h 6858000"/>
              <a:gd name="connsiteX47" fmla="*/ 0 w 12938491"/>
              <a:gd name="connsiteY47" fmla="*/ 0 h 6858000"/>
              <a:gd name="connsiteX48" fmla="*/ 12204000 w 12938491"/>
              <a:gd name="connsiteY48" fmla="*/ 0 h 6858000"/>
              <a:gd name="connsiteX49" fmla="*/ 12204000 w 12938491"/>
              <a:gd name="connsiteY49" fmla="*/ 2611736 h 6858000"/>
              <a:gd name="connsiteX50" fmla="*/ 10144395 w 12938491"/>
              <a:gd name="connsiteY50" fmla="*/ 1442037 h 6858000"/>
              <a:gd name="connsiteX51" fmla="*/ 10017955 w 12938491"/>
              <a:gd name="connsiteY51" fmla="*/ 1408700 h 6858000"/>
              <a:gd name="connsiteX52" fmla="*/ 9891515 w 12938491"/>
              <a:gd name="connsiteY52" fmla="*/ 1442037 h 6858000"/>
              <a:gd name="connsiteX53" fmla="*/ 7171790 w 12938491"/>
              <a:gd name="connsiteY53" fmla="*/ 2989150 h 6858000"/>
              <a:gd name="connsiteX54" fmla="*/ 7146758 w 12938491"/>
              <a:gd name="connsiteY54" fmla="*/ 3079375 h 6858000"/>
              <a:gd name="connsiteX55" fmla="*/ 7171790 w 12938491"/>
              <a:gd name="connsiteY55" fmla="*/ 3104007 h 6858000"/>
              <a:gd name="connsiteX56" fmla="*/ 7997608 w 12938491"/>
              <a:gd name="connsiteY56" fmla="*/ 3573023 h 6858000"/>
              <a:gd name="connsiteX57" fmla="*/ 8250487 w 12938491"/>
              <a:gd name="connsiteY57" fmla="*/ 3573023 h 6858000"/>
              <a:gd name="connsiteX58" fmla="*/ 8629795 w 12938491"/>
              <a:gd name="connsiteY58" fmla="*/ 3358097 h 6858000"/>
              <a:gd name="connsiteX59" fmla="*/ 8882675 w 12938491"/>
              <a:gd name="connsiteY59" fmla="*/ 3358097 h 6858000"/>
              <a:gd name="connsiteX60" fmla="*/ 10104610 w 12938491"/>
              <a:gd name="connsiteY60" fmla="*/ 4054208 h 6858000"/>
              <a:gd name="connsiteX61" fmla="*/ 10357478 w 12938491"/>
              <a:gd name="connsiteY61" fmla="*/ 4054208 h 6858000"/>
              <a:gd name="connsiteX62" fmla="*/ 11056867 w 12938491"/>
              <a:gd name="connsiteY62" fmla="*/ 3657422 h 6858000"/>
              <a:gd name="connsiteX63" fmla="*/ 11090462 w 12938491"/>
              <a:gd name="connsiteY63" fmla="*/ 3657422 h 6858000"/>
              <a:gd name="connsiteX64" fmla="*/ 11789852 w 12938491"/>
              <a:gd name="connsiteY64" fmla="*/ 4054208 h 6858000"/>
              <a:gd name="connsiteX65" fmla="*/ 12043612 w 12938491"/>
              <a:gd name="connsiteY65" fmla="*/ 4054208 h 6858000"/>
              <a:gd name="connsiteX66" fmla="*/ 12204000 w 12938491"/>
              <a:gd name="connsiteY66" fmla="*/ 3962853 h 6858000"/>
              <a:gd name="connsiteX67" fmla="*/ 12204000 w 12938491"/>
              <a:gd name="connsiteY67" fmla="*/ 4199775 h 6858000"/>
              <a:gd name="connsiteX68" fmla="*/ 12043600 w 12938491"/>
              <a:gd name="connsiteY68" fmla="*/ 4290890 h 6858000"/>
              <a:gd name="connsiteX69" fmla="*/ 11789840 w 12938491"/>
              <a:gd name="connsiteY69" fmla="*/ 4290890 h 6858000"/>
              <a:gd name="connsiteX70" fmla="*/ 11090462 w 12938491"/>
              <a:gd name="connsiteY70" fmla="*/ 3894103 h 6858000"/>
              <a:gd name="connsiteX71" fmla="*/ 11056866 w 12938491"/>
              <a:gd name="connsiteY71" fmla="*/ 3894103 h 6858000"/>
              <a:gd name="connsiteX72" fmla="*/ 10357477 w 12938491"/>
              <a:gd name="connsiteY72" fmla="*/ 4290890 h 6858000"/>
              <a:gd name="connsiteX73" fmla="*/ 10104609 w 12938491"/>
              <a:gd name="connsiteY73" fmla="*/ 4290890 h 6858000"/>
              <a:gd name="connsiteX74" fmla="*/ 8882674 w 12938491"/>
              <a:gd name="connsiteY74" fmla="*/ 3594777 h 6858000"/>
              <a:gd name="connsiteX75" fmla="*/ 8629795 w 12938491"/>
              <a:gd name="connsiteY75" fmla="*/ 3594777 h 6858000"/>
              <a:gd name="connsiteX76" fmla="*/ 8250487 w 12938491"/>
              <a:gd name="connsiteY76" fmla="*/ 3809704 h 6858000"/>
              <a:gd name="connsiteX77" fmla="*/ 7997607 w 12938491"/>
              <a:gd name="connsiteY77" fmla="*/ 3809704 h 6858000"/>
              <a:gd name="connsiteX78" fmla="*/ 7298230 w 12938491"/>
              <a:gd name="connsiteY78" fmla="*/ 3415525 h 6858000"/>
              <a:gd name="connsiteX79" fmla="*/ 7281427 w 12938491"/>
              <a:gd name="connsiteY79" fmla="*/ 3410953 h 6858000"/>
              <a:gd name="connsiteX80" fmla="*/ 7264623 w 12938491"/>
              <a:gd name="connsiteY80" fmla="*/ 3415525 h 6858000"/>
              <a:gd name="connsiteX81" fmla="*/ 7176207 w 12938491"/>
              <a:gd name="connsiteY81" fmla="*/ 3467727 h 6858000"/>
              <a:gd name="connsiteX82" fmla="*/ 7145196 w 12938491"/>
              <a:gd name="connsiteY82" fmla="*/ 3556143 h 6858000"/>
              <a:gd name="connsiteX83" fmla="*/ 7171790 w 12938491"/>
              <a:gd name="connsiteY83" fmla="*/ 3584335 h 6858000"/>
              <a:gd name="connsiteX84" fmla="*/ 7997607 w 12938491"/>
              <a:gd name="connsiteY84" fmla="*/ 4053339 h 6858000"/>
              <a:gd name="connsiteX85" fmla="*/ 8250487 w 12938491"/>
              <a:gd name="connsiteY85" fmla="*/ 4053339 h 6858000"/>
              <a:gd name="connsiteX86" fmla="*/ 8629795 w 12938491"/>
              <a:gd name="connsiteY86" fmla="*/ 3838412 h 6858000"/>
              <a:gd name="connsiteX87" fmla="*/ 8882674 w 12938491"/>
              <a:gd name="connsiteY87" fmla="*/ 3838412 h 6858000"/>
              <a:gd name="connsiteX88" fmla="*/ 10104609 w 12938491"/>
              <a:gd name="connsiteY88" fmla="*/ 4534525 h 6858000"/>
              <a:gd name="connsiteX89" fmla="*/ 10357477 w 12938491"/>
              <a:gd name="connsiteY89" fmla="*/ 4534525 h 6858000"/>
              <a:gd name="connsiteX90" fmla="*/ 11056866 w 12938491"/>
              <a:gd name="connsiteY90" fmla="*/ 4136869 h 6858000"/>
              <a:gd name="connsiteX91" fmla="*/ 11090462 w 12938491"/>
              <a:gd name="connsiteY91" fmla="*/ 4136869 h 6858000"/>
              <a:gd name="connsiteX92" fmla="*/ 11789840 w 12938491"/>
              <a:gd name="connsiteY92" fmla="*/ 4534525 h 6858000"/>
              <a:gd name="connsiteX93" fmla="*/ 12043600 w 12938491"/>
              <a:gd name="connsiteY93" fmla="*/ 4534525 h 6858000"/>
              <a:gd name="connsiteX94" fmla="*/ 12204000 w 12938491"/>
              <a:gd name="connsiteY94" fmla="*/ 4443332 h 6858000"/>
              <a:gd name="connsiteX95" fmla="*/ 12204000 w 12938491"/>
              <a:gd name="connsiteY95" fmla="*/ 6858000 h 6858000"/>
              <a:gd name="connsiteX96" fmla="*/ 0 w 12938491"/>
              <a:gd name="connsiteY96" fmla="*/ 6858000 h 6858000"/>
              <a:gd name="connsiteX97" fmla="*/ 0 w 12938491"/>
              <a:gd name="connsiteY97" fmla="*/ 0 h 6858000"/>
              <a:gd name="connsiteX0" fmla="*/ 12204000 w 12868536"/>
              <a:gd name="connsiteY0" fmla="*/ 4199775 h 6858000"/>
              <a:gd name="connsiteX1" fmla="*/ 12868536 w 12868536"/>
              <a:gd name="connsiteY1" fmla="*/ 3949793 h 6858000"/>
              <a:gd name="connsiteX2" fmla="*/ 12204000 w 12868536"/>
              <a:gd name="connsiteY2" fmla="*/ 4443332 h 6858000"/>
              <a:gd name="connsiteX3" fmla="*/ 12204000 w 12868536"/>
              <a:gd name="connsiteY3" fmla="*/ 4199775 h 6858000"/>
              <a:gd name="connsiteX4" fmla="*/ 7281425 w 12868536"/>
              <a:gd name="connsiteY4" fmla="*/ 3889531 h 6858000"/>
              <a:gd name="connsiteX5" fmla="*/ 7264623 w 12868536"/>
              <a:gd name="connsiteY5" fmla="*/ 3894104 h 6858000"/>
              <a:gd name="connsiteX6" fmla="*/ 7176207 w 12868536"/>
              <a:gd name="connsiteY6" fmla="*/ 3946305 h 6858000"/>
              <a:gd name="connsiteX7" fmla="*/ 7151727 w 12868536"/>
              <a:gd name="connsiteY7" fmla="*/ 4037952 h 6858000"/>
              <a:gd name="connsiteX8" fmla="*/ 7176207 w 12868536"/>
              <a:gd name="connsiteY8" fmla="*/ 4062044 h 6858000"/>
              <a:gd name="connsiteX9" fmla="*/ 8002024 w 12868536"/>
              <a:gd name="connsiteY9" fmla="*/ 4531048 h 6858000"/>
              <a:gd name="connsiteX10" fmla="*/ 8254904 w 12868536"/>
              <a:gd name="connsiteY10" fmla="*/ 4531048 h 6858000"/>
              <a:gd name="connsiteX11" fmla="*/ 8634212 w 12868536"/>
              <a:gd name="connsiteY11" fmla="*/ 4315252 h 6858000"/>
              <a:gd name="connsiteX12" fmla="*/ 8887091 w 12868536"/>
              <a:gd name="connsiteY12" fmla="*/ 4315252 h 6858000"/>
              <a:gd name="connsiteX13" fmla="*/ 10109026 w 12868536"/>
              <a:gd name="connsiteY13" fmla="*/ 5011364 h 6858000"/>
              <a:gd name="connsiteX14" fmla="*/ 10361894 w 12868536"/>
              <a:gd name="connsiteY14" fmla="*/ 5011364 h 6858000"/>
              <a:gd name="connsiteX15" fmla="*/ 11183295 w 12868536"/>
              <a:gd name="connsiteY15" fmla="*/ 4541490 h 6858000"/>
              <a:gd name="connsiteX16" fmla="*/ 11208339 w 12868536"/>
              <a:gd name="connsiteY16" fmla="*/ 4451277 h 6858000"/>
              <a:gd name="connsiteX17" fmla="*/ 11183295 w 12868536"/>
              <a:gd name="connsiteY17" fmla="*/ 4426633 h 6858000"/>
              <a:gd name="connsiteX18" fmla="*/ 11094879 w 12868536"/>
              <a:gd name="connsiteY18" fmla="*/ 4373550 h 6858000"/>
              <a:gd name="connsiteX19" fmla="*/ 11061284 w 12868536"/>
              <a:gd name="connsiteY19" fmla="*/ 4373550 h 6858000"/>
              <a:gd name="connsiteX20" fmla="*/ 10361894 w 12868536"/>
              <a:gd name="connsiteY20" fmla="*/ 4771206 h 6858000"/>
              <a:gd name="connsiteX21" fmla="*/ 10104598 w 12868536"/>
              <a:gd name="connsiteY21" fmla="*/ 4770336 h 6858000"/>
              <a:gd name="connsiteX22" fmla="*/ 8882675 w 12868536"/>
              <a:gd name="connsiteY22" fmla="*/ 4074225 h 6858000"/>
              <a:gd name="connsiteX23" fmla="*/ 8629795 w 12868536"/>
              <a:gd name="connsiteY23" fmla="*/ 4074225 h 6858000"/>
              <a:gd name="connsiteX24" fmla="*/ 8250487 w 12868536"/>
              <a:gd name="connsiteY24" fmla="*/ 4289151 h 6858000"/>
              <a:gd name="connsiteX25" fmla="*/ 7997608 w 12868536"/>
              <a:gd name="connsiteY25" fmla="*/ 4289151 h 6858000"/>
              <a:gd name="connsiteX26" fmla="*/ 7298218 w 12868536"/>
              <a:gd name="connsiteY26" fmla="*/ 3894104 h 6858000"/>
              <a:gd name="connsiteX27" fmla="*/ 7281425 w 12868536"/>
              <a:gd name="connsiteY27" fmla="*/ 3889531 h 6858000"/>
              <a:gd name="connsiteX28" fmla="*/ 12204000 w 12868536"/>
              <a:gd name="connsiteY28" fmla="*/ 3724080 h 6858000"/>
              <a:gd name="connsiteX29" fmla="*/ 12204000 w 12868536"/>
              <a:gd name="connsiteY29" fmla="*/ 3962853 h 6858000"/>
              <a:gd name="connsiteX30" fmla="*/ 12204000 w 12868536"/>
              <a:gd name="connsiteY30" fmla="*/ 3724080 h 6858000"/>
              <a:gd name="connsiteX31" fmla="*/ 12204000 w 12868536"/>
              <a:gd name="connsiteY31" fmla="*/ 2611736 h 6858000"/>
              <a:gd name="connsiteX32" fmla="*/ 12204000 w 12868536"/>
              <a:gd name="connsiteY32" fmla="*/ 3481835 h 6858000"/>
              <a:gd name="connsiteX33" fmla="*/ 12204000 w 12868536"/>
              <a:gd name="connsiteY33" fmla="*/ 2611736 h 6858000"/>
              <a:gd name="connsiteX34" fmla="*/ 10020610 w 12868536"/>
              <a:gd name="connsiteY34" fmla="*/ 2606016 h 6858000"/>
              <a:gd name="connsiteX35" fmla="*/ 10147050 w 12868536"/>
              <a:gd name="connsiteY35" fmla="*/ 2639361 h 6858000"/>
              <a:gd name="connsiteX36" fmla="*/ 11789852 w 12868536"/>
              <a:gd name="connsiteY36" fmla="*/ 3573023 h 6858000"/>
              <a:gd name="connsiteX37" fmla="*/ 12043612 w 12868536"/>
              <a:gd name="connsiteY37" fmla="*/ 3573023 h 6858000"/>
              <a:gd name="connsiteX38" fmla="*/ 12204000 w 12868536"/>
              <a:gd name="connsiteY38" fmla="*/ 3481835 h 6858000"/>
              <a:gd name="connsiteX39" fmla="*/ 12204000 w 12868536"/>
              <a:gd name="connsiteY39" fmla="*/ 3724080 h 6858000"/>
              <a:gd name="connsiteX40" fmla="*/ 12047148 w 12868536"/>
              <a:gd name="connsiteY40" fmla="*/ 3813181 h 6858000"/>
              <a:gd name="connsiteX41" fmla="*/ 11789852 w 12868536"/>
              <a:gd name="connsiteY41" fmla="*/ 3812312 h 6858000"/>
              <a:gd name="connsiteX42" fmla="*/ 9894170 w 12868536"/>
              <a:gd name="connsiteY42" fmla="*/ 2735072 h 6858000"/>
              <a:gd name="connsiteX43" fmla="*/ 9872709 w 12868536"/>
              <a:gd name="connsiteY43" fmla="*/ 2660481 h 6858000"/>
              <a:gd name="connsiteX44" fmla="*/ 9894170 w 12868536"/>
              <a:gd name="connsiteY44" fmla="*/ 2639361 h 6858000"/>
              <a:gd name="connsiteX45" fmla="*/ 10020610 w 12868536"/>
              <a:gd name="connsiteY45" fmla="*/ 2606016 h 6858000"/>
              <a:gd name="connsiteX46" fmla="*/ 0 w 12868536"/>
              <a:gd name="connsiteY46" fmla="*/ 0 h 6858000"/>
              <a:gd name="connsiteX47" fmla="*/ 12204000 w 12868536"/>
              <a:gd name="connsiteY47" fmla="*/ 0 h 6858000"/>
              <a:gd name="connsiteX48" fmla="*/ 12204000 w 12868536"/>
              <a:gd name="connsiteY48" fmla="*/ 2611736 h 6858000"/>
              <a:gd name="connsiteX49" fmla="*/ 10144395 w 12868536"/>
              <a:gd name="connsiteY49" fmla="*/ 1442037 h 6858000"/>
              <a:gd name="connsiteX50" fmla="*/ 10017955 w 12868536"/>
              <a:gd name="connsiteY50" fmla="*/ 1408700 h 6858000"/>
              <a:gd name="connsiteX51" fmla="*/ 9891515 w 12868536"/>
              <a:gd name="connsiteY51" fmla="*/ 1442037 h 6858000"/>
              <a:gd name="connsiteX52" fmla="*/ 7171790 w 12868536"/>
              <a:gd name="connsiteY52" fmla="*/ 2989150 h 6858000"/>
              <a:gd name="connsiteX53" fmla="*/ 7146758 w 12868536"/>
              <a:gd name="connsiteY53" fmla="*/ 3079375 h 6858000"/>
              <a:gd name="connsiteX54" fmla="*/ 7171790 w 12868536"/>
              <a:gd name="connsiteY54" fmla="*/ 3104007 h 6858000"/>
              <a:gd name="connsiteX55" fmla="*/ 7997608 w 12868536"/>
              <a:gd name="connsiteY55" fmla="*/ 3573023 h 6858000"/>
              <a:gd name="connsiteX56" fmla="*/ 8250487 w 12868536"/>
              <a:gd name="connsiteY56" fmla="*/ 3573023 h 6858000"/>
              <a:gd name="connsiteX57" fmla="*/ 8629795 w 12868536"/>
              <a:gd name="connsiteY57" fmla="*/ 3358097 h 6858000"/>
              <a:gd name="connsiteX58" fmla="*/ 8882675 w 12868536"/>
              <a:gd name="connsiteY58" fmla="*/ 3358097 h 6858000"/>
              <a:gd name="connsiteX59" fmla="*/ 10104610 w 12868536"/>
              <a:gd name="connsiteY59" fmla="*/ 4054208 h 6858000"/>
              <a:gd name="connsiteX60" fmla="*/ 10357478 w 12868536"/>
              <a:gd name="connsiteY60" fmla="*/ 4054208 h 6858000"/>
              <a:gd name="connsiteX61" fmla="*/ 11056867 w 12868536"/>
              <a:gd name="connsiteY61" fmla="*/ 3657422 h 6858000"/>
              <a:gd name="connsiteX62" fmla="*/ 11090462 w 12868536"/>
              <a:gd name="connsiteY62" fmla="*/ 3657422 h 6858000"/>
              <a:gd name="connsiteX63" fmla="*/ 11789852 w 12868536"/>
              <a:gd name="connsiteY63" fmla="*/ 4054208 h 6858000"/>
              <a:gd name="connsiteX64" fmla="*/ 12043612 w 12868536"/>
              <a:gd name="connsiteY64" fmla="*/ 4054208 h 6858000"/>
              <a:gd name="connsiteX65" fmla="*/ 12204000 w 12868536"/>
              <a:gd name="connsiteY65" fmla="*/ 3962853 h 6858000"/>
              <a:gd name="connsiteX66" fmla="*/ 12204000 w 12868536"/>
              <a:gd name="connsiteY66" fmla="*/ 4199775 h 6858000"/>
              <a:gd name="connsiteX67" fmla="*/ 12043600 w 12868536"/>
              <a:gd name="connsiteY67" fmla="*/ 4290890 h 6858000"/>
              <a:gd name="connsiteX68" fmla="*/ 11789840 w 12868536"/>
              <a:gd name="connsiteY68" fmla="*/ 4290890 h 6858000"/>
              <a:gd name="connsiteX69" fmla="*/ 11090462 w 12868536"/>
              <a:gd name="connsiteY69" fmla="*/ 3894103 h 6858000"/>
              <a:gd name="connsiteX70" fmla="*/ 11056866 w 12868536"/>
              <a:gd name="connsiteY70" fmla="*/ 3894103 h 6858000"/>
              <a:gd name="connsiteX71" fmla="*/ 10357477 w 12868536"/>
              <a:gd name="connsiteY71" fmla="*/ 4290890 h 6858000"/>
              <a:gd name="connsiteX72" fmla="*/ 10104609 w 12868536"/>
              <a:gd name="connsiteY72" fmla="*/ 4290890 h 6858000"/>
              <a:gd name="connsiteX73" fmla="*/ 8882674 w 12868536"/>
              <a:gd name="connsiteY73" fmla="*/ 3594777 h 6858000"/>
              <a:gd name="connsiteX74" fmla="*/ 8629795 w 12868536"/>
              <a:gd name="connsiteY74" fmla="*/ 3594777 h 6858000"/>
              <a:gd name="connsiteX75" fmla="*/ 8250487 w 12868536"/>
              <a:gd name="connsiteY75" fmla="*/ 3809704 h 6858000"/>
              <a:gd name="connsiteX76" fmla="*/ 7997607 w 12868536"/>
              <a:gd name="connsiteY76" fmla="*/ 3809704 h 6858000"/>
              <a:gd name="connsiteX77" fmla="*/ 7298230 w 12868536"/>
              <a:gd name="connsiteY77" fmla="*/ 3415525 h 6858000"/>
              <a:gd name="connsiteX78" fmla="*/ 7281427 w 12868536"/>
              <a:gd name="connsiteY78" fmla="*/ 3410953 h 6858000"/>
              <a:gd name="connsiteX79" fmla="*/ 7264623 w 12868536"/>
              <a:gd name="connsiteY79" fmla="*/ 3415525 h 6858000"/>
              <a:gd name="connsiteX80" fmla="*/ 7176207 w 12868536"/>
              <a:gd name="connsiteY80" fmla="*/ 3467727 h 6858000"/>
              <a:gd name="connsiteX81" fmla="*/ 7145196 w 12868536"/>
              <a:gd name="connsiteY81" fmla="*/ 3556143 h 6858000"/>
              <a:gd name="connsiteX82" fmla="*/ 7171790 w 12868536"/>
              <a:gd name="connsiteY82" fmla="*/ 3584335 h 6858000"/>
              <a:gd name="connsiteX83" fmla="*/ 7997607 w 12868536"/>
              <a:gd name="connsiteY83" fmla="*/ 4053339 h 6858000"/>
              <a:gd name="connsiteX84" fmla="*/ 8250487 w 12868536"/>
              <a:gd name="connsiteY84" fmla="*/ 4053339 h 6858000"/>
              <a:gd name="connsiteX85" fmla="*/ 8629795 w 12868536"/>
              <a:gd name="connsiteY85" fmla="*/ 3838412 h 6858000"/>
              <a:gd name="connsiteX86" fmla="*/ 8882674 w 12868536"/>
              <a:gd name="connsiteY86" fmla="*/ 3838412 h 6858000"/>
              <a:gd name="connsiteX87" fmla="*/ 10104609 w 12868536"/>
              <a:gd name="connsiteY87" fmla="*/ 4534525 h 6858000"/>
              <a:gd name="connsiteX88" fmla="*/ 10357477 w 12868536"/>
              <a:gd name="connsiteY88" fmla="*/ 4534525 h 6858000"/>
              <a:gd name="connsiteX89" fmla="*/ 11056866 w 12868536"/>
              <a:gd name="connsiteY89" fmla="*/ 4136869 h 6858000"/>
              <a:gd name="connsiteX90" fmla="*/ 11090462 w 12868536"/>
              <a:gd name="connsiteY90" fmla="*/ 4136869 h 6858000"/>
              <a:gd name="connsiteX91" fmla="*/ 11789840 w 12868536"/>
              <a:gd name="connsiteY91" fmla="*/ 4534525 h 6858000"/>
              <a:gd name="connsiteX92" fmla="*/ 12043600 w 12868536"/>
              <a:gd name="connsiteY92" fmla="*/ 4534525 h 6858000"/>
              <a:gd name="connsiteX93" fmla="*/ 12204000 w 12868536"/>
              <a:gd name="connsiteY93" fmla="*/ 4443332 h 6858000"/>
              <a:gd name="connsiteX94" fmla="*/ 12204000 w 12868536"/>
              <a:gd name="connsiteY94" fmla="*/ 6858000 h 6858000"/>
              <a:gd name="connsiteX95" fmla="*/ 0 w 12868536"/>
              <a:gd name="connsiteY95" fmla="*/ 6858000 h 6858000"/>
              <a:gd name="connsiteX96" fmla="*/ 0 w 12868536"/>
              <a:gd name="connsiteY96" fmla="*/ 0 h 6858000"/>
              <a:gd name="connsiteX0" fmla="*/ 12204000 w 12204000"/>
              <a:gd name="connsiteY0" fmla="*/ 4199775 h 6858000"/>
              <a:gd name="connsiteX1" fmla="*/ 12204000 w 12204000"/>
              <a:gd name="connsiteY1" fmla="*/ 4443332 h 6858000"/>
              <a:gd name="connsiteX2" fmla="*/ 12204000 w 12204000"/>
              <a:gd name="connsiteY2" fmla="*/ 4199775 h 6858000"/>
              <a:gd name="connsiteX3" fmla="*/ 7281425 w 12204000"/>
              <a:gd name="connsiteY3" fmla="*/ 3889531 h 6858000"/>
              <a:gd name="connsiteX4" fmla="*/ 7264623 w 12204000"/>
              <a:gd name="connsiteY4" fmla="*/ 3894104 h 6858000"/>
              <a:gd name="connsiteX5" fmla="*/ 7176207 w 12204000"/>
              <a:gd name="connsiteY5" fmla="*/ 3946305 h 6858000"/>
              <a:gd name="connsiteX6" fmla="*/ 7151727 w 12204000"/>
              <a:gd name="connsiteY6" fmla="*/ 4037952 h 6858000"/>
              <a:gd name="connsiteX7" fmla="*/ 7176207 w 12204000"/>
              <a:gd name="connsiteY7" fmla="*/ 4062044 h 6858000"/>
              <a:gd name="connsiteX8" fmla="*/ 8002024 w 12204000"/>
              <a:gd name="connsiteY8" fmla="*/ 4531048 h 6858000"/>
              <a:gd name="connsiteX9" fmla="*/ 8254904 w 12204000"/>
              <a:gd name="connsiteY9" fmla="*/ 4531048 h 6858000"/>
              <a:gd name="connsiteX10" fmla="*/ 8634212 w 12204000"/>
              <a:gd name="connsiteY10" fmla="*/ 4315252 h 6858000"/>
              <a:gd name="connsiteX11" fmla="*/ 8887091 w 12204000"/>
              <a:gd name="connsiteY11" fmla="*/ 4315252 h 6858000"/>
              <a:gd name="connsiteX12" fmla="*/ 10109026 w 12204000"/>
              <a:gd name="connsiteY12" fmla="*/ 5011364 h 6858000"/>
              <a:gd name="connsiteX13" fmla="*/ 10361894 w 12204000"/>
              <a:gd name="connsiteY13" fmla="*/ 5011364 h 6858000"/>
              <a:gd name="connsiteX14" fmla="*/ 11183295 w 12204000"/>
              <a:gd name="connsiteY14" fmla="*/ 4541490 h 6858000"/>
              <a:gd name="connsiteX15" fmla="*/ 11208339 w 12204000"/>
              <a:gd name="connsiteY15" fmla="*/ 4451277 h 6858000"/>
              <a:gd name="connsiteX16" fmla="*/ 11183295 w 12204000"/>
              <a:gd name="connsiteY16" fmla="*/ 4426633 h 6858000"/>
              <a:gd name="connsiteX17" fmla="*/ 11094879 w 12204000"/>
              <a:gd name="connsiteY17" fmla="*/ 4373550 h 6858000"/>
              <a:gd name="connsiteX18" fmla="*/ 11061284 w 12204000"/>
              <a:gd name="connsiteY18" fmla="*/ 4373550 h 6858000"/>
              <a:gd name="connsiteX19" fmla="*/ 10361894 w 12204000"/>
              <a:gd name="connsiteY19" fmla="*/ 4771206 h 6858000"/>
              <a:gd name="connsiteX20" fmla="*/ 10104598 w 12204000"/>
              <a:gd name="connsiteY20" fmla="*/ 4770336 h 6858000"/>
              <a:gd name="connsiteX21" fmla="*/ 8882675 w 12204000"/>
              <a:gd name="connsiteY21" fmla="*/ 4074225 h 6858000"/>
              <a:gd name="connsiteX22" fmla="*/ 8629795 w 12204000"/>
              <a:gd name="connsiteY22" fmla="*/ 4074225 h 6858000"/>
              <a:gd name="connsiteX23" fmla="*/ 8250487 w 12204000"/>
              <a:gd name="connsiteY23" fmla="*/ 4289151 h 6858000"/>
              <a:gd name="connsiteX24" fmla="*/ 7997608 w 12204000"/>
              <a:gd name="connsiteY24" fmla="*/ 4289151 h 6858000"/>
              <a:gd name="connsiteX25" fmla="*/ 7298218 w 12204000"/>
              <a:gd name="connsiteY25" fmla="*/ 3894104 h 6858000"/>
              <a:gd name="connsiteX26" fmla="*/ 7281425 w 12204000"/>
              <a:gd name="connsiteY26" fmla="*/ 3889531 h 6858000"/>
              <a:gd name="connsiteX27" fmla="*/ 12204000 w 12204000"/>
              <a:gd name="connsiteY27" fmla="*/ 3724080 h 6858000"/>
              <a:gd name="connsiteX28" fmla="*/ 12204000 w 12204000"/>
              <a:gd name="connsiteY28" fmla="*/ 3962853 h 6858000"/>
              <a:gd name="connsiteX29" fmla="*/ 12204000 w 12204000"/>
              <a:gd name="connsiteY29" fmla="*/ 3724080 h 6858000"/>
              <a:gd name="connsiteX30" fmla="*/ 12204000 w 12204000"/>
              <a:gd name="connsiteY30" fmla="*/ 2611736 h 6858000"/>
              <a:gd name="connsiteX31" fmla="*/ 12204000 w 12204000"/>
              <a:gd name="connsiteY31" fmla="*/ 3481835 h 6858000"/>
              <a:gd name="connsiteX32" fmla="*/ 12204000 w 12204000"/>
              <a:gd name="connsiteY32" fmla="*/ 2611736 h 6858000"/>
              <a:gd name="connsiteX33" fmla="*/ 10020610 w 12204000"/>
              <a:gd name="connsiteY33" fmla="*/ 2606016 h 6858000"/>
              <a:gd name="connsiteX34" fmla="*/ 10147050 w 12204000"/>
              <a:gd name="connsiteY34" fmla="*/ 2639361 h 6858000"/>
              <a:gd name="connsiteX35" fmla="*/ 11789852 w 12204000"/>
              <a:gd name="connsiteY35" fmla="*/ 3573023 h 6858000"/>
              <a:gd name="connsiteX36" fmla="*/ 12043612 w 12204000"/>
              <a:gd name="connsiteY36" fmla="*/ 3573023 h 6858000"/>
              <a:gd name="connsiteX37" fmla="*/ 12204000 w 12204000"/>
              <a:gd name="connsiteY37" fmla="*/ 3481835 h 6858000"/>
              <a:gd name="connsiteX38" fmla="*/ 12204000 w 12204000"/>
              <a:gd name="connsiteY38" fmla="*/ 3724080 h 6858000"/>
              <a:gd name="connsiteX39" fmla="*/ 12047148 w 12204000"/>
              <a:gd name="connsiteY39" fmla="*/ 3813181 h 6858000"/>
              <a:gd name="connsiteX40" fmla="*/ 11789852 w 12204000"/>
              <a:gd name="connsiteY40" fmla="*/ 3812312 h 6858000"/>
              <a:gd name="connsiteX41" fmla="*/ 9894170 w 12204000"/>
              <a:gd name="connsiteY41" fmla="*/ 2735072 h 6858000"/>
              <a:gd name="connsiteX42" fmla="*/ 9872709 w 12204000"/>
              <a:gd name="connsiteY42" fmla="*/ 2660481 h 6858000"/>
              <a:gd name="connsiteX43" fmla="*/ 9894170 w 12204000"/>
              <a:gd name="connsiteY43" fmla="*/ 2639361 h 6858000"/>
              <a:gd name="connsiteX44" fmla="*/ 10020610 w 12204000"/>
              <a:gd name="connsiteY44" fmla="*/ 2606016 h 6858000"/>
              <a:gd name="connsiteX45" fmla="*/ 0 w 12204000"/>
              <a:gd name="connsiteY45" fmla="*/ 0 h 6858000"/>
              <a:gd name="connsiteX46" fmla="*/ 12204000 w 12204000"/>
              <a:gd name="connsiteY46" fmla="*/ 0 h 6858000"/>
              <a:gd name="connsiteX47" fmla="*/ 12204000 w 12204000"/>
              <a:gd name="connsiteY47" fmla="*/ 2611736 h 6858000"/>
              <a:gd name="connsiteX48" fmla="*/ 10144395 w 12204000"/>
              <a:gd name="connsiteY48" fmla="*/ 1442037 h 6858000"/>
              <a:gd name="connsiteX49" fmla="*/ 10017955 w 12204000"/>
              <a:gd name="connsiteY49" fmla="*/ 1408700 h 6858000"/>
              <a:gd name="connsiteX50" fmla="*/ 9891515 w 12204000"/>
              <a:gd name="connsiteY50" fmla="*/ 1442037 h 6858000"/>
              <a:gd name="connsiteX51" fmla="*/ 7171790 w 12204000"/>
              <a:gd name="connsiteY51" fmla="*/ 2989150 h 6858000"/>
              <a:gd name="connsiteX52" fmla="*/ 7146758 w 12204000"/>
              <a:gd name="connsiteY52" fmla="*/ 3079375 h 6858000"/>
              <a:gd name="connsiteX53" fmla="*/ 7171790 w 12204000"/>
              <a:gd name="connsiteY53" fmla="*/ 3104007 h 6858000"/>
              <a:gd name="connsiteX54" fmla="*/ 7997608 w 12204000"/>
              <a:gd name="connsiteY54" fmla="*/ 3573023 h 6858000"/>
              <a:gd name="connsiteX55" fmla="*/ 8250487 w 12204000"/>
              <a:gd name="connsiteY55" fmla="*/ 3573023 h 6858000"/>
              <a:gd name="connsiteX56" fmla="*/ 8629795 w 12204000"/>
              <a:gd name="connsiteY56" fmla="*/ 3358097 h 6858000"/>
              <a:gd name="connsiteX57" fmla="*/ 8882675 w 12204000"/>
              <a:gd name="connsiteY57" fmla="*/ 3358097 h 6858000"/>
              <a:gd name="connsiteX58" fmla="*/ 10104610 w 12204000"/>
              <a:gd name="connsiteY58" fmla="*/ 4054208 h 6858000"/>
              <a:gd name="connsiteX59" fmla="*/ 10357478 w 12204000"/>
              <a:gd name="connsiteY59" fmla="*/ 4054208 h 6858000"/>
              <a:gd name="connsiteX60" fmla="*/ 11056867 w 12204000"/>
              <a:gd name="connsiteY60" fmla="*/ 3657422 h 6858000"/>
              <a:gd name="connsiteX61" fmla="*/ 11090462 w 12204000"/>
              <a:gd name="connsiteY61" fmla="*/ 3657422 h 6858000"/>
              <a:gd name="connsiteX62" fmla="*/ 11789852 w 12204000"/>
              <a:gd name="connsiteY62" fmla="*/ 4054208 h 6858000"/>
              <a:gd name="connsiteX63" fmla="*/ 12043612 w 12204000"/>
              <a:gd name="connsiteY63" fmla="*/ 4054208 h 6858000"/>
              <a:gd name="connsiteX64" fmla="*/ 12204000 w 12204000"/>
              <a:gd name="connsiteY64" fmla="*/ 3962853 h 6858000"/>
              <a:gd name="connsiteX65" fmla="*/ 12204000 w 12204000"/>
              <a:gd name="connsiteY65" fmla="*/ 4199775 h 6858000"/>
              <a:gd name="connsiteX66" fmla="*/ 12043600 w 12204000"/>
              <a:gd name="connsiteY66" fmla="*/ 4290890 h 6858000"/>
              <a:gd name="connsiteX67" fmla="*/ 11789840 w 12204000"/>
              <a:gd name="connsiteY67" fmla="*/ 4290890 h 6858000"/>
              <a:gd name="connsiteX68" fmla="*/ 11090462 w 12204000"/>
              <a:gd name="connsiteY68" fmla="*/ 3894103 h 6858000"/>
              <a:gd name="connsiteX69" fmla="*/ 11056866 w 12204000"/>
              <a:gd name="connsiteY69" fmla="*/ 3894103 h 6858000"/>
              <a:gd name="connsiteX70" fmla="*/ 10357477 w 12204000"/>
              <a:gd name="connsiteY70" fmla="*/ 4290890 h 6858000"/>
              <a:gd name="connsiteX71" fmla="*/ 10104609 w 12204000"/>
              <a:gd name="connsiteY71" fmla="*/ 4290890 h 6858000"/>
              <a:gd name="connsiteX72" fmla="*/ 8882674 w 12204000"/>
              <a:gd name="connsiteY72" fmla="*/ 3594777 h 6858000"/>
              <a:gd name="connsiteX73" fmla="*/ 8629795 w 12204000"/>
              <a:gd name="connsiteY73" fmla="*/ 3594777 h 6858000"/>
              <a:gd name="connsiteX74" fmla="*/ 8250487 w 12204000"/>
              <a:gd name="connsiteY74" fmla="*/ 3809704 h 6858000"/>
              <a:gd name="connsiteX75" fmla="*/ 7997607 w 12204000"/>
              <a:gd name="connsiteY75" fmla="*/ 3809704 h 6858000"/>
              <a:gd name="connsiteX76" fmla="*/ 7298230 w 12204000"/>
              <a:gd name="connsiteY76" fmla="*/ 3415525 h 6858000"/>
              <a:gd name="connsiteX77" fmla="*/ 7281427 w 12204000"/>
              <a:gd name="connsiteY77" fmla="*/ 3410953 h 6858000"/>
              <a:gd name="connsiteX78" fmla="*/ 7264623 w 12204000"/>
              <a:gd name="connsiteY78" fmla="*/ 3415525 h 6858000"/>
              <a:gd name="connsiteX79" fmla="*/ 7176207 w 12204000"/>
              <a:gd name="connsiteY79" fmla="*/ 3467727 h 6858000"/>
              <a:gd name="connsiteX80" fmla="*/ 7145196 w 12204000"/>
              <a:gd name="connsiteY80" fmla="*/ 3556143 h 6858000"/>
              <a:gd name="connsiteX81" fmla="*/ 7171790 w 12204000"/>
              <a:gd name="connsiteY81" fmla="*/ 3584335 h 6858000"/>
              <a:gd name="connsiteX82" fmla="*/ 7997607 w 12204000"/>
              <a:gd name="connsiteY82" fmla="*/ 4053339 h 6858000"/>
              <a:gd name="connsiteX83" fmla="*/ 8250487 w 12204000"/>
              <a:gd name="connsiteY83" fmla="*/ 4053339 h 6858000"/>
              <a:gd name="connsiteX84" fmla="*/ 8629795 w 12204000"/>
              <a:gd name="connsiteY84" fmla="*/ 3838412 h 6858000"/>
              <a:gd name="connsiteX85" fmla="*/ 8882674 w 12204000"/>
              <a:gd name="connsiteY85" fmla="*/ 3838412 h 6858000"/>
              <a:gd name="connsiteX86" fmla="*/ 10104609 w 12204000"/>
              <a:gd name="connsiteY86" fmla="*/ 4534525 h 6858000"/>
              <a:gd name="connsiteX87" fmla="*/ 10357477 w 12204000"/>
              <a:gd name="connsiteY87" fmla="*/ 4534525 h 6858000"/>
              <a:gd name="connsiteX88" fmla="*/ 11056866 w 12204000"/>
              <a:gd name="connsiteY88" fmla="*/ 4136869 h 6858000"/>
              <a:gd name="connsiteX89" fmla="*/ 11090462 w 12204000"/>
              <a:gd name="connsiteY89" fmla="*/ 4136869 h 6858000"/>
              <a:gd name="connsiteX90" fmla="*/ 11789840 w 12204000"/>
              <a:gd name="connsiteY90" fmla="*/ 4534525 h 6858000"/>
              <a:gd name="connsiteX91" fmla="*/ 12043600 w 12204000"/>
              <a:gd name="connsiteY91" fmla="*/ 4534525 h 6858000"/>
              <a:gd name="connsiteX92" fmla="*/ 12204000 w 12204000"/>
              <a:gd name="connsiteY92" fmla="*/ 4443332 h 6858000"/>
              <a:gd name="connsiteX93" fmla="*/ 12204000 w 12204000"/>
              <a:gd name="connsiteY93" fmla="*/ 6858000 h 6858000"/>
              <a:gd name="connsiteX94" fmla="*/ 0 w 12204000"/>
              <a:gd name="connsiteY94" fmla="*/ 6858000 h 6858000"/>
              <a:gd name="connsiteX95" fmla="*/ 0 w 12204000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2204000" h="6858000">
                <a:moveTo>
                  <a:pt x="12204000" y="4199775"/>
                </a:moveTo>
                <a:lnTo>
                  <a:pt x="12204000" y="4443332"/>
                </a:lnTo>
                <a:lnTo>
                  <a:pt x="12204000" y="4199775"/>
                </a:lnTo>
                <a:close/>
                <a:moveTo>
                  <a:pt x="7281425" y="3889531"/>
                </a:moveTo>
                <a:cubicBezTo>
                  <a:pt x="7275612" y="3889531"/>
                  <a:pt x="7269797" y="3891055"/>
                  <a:pt x="7264623" y="3894104"/>
                </a:cubicBezTo>
                <a:lnTo>
                  <a:pt x="7176207" y="3946305"/>
                </a:lnTo>
                <a:cubicBezTo>
                  <a:pt x="7143739" y="3964970"/>
                  <a:pt x="7132779" y="4005989"/>
                  <a:pt x="7151727" y="4037952"/>
                </a:cubicBezTo>
                <a:cubicBezTo>
                  <a:pt x="7157647" y="4047924"/>
                  <a:pt x="7166081" y="4056217"/>
                  <a:pt x="7176207" y="4062044"/>
                </a:cubicBezTo>
                <a:lnTo>
                  <a:pt x="8002024" y="4531048"/>
                </a:lnTo>
                <a:cubicBezTo>
                  <a:pt x="8080268" y="4575497"/>
                  <a:pt x="8176660" y="4575497"/>
                  <a:pt x="8254904" y="4531048"/>
                </a:cubicBezTo>
                <a:lnTo>
                  <a:pt x="8634212" y="4315252"/>
                </a:lnTo>
                <a:cubicBezTo>
                  <a:pt x="8712455" y="4270792"/>
                  <a:pt x="8808848" y="4270792"/>
                  <a:pt x="8887091" y="4315252"/>
                </a:cubicBezTo>
                <a:lnTo>
                  <a:pt x="10109026" y="5011364"/>
                </a:lnTo>
                <a:cubicBezTo>
                  <a:pt x="10187258" y="5055824"/>
                  <a:pt x="10283662" y="5055824"/>
                  <a:pt x="10361894" y="5011364"/>
                </a:cubicBezTo>
                <a:lnTo>
                  <a:pt x="11183295" y="4541490"/>
                </a:lnTo>
                <a:cubicBezTo>
                  <a:pt x="11215528" y="4523377"/>
                  <a:pt x="11226734" y="4482993"/>
                  <a:pt x="11208339" y="4451277"/>
                </a:cubicBezTo>
                <a:cubicBezTo>
                  <a:pt x="11202383" y="4440999"/>
                  <a:pt x="11193726" y="4432494"/>
                  <a:pt x="11183295" y="4426633"/>
                </a:cubicBezTo>
                <a:lnTo>
                  <a:pt x="11094879" y="4373550"/>
                </a:lnTo>
                <a:cubicBezTo>
                  <a:pt x="11084530" y="4367454"/>
                  <a:pt x="11071632" y="4367454"/>
                  <a:pt x="11061284" y="4373550"/>
                </a:cubicBezTo>
                <a:lnTo>
                  <a:pt x="10361894" y="4771206"/>
                </a:lnTo>
                <a:cubicBezTo>
                  <a:pt x="10282382" y="4817088"/>
                  <a:pt x="10183793" y="4816747"/>
                  <a:pt x="10104598" y="4770336"/>
                </a:cubicBezTo>
                <a:lnTo>
                  <a:pt x="8882675" y="4074225"/>
                </a:lnTo>
                <a:cubicBezTo>
                  <a:pt x="8804431" y="4029764"/>
                  <a:pt x="8708039" y="4029764"/>
                  <a:pt x="8629795" y="4074225"/>
                </a:cubicBezTo>
                <a:lnTo>
                  <a:pt x="8250487" y="4289151"/>
                </a:lnTo>
                <a:cubicBezTo>
                  <a:pt x="8172443" y="4334329"/>
                  <a:pt x="8075640" y="4334329"/>
                  <a:pt x="7997608" y="4289151"/>
                </a:cubicBezTo>
                <a:lnTo>
                  <a:pt x="7298218" y="3894104"/>
                </a:lnTo>
                <a:cubicBezTo>
                  <a:pt x="7293050" y="3891055"/>
                  <a:pt x="7287238" y="3889531"/>
                  <a:pt x="7281425" y="3889531"/>
                </a:cubicBezTo>
                <a:close/>
                <a:moveTo>
                  <a:pt x="12204000" y="3724080"/>
                </a:moveTo>
                <a:lnTo>
                  <a:pt x="12204000" y="3962853"/>
                </a:lnTo>
                <a:lnTo>
                  <a:pt x="12204000" y="3724080"/>
                </a:lnTo>
                <a:close/>
                <a:moveTo>
                  <a:pt x="12204000" y="2611736"/>
                </a:moveTo>
                <a:lnTo>
                  <a:pt x="12204000" y="3481835"/>
                </a:lnTo>
                <a:lnTo>
                  <a:pt x="12204000" y="2611736"/>
                </a:lnTo>
                <a:close/>
                <a:moveTo>
                  <a:pt x="10020610" y="2606016"/>
                </a:moveTo>
                <a:cubicBezTo>
                  <a:pt x="10064269" y="2606016"/>
                  <a:pt x="10107928" y="2617131"/>
                  <a:pt x="10147050" y="2639361"/>
                </a:cubicBezTo>
                <a:lnTo>
                  <a:pt x="11789852" y="3573023"/>
                </a:lnTo>
                <a:cubicBezTo>
                  <a:pt x="11868412" y="3617448"/>
                  <a:pt x="11965052" y="3617448"/>
                  <a:pt x="12043612" y="3573023"/>
                </a:cubicBezTo>
                <a:lnTo>
                  <a:pt x="12204000" y="3481835"/>
                </a:lnTo>
                <a:lnTo>
                  <a:pt x="12204000" y="3724080"/>
                </a:lnTo>
                <a:lnTo>
                  <a:pt x="12047148" y="3813181"/>
                </a:lnTo>
                <a:cubicBezTo>
                  <a:pt x="11967530" y="3858687"/>
                  <a:pt x="11869152" y="3858358"/>
                  <a:pt x="11789852" y="3812312"/>
                </a:cubicBezTo>
                <a:lnTo>
                  <a:pt x="9894170" y="2735072"/>
                </a:lnTo>
                <a:cubicBezTo>
                  <a:pt x="9867318" y="2720307"/>
                  <a:pt x="9857709" y="2686911"/>
                  <a:pt x="9872709" y="2660481"/>
                </a:cubicBezTo>
                <a:cubicBezTo>
                  <a:pt x="9877736" y="2651613"/>
                  <a:pt x="9885172" y="2644307"/>
                  <a:pt x="9894170" y="2639361"/>
                </a:cubicBezTo>
                <a:cubicBezTo>
                  <a:pt x="9933292" y="2617131"/>
                  <a:pt x="9976951" y="2606016"/>
                  <a:pt x="10020610" y="2606016"/>
                </a:cubicBezTo>
                <a:close/>
                <a:moveTo>
                  <a:pt x="0" y="0"/>
                </a:moveTo>
                <a:lnTo>
                  <a:pt x="12204000" y="0"/>
                </a:lnTo>
                <a:lnTo>
                  <a:pt x="12204000" y="2611736"/>
                </a:lnTo>
                <a:lnTo>
                  <a:pt x="10144395" y="1442037"/>
                </a:lnTo>
                <a:cubicBezTo>
                  <a:pt x="10105273" y="1419812"/>
                  <a:pt x="10061614" y="1408700"/>
                  <a:pt x="10017955" y="1408700"/>
                </a:cubicBezTo>
                <a:cubicBezTo>
                  <a:pt x="9974296" y="1408700"/>
                  <a:pt x="9930637" y="1419812"/>
                  <a:pt x="9891515" y="1442037"/>
                </a:cubicBezTo>
                <a:lnTo>
                  <a:pt x="7171790" y="2989150"/>
                </a:lnTo>
                <a:cubicBezTo>
                  <a:pt x="7139557" y="3007263"/>
                  <a:pt x="7128351" y="3047647"/>
                  <a:pt x="7146758" y="3079375"/>
                </a:cubicBezTo>
                <a:cubicBezTo>
                  <a:pt x="7152714" y="3089641"/>
                  <a:pt x="7161359" y="3098146"/>
                  <a:pt x="7171790" y="3104007"/>
                </a:cubicBezTo>
                <a:lnTo>
                  <a:pt x="7997608" y="3573023"/>
                </a:lnTo>
                <a:cubicBezTo>
                  <a:pt x="8075851" y="3617472"/>
                  <a:pt x="8172244" y="3617472"/>
                  <a:pt x="8250487" y="3573023"/>
                </a:cubicBezTo>
                <a:lnTo>
                  <a:pt x="8629795" y="3358097"/>
                </a:lnTo>
                <a:cubicBezTo>
                  <a:pt x="8707839" y="3312908"/>
                  <a:pt x="8804642" y="3312908"/>
                  <a:pt x="8882675" y="3358097"/>
                </a:cubicBezTo>
                <a:lnTo>
                  <a:pt x="10104610" y="4054208"/>
                </a:lnTo>
                <a:cubicBezTo>
                  <a:pt x="10182853" y="4098657"/>
                  <a:pt x="10279246" y="4098657"/>
                  <a:pt x="10357478" y="4054208"/>
                </a:cubicBezTo>
                <a:lnTo>
                  <a:pt x="11056867" y="3657422"/>
                </a:lnTo>
                <a:cubicBezTo>
                  <a:pt x="11067216" y="3651325"/>
                  <a:pt x="11080125" y="3651325"/>
                  <a:pt x="11090462" y="3657422"/>
                </a:cubicBezTo>
                <a:lnTo>
                  <a:pt x="11789852" y="4054208"/>
                </a:lnTo>
                <a:cubicBezTo>
                  <a:pt x="11868412" y="4098634"/>
                  <a:pt x="11965052" y="4098634"/>
                  <a:pt x="12043612" y="4054208"/>
                </a:cubicBezTo>
                <a:lnTo>
                  <a:pt x="12204000" y="3962853"/>
                </a:lnTo>
                <a:lnTo>
                  <a:pt x="12204000" y="4199775"/>
                </a:lnTo>
                <a:lnTo>
                  <a:pt x="12043600" y="4290890"/>
                </a:lnTo>
                <a:cubicBezTo>
                  <a:pt x="11965239" y="4336043"/>
                  <a:pt x="11868212" y="4336043"/>
                  <a:pt x="11789840" y="4290890"/>
                </a:cubicBezTo>
                <a:lnTo>
                  <a:pt x="11090462" y="3894103"/>
                </a:lnTo>
                <a:cubicBezTo>
                  <a:pt x="11080113" y="3888006"/>
                  <a:pt x="11067204" y="3888006"/>
                  <a:pt x="11056866" y="3894103"/>
                </a:cubicBezTo>
                <a:lnTo>
                  <a:pt x="10357477" y="4290890"/>
                </a:lnTo>
                <a:cubicBezTo>
                  <a:pt x="10279445" y="4336078"/>
                  <a:pt x="10182642" y="4336078"/>
                  <a:pt x="10104609" y="4290890"/>
                </a:cubicBezTo>
                <a:lnTo>
                  <a:pt x="8882674" y="3594777"/>
                </a:lnTo>
                <a:cubicBezTo>
                  <a:pt x="8804431" y="3550317"/>
                  <a:pt x="8708038" y="3550317"/>
                  <a:pt x="8629795" y="3594777"/>
                </a:cubicBezTo>
                <a:lnTo>
                  <a:pt x="8250487" y="3809704"/>
                </a:lnTo>
                <a:cubicBezTo>
                  <a:pt x="8172243" y="3854153"/>
                  <a:pt x="8075851" y="3854153"/>
                  <a:pt x="7997607" y="3809704"/>
                </a:cubicBezTo>
                <a:lnTo>
                  <a:pt x="7298230" y="3415525"/>
                </a:lnTo>
                <a:cubicBezTo>
                  <a:pt x="7293056" y="3412477"/>
                  <a:pt x="7287241" y="3410953"/>
                  <a:pt x="7281427" y="3410953"/>
                </a:cubicBezTo>
                <a:cubicBezTo>
                  <a:pt x="7275612" y="3410953"/>
                  <a:pt x="7269797" y="3412477"/>
                  <a:pt x="7264623" y="3415525"/>
                </a:cubicBezTo>
                <a:lnTo>
                  <a:pt x="7176207" y="3467727"/>
                </a:lnTo>
                <a:cubicBezTo>
                  <a:pt x="7142835" y="3483714"/>
                  <a:pt x="7128962" y="3523300"/>
                  <a:pt x="7145196" y="3556143"/>
                </a:cubicBezTo>
                <a:cubicBezTo>
                  <a:pt x="7151022" y="3567925"/>
                  <a:pt x="7160278" y="3577733"/>
                  <a:pt x="7171790" y="3584335"/>
                </a:cubicBezTo>
                <a:lnTo>
                  <a:pt x="7997607" y="4053339"/>
                </a:lnTo>
                <a:cubicBezTo>
                  <a:pt x="8075851" y="4097788"/>
                  <a:pt x="8172243" y="4097788"/>
                  <a:pt x="8250487" y="4053339"/>
                </a:cubicBezTo>
                <a:lnTo>
                  <a:pt x="8629795" y="3838412"/>
                </a:lnTo>
                <a:cubicBezTo>
                  <a:pt x="8708038" y="3793952"/>
                  <a:pt x="8804431" y="3793952"/>
                  <a:pt x="8882674" y="3838412"/>
                </a:cubicBezTo>
                <a:lnTo>
                  <a:pt x="10104609" y="4534525"/>
                </a:lnTo>
                <a:cubicBezTo>
                  <a:pt x="10182841" y="4578985"/>
                  <a:pt x="10279233" y="4578985"/>
                  <a:pt x="10357477" y="4534525"/>
                </a:cubicBezTo>
                <a:lnTo>
                  <a:pt x="11056866" y="4136869"/>
                </a:lnTo>
                <a:cubicBezTo>
                  <a:pt x="11067204" y="4130784"/>
                  <a:pt x="11080113" y="4130784"/>
                  <a:pt x="11090462" y="4136869"/>
                </a:cubicBezTo>
                <a:lnTo>
                  <a:pt x="11789840" y="4534525"/>
                </a:lnTo>
                <a:cubicBezTo>
                  <a:pt x="11868400" y="4578962"/>
                  <a:pt x="11965039" y="4578962"/>
                  <a:pt x="12043600" y="4534525"/>
                </a:cubicBezTo>
                <a:lnTo>
                  <a:pt x="12204000" y="4443332"/>
                </a:lnTo>
                <a:lnTo>
                  <a:pt x="1220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7522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5988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5988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68261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000" y="1818000"/>
            <a:ext cx="5040000" cy="4356000"/>
          </a:xfrm>
        </p:spPr>
        <p:txBody>
          <a:bodyPr/>
          <a:lstStyle>
            <a:lvl1pPr marL="396000" indent="-396000">
              <a:buFont typeface="+mj-lt"/>
              <a:buAutoNum type="arabicPeriod"/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2000" y="1818000"/>
            <a:ext cx="5040000" cy="4356000"/>
          </a:xfrm>
        </p:spPr>
        <p:txBody>
          <a:bodyPr/>
          <a:lstStyle>
            <a:lvl1pPr marL="445778" indent="-457178">
              <a:buFont typeface="+mj-lt"/>
              <a:buAutoNum type="arabicPeriod"/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10F5569-CC35-44DD-9780-DF41CE49B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8DD04B9F-0319-4AB4-957B-5E97E7899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916E7-EAB0-46E7-9819-DA14BCCB10AE}" type="datetime1">
              <a:rPr lang="fi-FI" smtClean="0"/>
              <a:t>14.10.2025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DA3DE32C-CB93-4FC5-A486-40FA76EB0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Esittäjän ja esityksen nimi  |  Julkisuus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F1A3376A-F9F9-4BE9-A8FA-4BA92C88A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98702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9360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9360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88FA801-DA4D-4873-842B-D6AC707DEE5E}" type="datetime1">
              <a:rPr lang="fi-FI" smtClean="0"/>
              <a:t>14.10.2025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grpSp>
        <p:nvGrpSpPr>
          <p:cNvPr id="5" name="Kuva 9" descr="Fintraffic logo">
            <a:extLst>
              <a:ext uri="{FF2B5EF4-FFF2-40B4-BE49-F238E27FC236}">
                <a16:creationId xmlns:a16="http://schemas.microsoft.com/office/drawing/2014/main" id="{70F3C1A4-3115-48F0-AF97-578D0D378A71}"/>
              </a:ext>
            </a:extLst>
          </p:cNvPr>
          <p:cNvGrpSpPr/>
          <p:nvPr/>
        </p:nvGrpSpPr>
        <p:grpSpPr bwMode="black">
          <a:xfrm>
            <a:off x="781050" y="364332"/>
            <a:ext cx="1896835" cy="311121"/>
            <a:chOff x="781050" y="364332"/>
            <a:chExt cx="1896835" cy="311121"/>
          </a:xfrm>
        </p:grpSpPr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0C2F7AC3-3ED8-40B7-9749-8F67273F6D17}"/>
                </a:ext>
              </a:extLst>
            </p:cNvPr>
            <p:cNvSpPr/>
            <p:nvPr/>
          </p:nvSpPr>
          <p:spPr bwMode="black">
            <a:xfrm>
              <a:off x="1399177" y="393369"/>
              <a:ext cx="158220" cy="239118"/>
            </a:xfrm>
            <a:custGeom>
              <a:avLst/>
              <a:gdLst>
                <a:gd name="connsiteX0" fmla="*/ 154005 w 158220"/>
                <a:gd name="connsiteY0" fmla="*/ 0 h 239118"/>
                <a:gd name="connsiteX1" fmla="*/ 4290 w 158220"/>
                <a:gd name="connsiteY1" fmla="*/ 0 h 239118"/>
                <a:gd name="connsiteX2" fmla="*/ 0 w 158220"/>
                <a:gd name="connsiteY2" fmla="*/ 4222 h 239118"/>
                <a:gd name="connsiteX3" fmla="*/ 0 w 158220"/>
                <a:gd name="connsiteY3" fmla="*/ 234970 h 239118"/>
                <a:gd name="connsiteX4" fmla="*/ 4290 w 158220"/>
                <a:gd name="connsiteY4" fmla="*/ 239119 h 239118"/>
                <a:gd name="connsiteX5" fmla="*/ 45840 w 158220"/>
                <a:gd name="connsiteY5" fmla="*/ 239119 h 239118"/>
                <a:gd name="connsiteX6" fmla="*/ 50055 w 158220"/>
                <a:gd name="connsiteY6" fmla="*/ 234970 h 239118"/>
                <a:gd name="connsiteX7" fmla="*/ 50055 w 158220"/>
                <a:gd name="connsiteY7" fmla="*/ 143486 h 239118"/>
                <a:gd name="connsiteX8" fmla="*/ 52238 w 158220"/>
                <a:gd name="connsiteY8" fmla="*/ 141412 h 239118"/>
                <a:gd name="connsiteX9" fmla="*/ 142112 w 158220"/>
                <a:gd name="connsiteY9" fmla="*/ 141412 h 239118"/>
                <a:gd name="connsiteX10" fmla="*/ 146327 w 158220"/>
                <a:gd name="connsiteY10" fmla="*/ 137264 h 239118"/>
                <a:gd name="connsiteX11" fmla="*/ 146327 w 158220"/>
                <a:gd name="connsiteY11" fmla="*/ 105855 h 239118"/>
                <a:gd name="connsiteX12" fmla="*/ 142112 w 158220"/>
                <a:gd name="connsiteY12" fmla="*/ 101707 h 239118"/>
                <a:gd name="connsiteX13" fmla="*/ 52238 w 158220"/>
                <a:gd name="connsiteY13" fmla="*/ 101707 h 239118"/>
                <a:gd name="connsiteX14" fmla="*/ 50055 w 158220"/>
                <a:gd name="connsiteY14" fmla="*/ 99633 h 239118"/>
                <a:gd name="connsiteX15" fmla="*/ 50055 w 158220"/>
                <a:gd name="connsiteY15" fmla="*/ 42001 h 239118"/>
                <a:gd name="connsiteX16" fmla="*/ 52238 w 158220"/>
                <a:gd name="connsiteY16" fmla="*/ 39927 h 239118"/>
                <a:gd name="connsiteX17" fmla="*/ 154005 w 158220"/>
                <a:gd name="connsiteY17" fmla="*/ 39927 h 239118"/>
                <a:gd name="connsiteX18" fmla="*/ 158220 w 158220"/>
                <a:gd name="connsiteY18" fmla="*/ 35779 h 239118"/>
                <a:gd name="connsiteX19" fmla="*/ 158220 w 158220"/>
                <a:gd name="connsiteY19" fmla="*/ 4222 h 239118"/>
                <a:gd name="connsiteX20" fmla="*/ 154005 w 158220"/>
                <a:gd name="connsiteY20" fmla="*/ 0 h 23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8220" h="239118">
                  <a:moveTo>
                    <a:pt x="154005" y="0"/>
                  </a:moveTo>
                  <a:lnTo>
                    <a:pt x="4290" y="0"/>
                  </a:lnTo>
                  <a:cubicBezTo>
                    <a:pt x="1937" y="40"/>
                    <a:pt x="40" y="1907"/>
                    <a:pt x="0" y="4222"/>
                  </a:cubicBezTo>
                  <a:lnTo>
                    <a:pt x="0" y="234970"/>
                  </a:lnTo>
                  <a:cubicBezTo>
                    <a:pt x="41" y="237273"/>
                    <a:pt x="1950" y="239119"/>
                    <a:pt x="4290" y="239119"/>
                  </a:cubicBezTo>
                  <a:lnTo>
                    <a:pt x="45840" y="239119"/>
                  </a:lnTo>
                  <a:cubicBezTo>
                    <a:pt x="48168" y="239119"/>
                    <a:pt x="50055" y="237262"/>
                    <a:pt x="50055" y="234970"/>
                  </a:cubicBezTo>
                  <a:lnTo>
                    <a:pt x="50055" y="143486"/>
                  </a:lnTo>
                  <a:cubicBezTo>
                    <a:pt x="50096" y="142329"/>
                    <a:pt x="51062" y="141411"/>
                    <a:pt x="52238" y="141412"/>
                  </a:cubicBezTo>
                  <a:lnTo>
                    <a:pt x="142112" y="141412"/>
                  </a:lnTo>
                  <a:cubicBezTo>
                    <a:pt x="144438" y="141412"/>
                    <a:pt x="146327" y="139555"/>
                    <a:pt x="146327" y="137264"/>
                  </a:cubicBezTo>
                  <a:lnTo>
                    <a:pt x="146327" y="105855"/>
                  </a:lnTo>
                  <a:cubicBezTo>
                    <a:pt x="146327" y="103564"/>
                    <a:pt x="144438" y="101707"/>
                    <a:pt x="142112" y="101707"/>
                  </a:cubicBezTo>
                  <a:lnTo>
                    <a:pt x="52238" y="101707"/>
                  </a:lnTo>
                  <a:cubicBezTo>
                    <a:pt x="51062" y="101708"/>
                    <a:pt x="50096" y="100790"/>
                    <a:pt x="50055" y="99633"/>
                  </a:cubicBezTo>
                  <a:lnTo>
                    <a:pt x="50055" y="42001"/>
                  </a:lnTo>
                  <a:cubicBezTo>
                    <a:pt x="50096" y="40844"/>
                    <a:pt x="51062" y="39927"/>
                    <a:pt x="52238" y="39927"/>
                  </a:cubicBezTo>
                  <a:lnTo>
                    <a:pt x="154005" y="39927"/>
                  </a:lnTo>
                  <a:cubicBezTo>
                    <a:pt x="156331" y="39927"/>
                    <a:pt x="158220" y="38070"/>
                    <a:pt x="158220" y="35779"/>
                  </a:cubicBezTo>
                  <a:lnTo>
                    <a:pt x="158220" y="4222"/>
                  </a:lnTo>
                  <a:cubicBezTo>
                    <a:pt x="158220" y="1919"/>
                    <a:pt x="156346" y="40"/>
                    <a:pt x="154005" y="0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Vapaamuotoinen: Muoto 8">
              <a:extLst>
                <a:ext uri="{FF2B5EF4-FFF2-40B4-BE49-F238E27FC236}">
                  <a16:creationId xmlns:a16="http://schemas.microsoft.com/office/drawing/2014/main" id="{1CDBC2A9-BA06-4873-A698-3D9E906277EC}"/>
                </a:ext>
              </a:extLst>
            </p:cNvPr>
            <p:cNvSpPr/>
            <p:nvPr/>
          </p:nvSpPr>
          <p:spPr bwMode="black">
            <a:xfrm>
              <a:off x="1655551" y="451467"/>
              <a:ext cx="155293" cy="181022"/>
            </a:xfrm>
            <a:custGeom>
              <a:avLst/>
              <a:gdLst>
                <a:gd name="connsiteX0" fmla="*/ 98756 w 155293"/>
                <a:gd name="connsiteY0" fmla="*/ 53 h 181022"/>
                <a:gd name="connsiteX1" fmla="*/ 48851 w 155293"/>
                <a:gd name="connsiteY1" fmla="*/ 31906 h 181022"/>
                <a:gd name="connsiteX2" fmla="*/ 46141 w 155293"/>
                <a:gd name="connsiteY2" fmla="*/ 33123 h 181022"/>
                <a:gd name="connsiteX3" fmla="*/ 45087 w 155293"/>
                <a:gd name="connsiteY3" fmla="*/ 32276 h 181022"/>
                <a:gd name="connsiteX4" fmla="*/ 29431 w 155293"/>
                <a:gd name="connsiteY4" fmla="*/ 6424 h 181022"/>
                <a:gd name="connsiteX5" fmla="*/ 23936 w 155293"/>
                <a:gd name="connsiteY5" fmla="*/ 3312 h 181022"/>
                <a:gd name="connsiteX6" fmla="*/ 4215 w 155293"/>
                <a:gd name="connsiteY6" fmla="*/ 3312 h 181022"/>
                <a:gd name="connsiteX7" fmla="*/ 0 w 155293"/>
                <a:gd name="connsiteY7" fmla="*/ 7535 h 181022"/>
                <a:gd name="connsiteX8" fmla="*/ 0 w 155293"/>
                <a:gd name="connsiteY8" fmla="*/ 176873 h 181022"/>
                <a:gd name="connsiteX9" fmla="*/ 4215 w 155293"/>
                <a:gd name="connsiteY9" fmla="*/ 181022 h 181022"/>
                <a:gd name="connsiteX10" fmla="*/ 43808 w 155293"/>
                <a:gd name="connsiteY10" fmla="*/ 181022 h 181022"/>
                <a:gd name="connsiteX11" fmla="*/ 48098 w 155293"/>
                <a:gd name="connsiteY11" fmla="*/ 176948 h 181022"/>
                <a:gd name="connsiteX12" fmla="*/ 48098 w 155293"/>
                <a:gd name="connsiteY12" fmla="*/ 176873 h 181022"/>
                <a:gd name="connsiteX13" fmla="*/ 48098 w 155293"/>
                <a:gd name="connsiteY13" fmla="*/ 80574 h 181022"/>
                <a:gd name="connsiteX14" fmla="*/ 78207 w 155293"/>
                <a:gd name="connsiteY14" fmla="*/ 38795 h 181022"/>
                <a:gd name="connsiteX15" fmla="*/ 107111 w 155293"/>
                <a:gd name="connsiteY15" fmla="*/ 80130 h 181022"/>
                <a:gd name="connsiteX16" fmla="*/ 107111 w 155293"/>
                <a:gd name="connsiteY16" fmla="*/ 176873 h 181022"/>
                <a:gd name="connsiteX17" fmla="*/ 111326 w 155293"/>
                <a:gd name="connsiteY17" fmla="*/ 181022 h 181022"/>
                <a:gd name="connsiteX18" fmla="*/ 151069 w 155293"/>
                <a:gd name="connsiteY18" fmla="*/ 181022 h 181022"/>
                <a:gd name="connsiteX19" fmla="*/ 155285 w 155293"/>
                <a:gd name="connsiteY19" fmla="*/ 176873 h 181022"/>
                <a:gd name="connsiteX20" fmla="*/ 155285 w 155293"/>
                <a:gd name="connsiteY20" fmla="*/ 66277 h 181022"/>
                <a:gd name="connsiteX21" fmla="*/ 98756 w 155293"/>
                <a:gd name="connsiteY21" fmla="*/ 53 h 181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5293" h="181022">
                  <a:moveTo>
                    <a:pt x="98756" y="53"/>
                  </a:moveTo>
                  <a:cubicBezTo>
                    <a:pt x="76912" y="-931"/>
                    <a:pt x="56845" y="11874"/>
                    <a:pt x="48851" y="31906"/>
                  </a:cubicBezTo>
                  <a:cubicBezTo>
                    <a:pt x="48445" y="32979"/>
                    <a:pt x="47233" y="33524"/>
                    <a:pt x="46141" y="33123"/>
                  </a:cubicBezTo>
                  <a:cubicBezTo>
                    <a:pt x="45705" y="32963"/>
                    <a:pt x="45336" y="32665"/>
                    <a:pt x="45087" y="32276"/>
                  </a:cubicBezTo>
                  <a:lnTo>
                    <a:pt x="29431" y="6424"/>
                  </a:lnTo>
                  <a:cubicBezTo>
                    <a:pt x="28279" y="4515"/>
                    <a:pt x="26194" y="3335"/>
                    <a:pt x="23936" y="3312"/>
                  </a:cubicBezTo>
                  <a:lnTo>
                    <a:pt x="4215" y="3312"/>
                  </a:lnTo>
                  <a:cubicBezTo>
                    <a:pt x="1874" y="3353"/>
                    <a:pt x="0" y="5232"/>
                    <a:pt x="0" y="7535"/>
                  </a:cubicBezTo>
                  <a:lnTo>
                    <a:pt x="0" y="176873"/>
                  </a:lnTo>
                  <a:cubicBezTo>
                    <a:pt x="0" y="179165"/>
                    <a:pt x="1889" y="181022"/>
                    <a:pt x="4215" y="181022"/>
                  </a:cubicBezTo>
                  <a:lnTo>
                    <a:pt x="43808" y="181022"/>
                  </a:lnTo>
                  <a:cubicBezTo>
                    <a:pt x="46134" y="181062"/>
                    <a:pt x="48053" y="179239"/>
                    <a:pt x="48098" y="176948"/>
                  </a:cubicBezTo>
                  <a:cubicBezTo>
                    <a:pt x="48098" y="176923"/>
                    <a:pt x="48098" y="176899"/>
                    <a:pt x="48098" y="176873"/>
                  </a:cubicBezTo>
                  <a:lnTo>
                    <a:pt x="48098" y="80574"/>
                  </a:lnTo>
                  <a:cubicBezTo>
                    <a:pt x="48098" y="48129"/>
                    <a:pt x="65034" y="38795"/>
                    <a:pt x="78207" y="38795"/>
                  </a:cubicBezTo>
                  <a:cubicBezTo>
                    <a:pt x="95519" y="38795"/>
                    <a:pt x="107111" y="48869"/>
                    <a:pt x="107111" y="80130"/>
                  </a:cubicBezTo>
                  <a:lnTo>
                    <a:pt x="107111" y="176873"/>
                  </a:lnTo>
                  <a:cubicBezTo>
                    <a:pt x="107111" y="179165"/>
                    <a:pt x="109000" y="181022"/>
                    <a:pt x="111326" y="181022"/>
                  </a:cubicBezTo>
                  <a:lnTo>
                    <a:pt x="151069" y="181022"/>
                  </a:lnTo>
                  <a:cubicBezTo>
                    <a:pt x="153395" y="181022"/>
                    <a:pt x="155285" y="179165"/>
                    <a:pt x="155285" y="176873"/>
                  </a:cubicBezTo>
                  <a:lnTo>
                    <a:pt x="155285" y="66277"/>
                  </a:lnTo>
                  <a:cubicBezTo>
                    <a:pt x="155811" y="28128"/>
                    <a:pt x="133230" y="53"/>
                    <a:pt x="98756" y="5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CF7C187C-317F-49A0-955E-7AFC4003AE10}"/>
                </a:ext>
              </a:extLst>
            </p:cNvPr>
            <p:cNvSpPr/>
            <p:nvPr/>
          </p:nvSpPr>
          <p:spPr bwMode="black">
            <a:xfrm>
              <a:off x="1820395" y="400001"/>
              <a:ext cx="107261" cy="235747"/>
            </a:xfrm>
            <a:custGeom>
              <a:avLst/>
              <a:gdLst>
                <a:gd name="connsiteX0" fmla="*/ 103573 w 107261"/>
                <a:gd name="connsiteY0" fmla="*/ 196116 h 235747"/>
                <a:gd name="connsiteX1" fmla="*/ 93035 w 107261"/>
                <a:gd name="connsiteY1" fmla="*/ 196708 h 235747"/>
                <a:gd name="connsiteX2" fmla="*/ 78357 w 107261"/>
                <a:gd name="connsiteY2" fmla="*/ 192412 h 235747"/>
                <a:gd name="connsiteX3" fmla="*/ 74518 w 107261"/>
                <a:gd name="connsiteY3" fmla="*/ 178337 h 235747"/>
                <a:gd name="connsiteX4" fmla="*/ 74518 w 107261"/>
                <a:gd name="connsiteY4" fmla="*/ 91742 h 235747"/>
                <a:gd name="connsiteX5" fmla="*/ 76551 w 107261"/>
                <a:gd name="connsiteY5" fmla="*/ 89595 h 235747"/>
                <a:gd name="connsiteX6" fmla="*/ 76626 w 107261"/>
                <a:gd name="connsiteY6" fmla="*/ 89594 h 235747"/>
                <a:gd name="connsiteX7" fmla="*/ 101165 w 107261"/>
                <a:gd name="connsiteY7" fmla="*/ 89594 h 235747"/>
                <a:gd name="connsiteX8" fmla="*/ 105380 w 107261"/>
                <a:gd name="connsiteY8" fmla="*/ 85446 h 235747"/>
                <a:gd name="connsiteX9" fmla="*/ 105380 w 107261"/>
                <a:gd name="connsiteY9" fmla="*/ 59000 h 235747"/>
                <a:gd name="connsiteX10" fmla="*/ 101165 w 107261"/>
                <a:gd name="connsiteY10" fmla="*/ 54778 h 235747"/>
                <a:gd name="connsiteX11" fmla="*/ 76626 w 107261"/>
                <a:gd name="connsiteY11" fmla="*/ 54778 h 235747"/>
                <a:gd name="connsiteX12" fmla="*/ 74518 w 107261"/>
                <a:gd name="connsiteY12" fmla="*/ 52855 h 235747"/>
                <a:gd name="connsiteX13" fmla="*/ 74518 w 107261"/>
                <a:gd name="connsiteY13" fmla="*/ 52704 h 235747"/>
                <a:gd name="connsiteX14" fmla="*/ 74518 w 107261"/>
                <a:gd name="connsiteY14" fmla="*/ 3147 h 235747"/>
                <a:gd name="connsiteX15" fmla="*/ 71244 w 107261"/>
                <a:gd name="connsiteY15" fmla="*/ 0 h 235747"/>
                <a:gd name="connsiteX16" fmla="*/ 69701 w 107261"/>
                <a:gd name="connsiteY16" fmla="*/ 406 h 235747"/>
                <a:gd name="connsiteX17" fmla="*/ 29506 w 107261"/>
                <a:gd name="connsiteY17" fmla="*/ 23592 h 235747"/>
                <a:gd name="connsiteX18" fmla="*/ 26345 w 107261"/>
                <a:gd name="connsiteY18" fmla="*/ 28999 h 235747"/>
                <a:gd name="connsiteX19" fmla="*/ 26345 w 107261"/>
                <a:gd name="connsiteY19" fmla="*/ 52926 h 235747"/>
                <a:gd name="connsiteX20" fmla="*/ 24388 w 107261"/>
                <a:gd name="connsiteY20" fmla="*/ 55000 h 235747"/>
                <a:gd name="connsiteX21" fmla="*/ 24237 w 107261"/>
                <a:gd name="connsiteY21" fmla="*/ 55000 h 235747"/>
                <a:gd name="connsiteX22" fmla="*/ 4215 w 107261"/>
                <a:gd name="connsiteY22" fmla="*/ 55000 h 235747"/>
                <a:gd name="connsiteX23" fmla="*/ 0 w 107261"/>
                <a:gd name="connsiteY23" fmla="*/ 59222 h 235747"/>
                <a:gd name="connsiteX24" fmla="*/ 0 w 107261"/>
                <a:gd name="connsiteY24" fmla="*/ 85668 h 235747"/>
                <a:gd name="connsiteX25" fmla="*/ 4215 w 107261"/>
                <a:gd name="connsiteY25" fmla="*/ 89816 h 235747"/>
                <a:gd name="connsiteX26" fmla="*/ 24237 w 107261"/>
                <a:gd name="connsiteY26" fmla="*/ 89816 h 235747"/>
                <a:gd name="connsiteX27" fmla="*/ 26345 w 107261"/>
                <a:gd name="connsiteY27" fmla="*/ 91889 h 235747"/>
                <a:gd name="connsiteX28" fmla="*/ 26345 w 107261"/>
                <a:gd name="connsiteY28" fmla="*/ 91964 h 235747"/>
                <a:gd name="connsiteX29" fmla="*/ 26345 w 107261"/>
                <a:gd name="connsiteY29" fmla="*/ 185375 h 235747"/>
                <a:gd name="connsiteX30" fmla="*/ 78056 w 107261"/>
                <a:gd name="connsiteY30" fmla="*/ 235747 h 235747"/>
                <a:gd name="connsiteX31" fmla="*/ 103347 w 107261"/>
                <a:gd name="connsiteY31" fmla="*/ 232561 h 235747"/>
                <a:gd name="connsiteX32" fmla="*/ 107262 w 107261"/>
                <a:gd name="connsiteY32" fmla="*/ 227524 h 235747"/>
                <a:gd name="connsiteX33" fmla="*/ 107262 w 107261"/>
                <a:gd name="connsiteY33" fmla="*/ 199153 h 235747"/>
                <a:gd name="connsiteX34" fmla="*/ 104236 w 107261"/>
                <a:gd name="connsiteY34" fmla="*/ 196058 h 235747"/>
                <a:gd name="connsiteX35" fmla="*/ 103573 w 107261"/>
                <a:gd name="connsiteY35" fmla="*/ 196116 h 23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07261" h="235747">
                  <a:moveTo>
                    <a:pt x="103573" y="196116"/>
                  </a:moveTo>
                  <a:cubicBezTo>
                    <a:pt x="100073" y="196517"/>
                    <a:pt x="96558" y="196715"/>
                    <a:pt x="93035" y="196708"/>
                  </a:cubicBezTo>
                  <a:cubicBezTo>
                    <a:pt x="87751" y="197351"/>
                    <a:pt x="82430" y="195794"/>
                    <a:pt x="78357" y="192412"/>
                  </a:cubicBezTo>
                  <a:cubicBezTo>
                    <a:pt x="75414" y="188321"/>
                    <a:pt x="74052" y="183329"/>
                    <a:pt x="74518" y="178337"/>
                  </a:cubicBezTo>
                  <a:lnTo>
                    <a:pt x="74518" y="91742"/>
                  </a:lnTo>
                  <a:cubicBezTo>
                    <a:pt x="74473" y="90598"/>
                    <a:pt x="75384" y="89636"/>
                    <a:pt x="76551" y="89595"/>
                  </a:cubicBezTo>
                  <a:cubicBezTo>
                    <a:pt x="76573" y="89595"/>
                    <a:pt x="76604" y="89594"/>
                    <a:pt x="76626" y="89594"/>
                  </a:cubicBezTo>
                  <a:lnTo>
                    <a:pt x="101165" y="89594"/>
                  </a:lnTo>
                  <a:cubicBezTo>
                    <a:pt x="103490" y="89594"/>
                    <a:pt x="105380" y="87737"/>
                    <a:pt x="105380" y="85446"/>
                  </a:cubicBezTo>
                  <a:lnTo>
                    <a:pt x="105380" y="59000"/>
                  </a:lnTo>
                  <a:cubicBezTo>
                    <a:pt x="105380" y="56697"/>
                    <a:pt x="103505" y="54819"/>
                    <a:pt x="101165" y="54778"/>
                  </a:cubicBezTo>
                  <a:lnTo>
                    <a:pt x="76626" y="54778"/>
                  </a:lnTo>
                  <a:cubicBezTo>
                    <a:pt x="75505" y="54819"/>
                    <a:pt x="74564" y="53959"/>
                    <a:pt x="74518" y="52855"/>
                  </a:cubicBezTo>
                  <a:cubicBezTo>
                    <a:pt x="74518" y="52805"/>
                    <a:pt x="74518" y="52754"/>
                    <a:pt x="74518" y="52704"/>
                  </a:cubicBezTo>
                  <a:lnTo>
                    <a:pt x="74518" y="3147"/>
                  </a:lnTo>
                  <a:cubicBezTo>
                    <a:pt x="74496" y="1388"/>
                    <a:pt x="73028" y="-21"/>
                    <a:pt x="71244" y="0"/>
                  </a:cubicBezTo>
                  <a:cubicBezTo>
                    <a:pt x="70702" y="7"/>
                    <a:pt x="70175" y="146"/>
                    <a:pt x="69701" y="406"/>
                  </a:cubicBezTo>
                  <a:lnTo>
                    <a:pt x="29506" y="23592"/>
                  </a:lnTo>
                  <a:cubicBezTo>
                    <a:pt x="27542" y="24707"/>
                    <a:pt x="26337" y="26770"/>
                    <a:pt x="26345" y="28999"/>
                  </a:cubicBezTo>
                  <a:lnTo>
                    <a:pt x="26345" y="52926"/>
                  </a:lnTo>
                  <a:cubicBezTo>
                    <a:pt x="26390" y="54030"/>
                    <a:pt x="25509" y="54959"/>
                    <a:pt x="24388" y="55000"/>
                  </a:cubicBezTo>
                  <a:cubicBezTo>
                    <a:pt x="24343" y="55002"/>
                    <a:pt x="24290" y="55002"/>
                    <a:pt x="24237" y="55000"/>
                  </a:cubicBezTo>
                  <a:lnTo>
                    <a:pt x="4215" y="55000"/>
                  </a:lnTo>
                  <a:cubicBezTo>
                    <a:pt x="1874" y="55041"/>
                    <a:pt x="0" y="56919"/>
                    <a:pt x="0" y="59222"/>
                  </a:cubicBezTo>
                  <a:lnTo>
                    <a:pt x="0" y="85668"/>
                  </a:lnTo>
                  <a:cubicBezTo>
                    <a:pt x="0" y="87959"/>
                    <a:pt x="1889" y="89816"/>
                    <a:pt x="4215" y="89816"/>
                  </a:cubicBezTo>
                  <a:lnTo>
                    <a:pt x="24237" y="89816"/>
                  </a:lnTo>
                  <a:cubicBezTo>
                    <a:pt x="25404" y="89815"/>
                    <a:pt x="26345" y="90744"/>
                    <a:pt x="26345" y="91889"/>
                  </a:cubicBezTo>
                  <a:cubicBezTo>
                    <a:pt x="26345" y="91914"/>
                    <a:pt x="26345" y="91939"/>
                    <a:pt x="26345" y="91964"/>
                  </a:cubicBezTo>
                  <a:lnTo>
                    <a:pt x="26345" y="185375"/>
                  </a:lnTo>
                  <a:cubicBezTo>
                    <a:pt x="27000" y="219005"/>
                    <a:pt x="44237" y="235796"/>
                    <a:pt x="78056" y="235747"/>
                  </a:cubicBezTo>
                  <a:cubicBezTo>
                    <a:pt x="86592" y="235775"/>
                    <a:pt x="95098" y="234704"/>
                    <a:pt x="103347" y="232561"/>
                  </a:cubicBezTo>
                  <a:cubicBezTo>
                    <a:pt x="105666" y="231955"/>
                    <a:pt x="107277" y="229884"/>
                    <a:pt x="107262" y="227524"/>
                  </a:cubicBezTo>
                  <a:lnTo>
                    <a:pt x="107262" y="199153"/>
                  </a:lnTo>
                  <a:cubicBezTo>
                    <a:pt x="107292" y="197476"/>
                    <a:pt x="105937" y="196090"/>
                    <a:pt x="104236" y="196058"/>
                  </a:cubicBezTo>
                  <a:cubicBezTo>
                    <a:pt x="104010" y="196054"/>
                    <a:pt x="103792" y="196073"/>
                    <a:pt x="103573" y="196116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19DEA45E-EB42-4E8A-A7E5-3C91E163DDCE}"/>
                </a:ext>
              </a:extLst>
            </p:cNvPr>
            <p:cNvSpPr/>
            <p:nvPr/>
          </p:nvSpPr>
          <p:spPr bwMode="black">
            <a:xfrm>
              <a:off x="1948732" y="452962"/>
              <a:ext cx="102293" cy="179525"/>
            </a:xfrm>
            <a:custGeom>
              <a:avLst/>
              <a:gdLst>
                <a:gd name="connsiteX0" fmla="*/ 98379 w 102293"/>
                <a:gd name="connsiteY0" fmla="*/ 261 h 179525"/>
                <a:gd name="connsiteX1" fmla="*/ 48023 w 102293"/>
                <a:gd name="connsiteY1" fmla="*/ 31077 h 179525"/>
                <a:gd name="connsiteX2" fmla="*/ 45193 w 102293"/>
                <a:gd name="connsiteY2" fmla="*/ 31995 h 179525"/>
                <a:gd name="connsiteX3" fmla="*/ 44259 w 102293"/>
                <a:gd name="connsiteY3" fmla="*/ 31077 h 179525"/>
                <a:gd name="connsiteX4" fmla="*/ 28377 w 102293"/>
                <a:gd name="connsiteY4" fmla="*/ 4854 h 179525"/>
                <a:gd name="connsiteX5" fmla="*/ 22882 w 102293"/>
                <a:gd name="connsiteY5" fmla="*/ 1742 h 179525"/>
                <a:gd name="connsiteX6" fmla="*/ 4215 w 102293"/>
                <a:gd name="connsiteY6" fmla="*/ 1742 h 179525"/>
                <a:gd name="connsiteX7" fmla="*/ 0 w 102293"/>
                <a:gd name="connsiteY7" fmla="*/ 5965 h 179525"/>
                <a:gd name="connsiteX8" fmla="*/ 0 w 102293"/>
                <a:gd name="connsiteY8" fmla="*/ 175378 h 179525"/>
                <a:gd name="connsiteX9" fmla="*/ 4215 w 102293"/>
                <a:gd name="connsiteY9" fmla="*/ 179526 h 179525"/>
                <a:gd name="connsiteX10" fmla="*/ 44184 w 102293"/>
                <a:gd name="connsiteY10" fmla="*/ 179526 h 179525"/>
                <a:gd name="connsiteX11" fmla="*/ 48399 w 102293"/>
                <a:gd name="connsiteY11" fmla="*/ 175378 h 179525"/>
                <a:gd name="connsiteX12" fmla="*/ 48399 w 102293"/>
                <a:gd name="connsiteY12" fmla="*/ 73522 h 179525"/>
                <a:gd name="connsiteX13" fmla="*/ 98154 w 102293"/>
                <a:gd name="connsiteY13" fmla="*/ 45003 h 179525"/>
                <a:gd name="connsiteX14" fmla="*/ 102136 w 102293"/>
                <a:gd name="connsiteY14" fmla="*/ 43009 h 179525"/>
                <a:gd name="connsiteX15" fmla="*/ 102294 w 102293"/>
                <a:gd name="connsiteY15" fmla="*/ 42114 h 179525"/>
                <a:gd name="connsiteX16" fmla="*/ 102294 w 102293"/>
                <a:gd name="connsiteY16" fmla="*/ 4187 h 179525"/>
                <a:gd name="connsiteX17" fmla="*/ 98379 w 102293"/>
                <a:gd name="connsiteY17" fmla="*/ 261 h 17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2293" h="179525">
                  <a:moveTo>
                    <a:pt x="98379" y="261"/>
                  </a:moveTo>
                  <a:cubicBezTo>
                    <a:pt x="88368" y="-850"/>
                    <a:pt x="62701" y="261"/>
                    <a:pt x="48023" y="31077"/>
                  </a:cubicBezTo>
                  <a:cubicBezTo>
                    <a:pt x="47496" y="32100"/>
                    <a:pt x="46232" y="32510"/>
                    <a:pt x="45193" y="31995"/>
                  </a:cubicBezTo>
                  <a:cubicBezTo>
                    <a:pt x="44786" y="31795"/>
                    <a:pt x="44463" y="31473"/>
                    <a:pt x="44259" y="31077"/>
                  </a:cubicBezTo>
                  <a:lnTo>
                    <a:pt x="28377" y="4854"/>
                  </a:lnTo>
                  <a:cubicBezTo>
                    <a:pt x="27241" y="2922"/>
                    <a:pt x="25148" y="1736"/>
                    <a:pt x="22882" y="1742"/>
                  </a:cubicBezTo>
                  <a:lnTo>
                    <a:pt x="4215" y="1742"/>
                  </a:lnTo>
                  <a:cubicBezTo>
                    <a:pt x="1874" y="1783"/>
                    <a:pt x="0" y="3662"/>
                    <a:pt x="0" y="5965"/>
                  </a:cubicBezTo>
                  <a:lnTo>
                    <a:pt x="0" y="175378"/>
                  </a:lnTo>
                  <a:cubicBezTo>
                    <a:pt x="0" y="177669"/>
                    <a:pt x="1889" y="179526"/>
                    <a:pt x="4215" y="179526"/>
                  </a:cubicBezTo>
                  <a:lnTo>
                    <a:pt x="44184" y="179526"/>
                  </a:lnTo>
                  <a:cubicBezTo>
                    <a:pt x="46510" y="179526"/>
                    <a:pt x="48399" y="177669"/>
                    <a:pt x="48399" y="175378"/>
                  </a:cubicBezTo>
                  <a:lnTo>
                    <a:pt x="48399" y="73522"/>
                  </a:lnTo>
                  <a:cubicBezTo>
                    <a:pt x="48399" y="51300"/>
                    <a:pt x="71508" y="37595"/>
                    <a:pt x="98154" y="45003"/>
                  </a:cubicBezTo>
                  <a:cubicBezTo>
                    <a:pt x="99817" y="45536"/>
                    <a:pt x="101601" y="44642"/>
                    <a:pt x="102136" y="43009"/>
                  </a:cubicBezTo>
                  <a:cubicBezTo>
                    <a:pt x="102233" y="42719"/>
                    <a:pt x="102286" y="42418"/>
                    <a:pt x="102294" y="42114"/>
                  </a:cubicBezTo>
                  <a:lnTo>
                    <a:pt x="102294" y="4187"/>
                  </a:lnTo>
                  <a:cubicBezTo>
                    <a:pt x="102218" y="2078"/>
                    <a:pt x="100517" y="375"/>
                    <a:pt x="98379" y="261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E4B28303-3EA8-4AC4-B4E6-957B68984A3F}"/>
                </a:ext>
              </a:extLst>
            </p:cNvPr>
            <p:cNvSpPr/>
            <p:nvPr/>
          </p:nvSpPr>
          <p:spPr bwMode="black">
            <a:xfrm>
              <a:off x="2055934" y="451422"/>
              <a:ext cx="158979" cy="184667"/>
            </a:xfrm>
            <a:custGeom>
              <a:avLst/>
              <a:gdLst>
                <a:gd name="connsiteX0" fmla="*/ 153312 w 158979"/>
                <a:gd name="connsiteY0" fmla="*/ 140028 h 184667"/>
                <a:gd name="connsiteX1" fmla="*/ 153312 w 158979"/>
                <a:gd name="connsiteY1" fmla="*/ 62988 h 184667"/>
                <a:gd name="connsiteX2" fmla="*/ 133741 w 158979"/>
                <a:gd name="connsiteY2" fmla="*/ 16616 h 184667"/>
                <a:gd name="connsiteX3" fmla="*/ 81051 w 158979"/>
                <a:gd name="connsiteY3" fmla="*/ 97 h 184667"/>
                <a:gd name="connsiteX4" fmla="*/ 41308 w 158979"/>
                <a:gd name="connsiteY4" fmla="*/ 7505 h 184667"/>
                <a:gd name="connsiteX5" fmla="*/ 13985 w 158979"/>
                <a:gd name="connsiteY5" fmla="*/ 28098 h 184667"/>
                <a:gd name="connsiteX6" fmla="*/ 4124 w 158979"/>
                <a:gd name="connsiteY6" fmla="*/ 53655 h 184667"/>
                <a:gd name="connsiteX7" fmla="*/ 7210 w 158979"/>
                <a:gd name="connsiteY7" fmla="*/ 56984 h 184667"/>
                <a:gd name="connsiteX8" fmla="*/ 7361 w 158979"/>
                <a:gd name="connsiteY8" fmla="*/ 56988 h 184667"/>
                <a:gd name="connsiteX9" fmla="*/ 48308 w 158979"/>
                <a:gd name="connsiteY9" fmla="*/ 56988 h 184667"/>
                <a:gd name="connsiteX10" fmla="*/ 52448 w 158979"/>
                <a:gd name="connsiteY10" fmla="*/ 53580 h 184667"/>
                <a:gd name="connsiteX11" fmla="*/ 59147 w 158979"/>
                <a:gd name="connsiteY11" fmla="*/ 41210 h 184667"/>
                <a:gd name="connsiteX12" fmla="*/ 78266 w 158979"/>
                <a:gd name="connsiteY12" fmla="*/ 35506 h 184667"/>
                <a:gd name="connsiteX13" fmla="*/ 98514 w 158979"/>
                <a:gd name="connsiteY13" fmla="*/ 42913 h 184667"/>
                <a:gd name="connsiteX14" fmla="*/ 104912 w 158979"/>
                <a:gd name="connsiteY14" fmla="*/ 62618 h 184667"/>
                <a:gd name="connsiteX15" fmla="*/ 104912 w 158979"/>
                <a:gd name="connsiteY15" fmla="*/ 70766 h 184667"/>
                <a:gd name="connsiteX16" fmla="*/ 102805 w 158979"/>
                <a:gd name="connsiteY16" fmla="*/ 72840 h 184667"/>
                <a:gd name="connsiteX17" fmla="*/ 82707 w 158979"/>
                <a:gd name="connsiteY17" fmla="*/ 72840 h 184667"/>
                <a:gd name="connsiteX18" fmla="*/ 21286 w 158979"/>
                <a:gd name="connsiteY18" fmla="*/ 88100 h 184667"/>
                <a:gd name="connsiteX19" fmla="*/ 59 w 158979"/>
                <a:gd name="connsiteY19" fmla="*/ 128546 h 184667"/>
                <a:gd name="connsiteX20" fmla="*/ 17221 w 158979"/>
                <a:gd name="connsiteY20" fmla="*/ 169362 h 184667"/>
                <a:gd name="connsiteX21" fmla="*/ 61405 w 158979"/>
                <a:gd name="connsiteY21" fmla="*/ 184622 h 184667"/>
                <a:gd name="connsiteX22" fmla="*/ 104988 w 158979"/>
                <a:gd name="connsiteY22" fmla="*/ 164769 h 184667"/>
                <a:gd name="connsiteX23" fmla="*/ 107088 w 158979"/>
                <a:gd name="connsiteY23" fmla="*/ 164417 h 184667"/>
                <a:gd name="connsiteX24" fmla="*/ 107697 w 158979"/>
                <a:gd name="connsiteY24" fmla="*/ 165362 h 184667"/>
                <a:gd name="connsiteX25" fmla="*/ 110934 w 158979"/>
                <a:gd name="connsiteY25" fmla="*/ 178103 h 184667"/>
                <a:gd name="connsiteX26" fmla="*/ 115224 w 158979"/>
                <a:gd name="connsiteY26" fmla="*/ 181436 h 184667"/>
                <a:gd name="connsiteX27" fmla="*/ 155645 w 158979"/>
                <a:gd name="connsiteY27" fmla="*/ 181436 h 184667"/>
                <a:gd name="connsiteX28" fmla="*/ 158980 w 158979"/>
                <a:gd name="connsiteY28" fmla="*/ 178198 h 184667"/>
                <a:gd name="connsiteX29" fmla="*/ 158806 w 158979"/>
                <a:gd name="connsiteY29" fmla="*/ 177140 h 184667"/>
                <a:gd name="connsiteX30" fmla="*/ 153312 w 158979"/>
                <a:gd name="connsiteY30" fmla="*/ 140028 h 184667"/>
                <a:gd name="connsiteX31" fmla="*/ 104912 w 158979"/>
                <a:gd name="connsiteY31" fmla="*/ 117064 h 184667"/>
                <a:gd name="connsiteX32" fmla="*/ 76565 w 158979"/>
                <a:gd name="connsiteY32" fmla="*/ 149446 h 184667"/>
                <a:gd name="connsiteX33" fmla="*/ 71868 w 158979"/>
                <a:gd name="connsiteY33" fmla="*/ 149435 h 184667"/>
                <a:gd name="connsiteX34" fmla="*/ 48233 w 158979"/>
                <a:gd name="connsiteY34" fmla="*/ 127731 h 184667"/>
                <a:gd name="connsiteX35" fmla="*/ 86922 w 158979"/>
                <a:gd name="connsiteY35" fmla="*/ 100249 h 184667"/>
                <a:gd name="connsiteX36" fmla="*/ 102579 w 158979"/>
                <a:gd name="connsiteY36" fmla="*/ 100249 h 184667"/>
                <a:gd name="connsiteX37" fmla="*/ 104686 w 158979"/>
                <a:gd name="connsiteY37" fmla="*/ 102323 h 18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979" h="184667">
                  <a:moveTo>
                    <a:pt x="153312" y="140028"/>
                  </a:moveTo>
                  <a:lnTo>
                    <a:pt x="153312" y="62988"/>
                  </a:lnTo>
                  <a:cubicBezTo>
                    <a:pt x="154313" y="45403"/>
                    <a:pt x="147102" y="28330"/>
                    <a:pt x="133741" y="16616"/>
                  </a:cubicBezTo>
                  <a:cubicBezTo>
                    <a:pt x="118785" y="5028"/>
                    <a:pt x="100065" y="-841"/>
                    <a:pt x="81051" y="97"/>
                  </a:cubicBezTo>
                  <a:cubicBezTo>
                    <a:pt x="67427" y="-115"/>
                    <a:pt x="53908" y="2406"/>
                    <a:pt x="41308" y="7505"/>
                  </a:cubicBezTo>
                  <a:cubicBezTo>
                    <a:pt x="30454" y="11775"/>
                    <a:pt x="21000" y="18899"/>
                    <a:pt x="13985" y="28098"/>
                  </a:cubicBezTo>
                  <a:cubicBezTo>
                    <a:pt x="8226" y="35481"/>
                    <a:pt x="4794" y="44368"/>
                    <a:pt x="4124" y="53655"/>
                  </a:cubicBezTo>
                  <a:cubicBezTo>
                    <a:pt x="4041" y="55412"/>
                    <a:pt x="5419" y="56903"/>
                    <a:pt x="7210" y="56984"/>
                  </a:cubicBezTo>
                  <a:cubicBezTo>
                    <a:pt x="7255" y="56987"/>
                    <a:pt x="7308" y="56988"/>
                    <a:pt x="7361" y="56988"/>
                  </a:cubicBezTo>
                  <a:lnTo>
                    <a:pt x="48308" y="56988"/>
                  </a:lnTo>
                  <a:cubicBezTo>
                    <a:pt x="50341" y="56984"/>
                    <a:pt x="52087" y="55551"/>
                    <a:pt x="52448" y="53580"/>
                  </a:cubicBezTo>
                  <a:cubicBezTo>
                    <a:pt x="52952" y="48754"/>
                    <a:pt x="55361" y="44315"/>
                    <a:pt x="59147" y="41210"/>
                  </a:cubicBezTo>
                  <a:cubicBezTo>
                    <a:pt x="64620" y="37109"/>
                    <a:pt x="71401" y="35084"/>
                    <a:pt x="78266" y="35506"/>
                  </a:cubicBezTo>
                  <a:cubicBezTo>
                    <a:pt x="85801" y="34882"/>
                    <a:pt x="93223" y="37598"/>
                    <a:pt x="98514" y="42913"/>
                  </a:cubicBezTo>
                  <a:cubicBezTo>
                    <a:pt x="102985" y="48512"/>
                    <a:pt x="105251" y="55506"/>
                    <a:pt x="104912" y="62618"/>
                  </a:cubicBezTo>
                  <a:lnTo>
                    <a:pt x="104912" y="70766"/>
                  </a:lnTo>
                  <a:cubicBezTo>
                    <a:pt x="104875" y="71895"/>
                    <a:pt x="103949" y="72802"/>
                    <a:pt x="102805" y="72840"/>
                  </a:cubicBezTo>
                  <a:lnTo>
                    <a:pt x="82707" y="72840"/>
                  </a:lnTo>
                  <a:cubicBezTo>
                    <a:pt x="55911" y="72840"/>
                    <a:pt x="35437" y="77927"/>
                    <a:pt x="21286" y="88100"/>
                  </a:cubicBezTo>
                  <a:cubicBezTo>
                    <a:pt x="7955" y="97389"/>
                    <a:pt x="37" y="112471"/>
                    <a:pt x="59" y="128546"/>
                  </a:cubicBezTo>
                  <a:cubicBezTo>
                    <a:pt x="-686" y="143989"/>
                    <a:pt x="5607" y="158955"/>
                    <a:pt x="17221" y="169362"/>
                  </a:cubicBezTo>
                  <a:cubicBezTo>
                    <a:pt x="29453" y="179773"/>
                    <a:pt x="45245" y="185228"/>
                    <a:pt x="61405" y="184622"/>
                  </a:cubicBezTo>
                  <a:cubicBezTo>
                    <a:pt x="78168" y="184517"/>
                    <a:pt x="94058" y="177277"/>
                    <a:pt x="104988" y="164769"/>
                  </a:cubicBezTo>
                  <a:cubicBezTo>
                    <a:pt x="105469" y="164102"/>
                    <a:pt x="106410" y="163944"/>
                    <a:pt x="107088" y="164417"/>
                  </a:cubicBezTo>
                  <a:cubicBezTo>
                    <a:pt x="107411" y="164641"/>
                    <a:pt x="107630" y="164980"/>
                    <a:pt x="107697" y="165362"/>
                  </a:cubicBezTo>
                  <a:lnTo>
                    <a:pt x="110934" y="178103"/>
                  </a:lnTo>
                  <a:cubicBezTo>
                    <a:pt x="111416" y="180051"/>
                    <a:pt x="113185" y="181426"/>
                    <a:pt x="115224" y="181436"/>
                  </a:cubicBezTo>
                  <a:lnTo>
                    <a:pt x="155645" y="181436"/>
                  </a:lnTo>
                  <a:cubicBezTo>
                    <a:pt x="157474" y="181448"/>
                    <a:pt x="158964" y="179999"/>
                    <a:pt x="158980" y="178198"/>
                  </a:cubicBezTo>
                  <a:cubicBezTo>
                    <a:pt x="158980" y="177838"/>
                    <a:pt x="158919" y="177481"/>
                    <a:pt x="158806" y="177140"/>
                  </a:cubicBezTo>
                  <a:cubicBezTo>
                    <a:pt x="155088" y="165111"/>
                    <a:pt x="153236" y="152600"/>
                    <a:pt x="153312" y="140028"/>
                  </a:cubicBezTo>
                  <a:close/>
                  <a:moveTo>
                    <a:pt x="104912" y="117064"/>
                  </a:moveTo>
                  <a:cubicBezTo>
                    <a:pt x="106169" y="133710"/>
                    <a:pt x="93479" y="148208"/>
                    <a:pt x="76565" y="149446"/>
                  </a:cubicBezTo>
                  <a:cubicBezTo>
                    <a:pt x="74999" y="149561"/>
                    <a:pt x="73434" y="149557"/>
                    <a:pt x="71868" y="149435"/>
                  </a:cubicBezTo>
                  <a:cubicBezTo>
                    <a:pt x="57868" y="149435"/>
                    <a:pt x="48233" y="142620"/>
                    <a:pt x="48233" y="127731"/>
                  </a:cubicBezTo>
                  <a:cubicBezTo>
                    <a:pt x="48233" y="112842"/>
                    <a:pt x="59825" y="100249"/>
                    <a:pt x="86922" y="100249"/>
                  </a:cubicBezTo>
                  <a:lnTo>
                    <a:pt x="102579" y="100249"/>
                  </a:lnTo>
                  <a:cubicBezTo>
                    <a:pt x="103746" y="100249"/>
                    <a:pt x="104686" y="101178"/>
                    <a:pt x="104686" y="10232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331F56B3-6D7D-44B3-A26B-992D8244A19D}"/>
                </a:ext>
              </a:extLst>
            </p:cNvPr>
            <p:cNvSpPr/>
            <p:nvPr/>
          </p:nvSpPr>
          <p:spPr bwMode="black">
            <a:xfrm>
              <a:off x="2520845" y="451569"/>
              <a:ext cx="158545" cy="184203"/>
            </a:xfrm>
            <a:custGeom>
              <a:avLst/>
              <a:gdLst>
                <a:gd name="connsiteX0" fmla="*/ 154179 w 158545"/>
                <a:gd name="connsiteY0" fmla="*/ 119509 h 184203"/>
                <a:gd name="connsiteX1" fmla="*/ 117372 w 158545"/>
                <a:gd name="connsiteY1" fmla="*/ 119509 h 184203"/>
                <a:gd name="connsiteX2" fmla="*/ 113157 w 158545"/>
                <a:gd name="connsiteY2" fmla="*/ 123287 h 184203"/>
                <a:gd name="connsiteX3" fmla="*/ 104802 w 158545"/>
                <a:gd name="connsiteY3" fmla="*/ 138695 h 184203"/>
                <a:gd name="connsiteX4" fmla="*/ 83048 w 158545"/>
                <a:gd name="connsiteY4" fmla="*/ 146103 h 184203"/>
                <a:gd name="connsiteX5" fmla="*/ 57230 w 158545"/>
                <a:gd name="connsiteY5" fmla="*/ 134102 h 184203"/>
                <a:gd name="connsiteX6" fmla="*/ 48724 w 158545"/>
                <a:gd name="connsiteY6" fmla="*/ 94620 h 184203"/>
                <a:gd name="connsiteX7" fmla="*/ 48724 w 158545"/>
                <a:gd name="connsiteY7" fmla="*/ 89657 h 184203"/>
                <a:gd name="connsiteX8" fmla="*/ 57305 w 158545"/>
                <a:gd name="connsiteY8" fmla="*/ 50470 h 184203"/>
                <a:gd name="connsiteX9" fmla="*/ 102664 w 158545"/>
                <a:gd name="connsiteY9" fmla="*/ 45243 h 184203"/>
                <a:gd name="connsiteX10" fmla="*/ 104802 w 158545"/>
                <a:gd name="connsiteY10" fmla="*/ 47063 h 184203"/>
                <a:gd name="connsiteX11" fmla="*/ 113157 w 158545"/>
                <a:gd name="connsiteY11" fmla="*/ 65730 h 184203"/>
                <a:gd name="connsiteX12" fmla="*/ 117372 w 158545"/>
                <a:gd name="connsiteY12" fmla="*/ 69582 h 184203"/>
                <a:gd name="connsiteX13" fmla="*/ 154255 w 158545"/>
                <a:gd name="connsiteY13" fmla="*/ 69582 h 184203"/>
                <a:gd name="connsiteX14" fmla="*/ 158545 w 158545"/>
                <a:gd name="connsiteY14" fmla="*/ 65362 h 184203"/>
                <a:gd name="connsiteX15" fmla="*/ 158545 w 158545"/>
                <a:gd name="connsiteY15" fmla="*/ 65211 h 184203"/>
                <a:gd name="connsiteX16" fmla="*/ 137921 w 158545"/>
                <a:gd name="connsiteY16" fmla="*/ 19062 h 184203"/>
                <a:gd name="connsiteX17" fmla="*/ 83575 w 158545"/>
                <a:gd name="connsiteY17" fmla="*/ 98 h 184203"/>
                <a:gd name="connsiteX18" fmla="*/ 22681 w 158545"/>
                <a:gd name="connsiteY18" fmla="*/ 24543 h 184203"/>
                <a:gd name="connsiteX19" fmla="*/ 99 w 158545"/>
                <a:gd name="connsiteY19" fmla="*/ 90101 h 184203"/>
                <a:gd name="connsiteX20" fmla="*/ 99 w 158545"/>
                <a:gd name="connsiteY20" fmla="*/ 93212 h 184203"/>
                <a:gd name="connsiteX21" fmla="*/ 22681 w 158545"/>
                <a:gd name="connsiteY21" fmla="*/ 159881 h 184203"/>
                <a:gd name="connsiteX22" fmla="*/ 83801 w 158545"/>
                <a:gd name="connsiteY22" fmla="*/ 184104 h 184203"/>
                <a:gd name="connsiteX23" fmla="*/ 121437 w 158545"/>
                <a:gd name="connsiteY23" fmla="*/ 175807 h 184203"/>
                <a:gd name="connsiteX24" fmla="*/ 148384 w 158545"/>
                <a:gd name="connsiteY24" fmla="*/ 152547 h 184203"/>
                <a:gd name="connsiteX25" fmla="*/ 158169 w 158545"/>
                <a:gd name="connsiteY25" fmla="*/ 123806 h 184203"/>
                <a:gd name="connsiteX26" fmla="*/ 154179 w 158545"/>
                <a:gd name="connsiteY26" fmla="*/ 119509 h 184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8545" h="184203">
                  <a:moveTo>
                    <a:pt x="154179" y="119509"/>
                  </a:moveTo>
                  <a:lnTo>
                    <a:pt x="117372" y="119509"/>
                  </a:lnTo>
                  <a:cubicBezTo>
                    <a:pt x="115196" y="119535"/>
                    <a:pt x="113382" y="121158"/>
                    <a:pt x="113157" y="123287"/>
                  </a:cubicBezTo>
                  <a:cubicBezTo>
                    <a:pt x="112351" y="129247"/>
                    <a:pt x="109386" y="134721"/>
                    <a:pt x="104802" y="138695"/>
                  </a:cubicBezTo>
                  <a:cubicBezTo>
                    <a:pt x="98750" y="143754"/>
                    <a:pt x="90982" y="146397"/>
                    <a:pt x="83048" y="146103"/>
                  </a:cubicBezTo>
                  <a:cubicBezTo>
                    <a:pt x="72909" y="146769"/>
                    <a:pt x="63146" y="142229"/>
                    <a:pt x="57230" y="134102"/>
                  </a:cubicBezTo>
                  <a:cubicBezTo>
                    <a:pt x="51607" y="126102"/>
                    <a:pt x="48777" y="112941"/>
                    <a:pt x="48724" y="94620"/>
                  </a:cubicBezTo>
                  <a:lnTo>
                    <a:pt x="48724" y="89657"/>
                  </a:lnTo>
                  <a:cubicBezTo>
                    <a:pt x="48724" y="71582"/>
                    <a:pt x="51585" y="58520"/>
                    <a:pt x="57305" y="50470"/>
                  </a:cubicBezTo>
                  <a:cubicBezTo>
                    <a:pt x="68363" y="36701"/>
                    <a:pt x="88671" y="34361"/>
                    <a:pt x="102664" y="45243"/>
                  </a:cubicBezTo>
                  <a:cubicBezTo>
                    <a:pt x="103401" y="45819"/>
                    <a:pt x="104117" y="46426"/>
                    <a:pt x="104802" y="47063"/>
                  </a:cubicBezTo>
                  <a:cubicBezTo>
                    <a:pt x="109649" y="52178"/>
                    <a:pt x="112592" y="58757"/>
                    <a:pt x="113157" y="65730"/>
                  </a:cubicBezTo>
                  <a:cubicBezTo>
                    <a:pt x="113382" y="67872"/>
                    <a:pt x="115181" y="69519"/>
                    <a:pt x="117372" y="69582"/>
                  </a:cubicBezTo>
                  <a:lnTo>
                    <a:pt x="154255" y="69582"/>
                  </a:lnTo>
                  <a:cubicBezTo>
                    <a:pt x="156626" y="69583"/>
                    <a:pt x="158545" y="67694"/>
                    <a:pt x="158545" y="65362"/>
                  </a:cubicBezTo>
                  <a:cubicBezTo>
                    <a:pt x="158545" y="65312"/>
                    <a:pt x="158545" y="65262"/>
                    <a:pt x="158545" y="65211"/>
                  </a:cubicBezTo>
                  <a:cubicBezTo>
                    <a:pt x="158131" y="47752"/>
                    <a:pt x="150717" y="31163"/>
                    <a:pt x="137921" y="19062"/>
                  </a:cubicBezTo>
                  <a:cubicBezTo>
                    <a:pt x="123025" y="5984"/>
                    <a:pt x="103514" y="-825"/>
                    <a:pt x="83575" y="98"/>
                  </a:cubicBezTo>
                  <a:cubicBezTo>
                    <a:pt x="60595" y="-1049"/>
                    <a:pt x="38284" y="7907"/>
                    <a:pt x="22681" y="24543"/>
                  </a:cubicBezTo>
                  <a:cubicBezTo>
                    <a:pt x="7062" y="42833"/>
                    <a:pt x="-1000" y="66234"/>
                    <a:pt x="99" y="90101"/>
                  </a:cubicBezTo>
                  <a:lnTo>
                    <a:pt x="99" y="93212"/>
                  </a:lnTo>
                  <a:cubicBezTo>
                    <a:pt x="99" y="121658"/>
                    <a:pt x="7626" y="143881"/>
                    <a:pt x="22681" y="159881"/>
                  </a:cubicBezTo>
                  <a:cubicBezTo>
                    <a:pt x="38450" y="176394"/>
                    <a:pt x="60805" y="185251"/>
                    <a:pt x="83801" y="184104"/>
                  </a:cubicBezTo>
                  <a:cubicBezTo>
                    <a:pt x="96830" y="184243"/>
                    <a:pt x="109709" y="181403"/>
                    <a:pt x="121437" y="175807"/>
                  </a:cubicBezTo>
                  <a:cubicBezTo>
                    <a:pt x="132434" y="170655"/>
                    <a:pt x="141760" y="162603"/>
                    <a:pt x="148384" y="152547"/>
                  </a:cubicBezTo>
                  <a:cubicBezTo>
                    <a:pt x="154067" y="143936"/>
                    <a:pt x="157431" y="134047"/>
                    <a:pt x="158169" y="123806"/>
                  </a:cubicBezTo>
                  <a:cubicBezTo>
                    <a:pt x="158252" y="121542"/>
                    <a:pt x="156475" y="119629"/>
                    <a:pt x="154179" y="119509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971FCEC-333E-4154-A8CF-06C765CADE16}"/>
                </a:ext>
              </a:extLst>
            </p:cNvPr>
            <p:cNvSpPr/>
            <p:nvPr/>
          </p:nvSpPr>
          <p:spPr bwMode="black">
            <a:xfrm>
              <a:off x="1576666" y="454779"/>
              <a:ext cx="48399" cy="177709"/>
            </a:xfrm>
            <a:custGeom>
              <a:avLst/>
              <a:gdLst>
                <a:gd name="connsiteX0" fmla="*/ 44184 w 48399"/>
                <a:gd name="connsiteY0" fmla="*/ 0 h 177709"/>
                <a:gd name="connsiteX1" fmla="*/ 48399 w 48399"/>
                <a:gd name="connsiteY1" fmla="*/ 0 h 177709"/>
                <a:gd name="connsiteX2" fmla="*/ 48399 w 48399"/>
                <a:gd name="connsiteY2" fmla="*/ 177709 h 177709"/>
                <a:gd name="connsiteX3" fmla="*/ 44184 w 48399"/>
                <a:gd name="connsiteY3" fmla="*/ 177709 h 177709"/>
                <a:gd name="connsiteX4" fmla="*/ 4215 w 48399"/>
                <a:gd name="connsiteY4" fmla="*/ 177709 h 177709"/>
                <a:gd name="connsiteX5" fmla="*/ 0 w 48399"/>
                <a:gd name="connsiteY5" fmla="*/ 177709 h 177709"/>
                <a:gd name="connsiteX6" fmla="*/ 0 w 48399"/>
                <a:gd name="connsiteY6" fmla="*/ 0 h 177709"/>
                <a:gd name="connsiteX7" fmla="*/ 4215 w 48399"/>
                <a:gd name="connsiteY7" fmla="*/ 0 h 177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399" h="177709">
                  <a:moveTo>
                    <a:pt x="44184" y="0"/>
                  </a:moveTo>
                  <a:cubicBezTo>
                    <a:pt x="46512" y="0"/>
                    <a:pt x="48399" y="0"/>
                    <a:pt x="48399" y="0"/>
                  </a:cubicBezTo>
                  <a:lnTo>
                    <a:pt x="48399" y="177709"/>
                  </a:lnTo>
                  <a:cubicBezTo>
                    <a:pt x="48399" y="177709"/>
                    <a:pt x="46512" y="177709"/>
                    <a:pt x="44184" y="177709"/>
                  </a:cubicBezTo>
                  <a:lnTo>
                    <a:pt x="4215" y="177709"/>
                  </a:lnTo>
                  <a:cubicBezTo>
                    <a:pt x="1887" y="177709"/>
                    <a:pt x="0" y="177709"/>
                    <a:pt x="0" y="177709"/>
                  </a:cubicBezTo>
                  <a:lnTo>
                    <a:pt x="0" y="0"/>
                  </a:lnTo>
                  <a:cubicBezTo>
                    <a:pt x="0" y="0"/>
                    <a:pt x="1887" y="0"/>
                    <a:pt x="4215" y="0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84FFA676-9D9C-44A6-B1E4-BAF18383A73E}"/>
                </a:ext>
              </a:extLst>
            </p:cNvPr>
            <p:cNvSpPr/>
            <p:nvPr/>
          </p:nvSpPr>
          <p:spPr bwMode="black">
            <a:xfrm>
              <a:off x="1573881" y="386332"/>
              <a:ext cx="54044" cy="53186"/>
            </a:xfrm>
            <a:custGeom>
              <a:avLst/>
              <a:gdLst>
                <a:gd name="connsiteX0" fmla="*/ 54045 w 54044"/>
                <a:gd name="connsiteY0" fmla="*/ 26593 h 53186"/>
                <a:gd name="connsiteX1" fmla="*/ 27022 w 54044"/>
                <a:gd name="connsiteY1" fmla="*/ 53187 h 53186"/>
                <a:gd name="connsiteX2" fmla="*/ 0 w 54044"/>
                <a:gd name="connsiteY2" fmla="*/ 26593 h 53186"/>
                <a:gd name="connsiteX3" fmla="*/ 27022 w 54044"/>
                <a:gd name="connsiteY3" fmla="*/ 0 h 53186"/>
                <a:gd name="connsiteX4" fmla="*/ 54045 w 54044"/>
                <a:gd name="connsiteY4" fmla="*/ 26593 h 5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44" h="53186">
                  <a:moveTo>
                    <a:pt x="54045" y="26593"/>
                  </a:moveTo>
                  <a:cubicBezTo>
                    <a:pt x="54045" y="41281"/>
                    <a:pt x="41946" y="53187"/>
                    <a:pt x="27022" y="53187"/>
                  </a:cubicBezTo>
                  <a:cubicBezTo>
                    <a:pt x="12098" y="53187"/>
                    <a:pt x="0" y="41281"/>
                    <a:pt x="0" y="26593"/>
                  </a:cubicBezTo>
                  <a:cubicBezTo>
                    <a:pt x="0" y="11906"/>
                    <a:pt x="12098" y="0"/>
                    <a:pt x="27022" y="0"/>
                  </a:cubicBezTo>
                  <a:cubicBezTo>
                    <a:pt x="41946" y="0"/>
                    <a:pt x="54045" y="11906"/>
                    <a:pt x="54045" y="2659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36D9BB1E-CA57-4555-BDBB-1D9E29840A7F}"/>
                </a:ext>
              </a:extLst>
            </p:cNvPr>
            <p:cNvSpPr/>
            <p:nvPr/>
          </p:nvSpPr>
          <p:spPr bwMode="black">
            <a:xfrm>
              <a:off x="2237735" y="376725"/>
              <a:ext cx="263713" cy="255763"/>
            </a:xfrm>
            <a:custGeom>
              <a:avLst/>
              <a:gdLst>
                <a:gd name="connsiteX0" fmla="*/ 259498 w 263713"/>
                <a:gd name="connsiteY0" fmla="*/ 78054 h 255763"/>
                <a:gd name="connsiteX1" fmla="*/ 155925 w 263713"/>
                <a:gd name="connsiteY1" fmla="*/ 78054 h 255763"/>
                <a:gd name="connsiteX2" fmla="*/ 153818 w 263713"/>
                <a:gd name="connsiteY2" fmla="*/ 76131 h 255763"/>
                <a:gd name="connsiteX3" fmla="*/ 153818 w 263713"/>
                <a:gd name="connsiteY3" fmla="*/ 75980 h 255763"/>
                <a:gd name="connsiteX4" fmla="*/ 153818 w 263713"/>
                <a:gd name="connsiteY4" fmla="*/ 63831 h 255763"/>
                <a:gd name="connsiteX5" fmla="*/ 180991 w 263713"/>
                <a:gd name="connsiteY5" fmla="*/ 38645 h 255763"/>
                <a:gd name="connsiteX6" fmla="*/ 192658 w 263713"/>
                <a:gd name="connsiteY6" fmla="*/ 39460 h 255763"/>
                <a:gd name="connsiteX7" fmla="*/ 196165 w 263713"/>
                <a:gd name="connsiteY7" fmla="*/ 36902 h 255763"/>
                <a:gd name="connsiteX8" fmla="*/ 196195 w 263713"/>
                <a:gd name="connsiteY8" fmla="*/ 36349 h 255763"/>
                <a:gd name="connsiteX9" fmla="*/ 196195 w 263713"/>
                <a:gd name="connsiteY9" fmla="*/ 6718 h 255763"/>
                <a:gd name="connsiteX10" fmla="*/ 192808 w 263713"/>
                <a:gd name="connsiteY10" fmla="*/ 2644 h 255763"/>
                <a:gd name="connsiteX11" fmla="*/ 171657 w 263713"/>
                <a:gd name="connsiteY11" fmla="*/ 126 h 255763"/>
                <a:gd name="connsiteX12" fmla="*/ 122806 w 263713"/>
                <a:gd name="connsiteY12" fmla="*/ 16571 h 255763"/>
                <a:gd name="connsiteX13" fmla="*/ 105418 w 263713"/>
                <a:gd name="connsiteY13" fmla="*/ 63016 h 255763"/>
                <a:gd name="connsiteX14" fmla="*/ 105418 w 263713"/>
                <a:gd name="connsiteY14" fmla="*/ 75980 h 255763"/>
                <a:gd name="connsiteX15" fmla="*/ 103311 w 263713"/>
                <a:gd name="connsiteY15" fmla="*/ 78054 h 255763"/>
                <a:gd name="connsiteX16" fmla="*/ 50621 w 263713"/>
                <a:gd name="connsiteY16" fmla="*/ 78054 h 255763"/>
                <a:gd name="connsiteX17" fmla="*/ 48513 w 263713"/>
                <a:gd name="connsiteY17" fmla="*/ 76131 h 255763"/>
                <a:gd name="connsiteX18" fmla="*/ 48513 w 263713"/>
                <a:gd name="connsiteY18" fmla="*/ 75980 h 255763"/>
                <a:gd name="connsiteX19" fmla="*/ 48513 w 263713"/>
                <a:gd name="connsiteY19" fmla="*/ 63831 h 255763"/>
                <a:gd name="connsiteX20" fmla="*/ 75686 w 263713"/>
                <a:gd name="connsiteY20" fmla="*/ 38645 h 255763"/>
                <a:gd name="connsiteX21" fmla="*/ 87278 w 263713"/>
                <a:gd name="connsiteY21" fmla="*/ 39460 h 255763"/>
                <a:gd name="connsiteX22" fmla="*/ 90861 w 263713"/>
                <a:gd name="connsiteY22" fmla="*/ 36825 h 255763"/>
                <a:gd name="connsiteX23" fmla="*/ 90891 w 263713"/>
                <a:gd name="connsiteY23" fmla="*/ 36349 h 255763"/>
                <a:gd name="connsiteX24" fmla="*/ 90891 w 263713"/>
                <a:gd name="connsiteY24" fmla="*/ 6718 h 255763"/>
                <a:gd name="connsiteX25" fmla="*/ 87504 w 263713"/>
                <a:gd name="connsiteY25" fmla="*/ 2644 h 255763"/>
                <a:gd name="connsiteX26" fmla="*/ 66352 w 263713"/>
                <a:gd name="connsiteY26" fmla="*/ 126 h 255763"/>
                <a:gd name="connsiteX27" fmla="*/ 17501 w 263713"/>
                <a:gd name="connsiteY27" fmla="*/ 16571 h 255763"/>
                <a:gd name="connsiteX28" fmla="*/ 114 w 263713"/>
                <a:gd name="connsiteY28" fmla="*/ 63016 h 255763"/>
                <a:gd name="connsiteX29" fmla="*/ 114 w 263713"/>
                <a:gd name="connsiteY29" fmla="*/ 251615 h 255763"/>
                <a:gd name="connsiteX30" fmla="*/ 4329 w 263713"/>
                <a:gd name="connsiteY30" fmla="*/ 255763 h 255763"/>
                <a:gd name="connsiteX31" fmla="*/ 44223 w 263713"/>
                <a:gd name="connsiteY31" fmla="*/ 255763 h 255763"/>
                <a:gd name="connsiteX32" fmla="*/ 48513 w 263713"/>
                <a:gd name="connsiteY32" fmla="*/ 251615 h 255763"/>
                <a:gd name="connsiteX33" fmla="*/ 48513 w 263713"/>
                <a:gd name="connsiteY33" fmla="*/ 115018 h 255763"/>
                <a:gd name="connsiteX34" fmla="*/ 50546 w 263713"/>
                <a:gd name="connsiteY34" fmla="*/ 112871 h 255763"/>
                <a:gd name="connsiteX35" fmla="*/ 50621 w 263713"/>
                <a:gd name="connsiteY35" fmla="*/ 112870 h 255763"/>
                <a:gd name="connsiteX36" fmla="*/ 103311 w 263713"/>
                <a:gd name="connsiteY36" fmla="*/ 112870 h 255763"/>
                <a:gd name="connsiteX37" fmla="*/ 105418 w 263713"/>
                <a:gd name="connsiteY37" fmla="*/ 115018 h 255763"/>
                <a:gd name="connsiteX38" fmla="*/ 105418 w 263713"/>
                <a:gd name="connsiteY38" fmla="*/ 251615 h 255763"/>
                <a:gd name="connsiteX39" fmla="*/ 109633 w 263713"/>
                <a:gd name="connsiteY39" fmla="*/ 255763 h 255763"/>
                <a:gd name="connsiteX40" fmla="*/ 149602 w 263713"/>
                <a:gd name="connsiteY40" fmla="*/ 255763 h 255763"/>
                <a:gd name="connsiteX41" fmla="*/ 153818 w 263713"/>
                <a:gd name="connsiteY41" fmla="*/ 251615 h 255763"/>
                <a:gd name="connsiteX42" fmla="*/ 153818 w 263713"/>
                <a:gd name="connsiteY42" fmla="*/ 115018 h 255763"/>
                <a:gd name="connsiteX43" fmla="*/ 155850 w 263713"/>
                <a:gd name="connsiteY43" fmla="*/ 112871 h 255763"/>
                <a:gd name="connsiteX44" fmla="*/ 155925 w 263713"/>
                <a:gd name="connsiteY44" fmla="*/ 112870 h 255763"/>
                <a:gd name="connsiteX45" fmla="*/ 182646 w 263713"/>
                <a:gd name="connsiteY45" fmla="*/ 112870 h 255763"/>
                <a:gd name="connsiteX46" fmla="*/ 195443 w 263713"/>
                <a:gd name="connsiteY46" fmla="*/ 109536 h 255763"/>
                <a:gd name="connsiteX47" fmla="*/ 212153 w 263713"/>
                <a:gd name="connsiteY47" fmla="*/ 100055 h 255763"/>
                <a:gd name="connsiteX48" fmla="*/ 215149 w 263713"/>
                <a:gd name="connsiteY48" fmla="*/ 100779 h 255763"/>
                <a:gd name="connsiteX49" fmla="*/ 215465 w 263713"/>
                <a:gd name="connsiteY49" fmla="*/ 101981 h 255763"/>
                <a:gd name="connsiteX50" fmla="*/ 215465 w 263713"/>
                <a:gd name="connsiteY50" fmla="*/ 251615 h 255763"/>
                <a:gd name="connsiteX51" fmla="*/ 219755 w 263713"/>
                <a:gd name="connsiteY51" fmla="*/ 255763 h 255763"/>
                <a:gd name="connsiteX52" fmla="*/ 259498 w 263713"/>
                <a:gd name="connsiteY52" fmla="*/ 255763 h 255763"/>
                <a:gd name="connsiteX53" fmla="*/ 263714 w 263713"/>
                <a:gd name="connsiteY53" fmla="*/ 251615 h 255763"/>
                <a:gd name="connsiteX54" fmla="*/ 263714 w 263713"/>
                <a:gd name="connsiteY54" fmla="*/ 82276 h 255763"/>
                <a:gd name="connsiteX55" fmla="*/ 259498 w 263713"/>
                <a:gd name="connsiteY55" fmla="*/ 78054 h 25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63713" h="255763">
                  <a:moveTo>
                    <a:pt x="259498" y="78054"/>
                  </a:moveTo>
                  <a:lnTo>
                    <a:pt x="155925" y="78054"/>
                  </a:lnTo>
                  <a:cubicBezTo>
                    <a:pt x="154804" y="78095"/>
                    <a:pt x="153863" y="77235"/>
                    <a:pt x="153818" y="76131"/>
                  </a:cubicBezTo>
                  <a:cubicBezTo>
                    <a:pt x="153818" y="76081"/>
                    <a:pt x="153818" y="76030"/>
                    <a:pt x="153818" y="75980"/>
                  </a:cubicBezTo>
                  <a:lnTo>
                    <a:pt x="153818" y="63831"/>
                  </a:lnTo>
                  <a:cubicBezTo>
                    <a:pt x="153818" y="47090"/>
                    <a:pt x="162850" y="38645"/>
                    <a:pt x="180991" y="38645"/>
                  </a:cubicBezTo>
                  <a:cubicBezTo>
                    <a:pt x="184897" y="38632"/>
                    <a:pt x="188796" y="38904"/>
                    <a:pt x="192658" y="39460"/>
                  </a:cubicBezTo>
                  <a:cubicBezTo>
                    <a:pt x="194344" y="39707"/>
                    <a:pt x="195917" y="38561"/>
                    <a:pt x="196165" y="36902"/>
                  </a:cubicBezTo>
                  <a:cubicBezTo>
                    <a:pt x="196188" y="36719"/>
                    <a:pt x="196203" y="36534"/>
                    <a:pt x="196195" y="36349"/>
                  </a:cubicBezTo>
                  <a:lnTo>
                    <a:pt x="196195" y="6718"/>
                  </a:lnTo>
                  <a:cubicBezTo>
                    <a:pt x="196173" y="4749"/>
                    <a:pt x="194765" y="3059"/>
                    <a:pt x="192808" y="2644"/>
                  </a:cubicBezTo>
                  <a:cubicBezTo>
                    <a:pt x="185861" y="1099"/>
                    <a:pt x="178778" y="255"/>
                    <a:pt x="171657" y="126"/>
                  </a:cubicBezTo>
                  <a:cubicBezTo>
                    <a:pt x="153803" y="-954"/>
                    <a:pt x="136242" y="4958"/>
                    <a:pt x="122806" y="16571"/>
                  </a:cubicBezTo>
                  <a:cubicBezTo>
                    <a:pt x="110672" y="28981"/>
                    <a:pt x="104364" y="45824"/>
                    <a:pt x="105418" y="63016"/>
                  </a:cubicBezTo>
                  <a:lnTo>
                    <a:pt x="105418" y="75980"/>
                  </a:lnTo>
                  <a:cubicBezTo>
                    <a:pt x="105418" y="77125"/>
                    <a:pt x="104477" y="78054"/>
                    <a:pt x="103311" y="78054"/>
                  </a:cubicBezTo>
                  <a:lnTo>
                    <a:pt x="50621" y="78054"/>
                  </a:lnTo>
                  <a:cubicBezTo>
                    <a:pt x="49499" y="78095"/>
                    <a:pt x="48558" y="77235"/>
                    <a:pt x="48513" y="76131"/>
                  </a:cubicBezTo>
                  <a:cubicBezTo>
                    <a:pt x="48513" y="76081"/>
                    <a:pt x="48513" y="76030"/>
                    <a:pt x="48513" y="75980"/>
                  </a:cubicBezTo>
                  <a:lnTo>
                    <a:pt x="48513" y="63831"/>
                  </a:lnTo>
                  <a:cubicBezTo>
                    <a:pt x="48513" y="47090"/>
                    <a:pt x="57546" y="38645"/>
                    <a:pt x="75686" y="38645"/>
                  </a:cubicBezTo>
                  <a:cubicBezTo>
                    <a:pt x="79563" y="38629"/>
                    <a:pt x="83439" y="38901"/>
                    <a:pt x="87278" y="39460"/>
                  </a:cubicBezTo>
                  <a:cubicBezTo>
                    <a:pt x="89009" y="39706"/>
                    <a:pt x="90612" y="38526"/>
                    <a:pt x="90861" y="36825"/>
                  </a:cubicBezTo>
                  <a:cubicBezTo>
                    <a:pt x="90883" y="36668"/>
                    <a:pt x="90891" y="36508"/>
                    <a:pt x="90891" y="36349"/>
                  </a:cubicBezTo>
                  <a:lnTo>
                    <a:pt x="90891" y="6718"/>
                  </a:lnTo>
                  <a:cubicBezTo>
                    <a:pt x="90868" y="4749"/>
                    <a:pt x="89461" y="3059"/>
                    <a:pt x="87504" y="2644"/>
                  </a:cubicBezTo>
                  <a:cubicBezTo>
                    <a:pt x="80556" y="1104"/>
                    <a:pt x="73473" y="260"/>
                    <a:pt x="66352" y="126"/>
                  </a:cubicBezTo>
                  <a:cubicBezTo>
                    <a:pt x="48498" y="-954"/>
                    <a:pt x="30937" y="4958"/>
                    <a:pt x="17501" y="16571"/>
                  </a:cubicBezTo>
                  <a:cubicBezTo>
                    <a:pt x="5368" y="28981"/>
                    <a:pt x="-940" y="45824"/>
                    <a:pt x="114" y="63016"/>
                  </a:cubicBezTo>
                  <a:lnTo>
                    <a:pt x="114" y="251615"/>
                  </a:lnTo>
                  <a:cubicBezTo>
                    <a:pt x="114" y="253906"/>
                    <a:pt x="2003" y="255763"/>
                    <a:pt x="4329" y="255763"/>
                  </a:cubicBezTo>
                  <a:lnTo>
                    <a:pt x="44223" y="255763"/>
                  </a:lnTo>
                  <a:cubicBezTo>
                    <a:pt x="46564" y="255764"/>
                    <a:pt x="48475" y="253918"/>
                    <a:pt x="48513" y="251615"/>
                  </a:cubicBezTo>
                  <a:lnTo>
                    <a:pt x="48513" y="115018"/>
                  </a:lnTo>
                  <a:cubicBezTo>
                    <a:pt x="48468" y="113874"/>
                    <a:pt x="49379" y="112912"/>
                    <a:pt x="50546" y="112871"/>
                  </a:cubicBezTo>
                  <a:cubicBezTo>
                    <a:pt x="50568" y="112871"/>
                    <a:pt x="50598" y="112870"/>
                    <a:pt x="50621" y="112870"/>
                  </a:cubicBezTo>
                  <a:lnTo>
                    <a:pt x="103311" y="112870"/>
                  </a:lnTo>
                  <a:cubicBezTo>
                    <a:pt x="104485" y="112910"/>
                    <a:pt x="105418" y="113860"/>
                    <a:pt x="105418" y="115018"/>
                  </a:cubicBezTo>
                  <a:lnTo>
                    <a:pt x="105418" y="251615"/>
                  </a:lnTo>
                  <a:cubicBezTo>
                    <a:pt x="105418" y="253906"/>
                    <a:pt x="107308" y="255763"/>
                    <a:pt x="109633" y="255763"/>
                  </a:cubicBezTo>
                  <a:lnTo>
                    <a:pt x="149602" y="255763"/>
                  </a:lnTo>
                  <a:cubicBezTo>
                    <a:pt x="151928" y="255763"/>
                    <a:pt x="153818" y="253906"/>
                    <a:pt x="153818" y="251615"/>
                  </a:cubicBezTo>
                  <a:lnTo>
                    <a:pt x="153818" y="115018"/>
                  </a:lnTo>
                  <a:cubicBezTo>
                    <a:pt x="153772" y="113874"/>
                    <a:pt x="154683" y="112912"/>
                    <a:pt x="155850" y="112871"/>
                  </a:cubicBezTo>
                  <a:cubicBezTo>
                    <a:pt x="155873" y="112871"/>
                    <a:pt x="155903" y="112870"/>
                    <a:pt x="155925" y="112870"/>
                  </a:cubicBezTo>
                  <a:lnTo>
                    <a:pt x="182646" y="112870"/>
                  </a:lnTo>
                  <a:cubicBezTo>
                    <a:pt x="187140" y="112900"/>
                    <a:pt x="191559" y="111749"/>
                    <a:pt x="195443" y="109536"/>
                  </a:cubicBezTo>
                  <a:lnTo>
                    <a:pt x="212153" y="100055"/>
                  </a:lnTo>
                  <a:cubicBezTo>
                    <a:pt x="213184" y="99440"/>
                    <a:pt x="214524" y="99764"/>
                    <a:pt x="215149" y="100779"/>
                  </a:cubicBezTo>
                  <a:cubicBezTo>
                    <a:pt x="215374" y="101141"/>
                    <a:pt x="215480" y="101558"/>
                    <a:pt x="215465" y="101981"/>
                  </a:cubicBezTo>
                  <a:lnTo>
                    <a:pt x="215465" y="251615"/>
                  </a:lnTo>
                  <a:cubicBezTo>
                    <a:pt x="215502" y="253918"/>
                    <a:pt x="217414" y="255763"/>
                    <a:pt x="219755" y="255763"/>
                  </a:cubicBezTo>
                  <a:lnTo>
                    <a:pt x="259498" y="255763"/>
                  </a:lnTo>
                  <a:cubicBezTo>
                    <a:pt x="261824" y="255763"/>
                    <a:pt x="263714" y="253906"/>
                    <a:pt x="263714" y="251615"/>
                  </a:cubicBezTo>
                  <a:lnTo>
                    <a:pt x="263714" y="82276"/>
                  </a:lnTo>
                  <a:cubicBezTo>
                    <a:pt x="263714" y="79973"/>
                    <a:pt x="261839" y="78095"/>
                    <a:pt x="259498" y="78054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801682C1-D806-4205-A949-27BC524A14BE}"/>
                </a:ext>
              </a:extLst>
            </p:cNvPr>
            <p:cNvSpPr/>
            <p:nvPr/>
          </p:nvSpPr>
          <p:spPr bwMode="black">
            <a:xfrm>
              <a:off x="2450714" y="386553"/>
              <a:ext cx="54047" cy="53187"/>
            </a:xfrm>
            <a:custGeom>
              <a:avLst/>
              <a:gdLst>
                <a:gd name="connsiteX0" fmla="*/ 26723 w 54047"/>
                <a:gd name="connsiteY0" fmla="*/ 2 h 53187"/>
                <a:gd name="connsiteX1" fmla="*/ 2 w 54047"/>
                <a:gd name="connsiteY1" fmla="*/ 26891 h 53187"/>
                <a:gd name="connsiteX2" fmla="*/ 27325 w 54047"/>
                <a:gd name="connsiteY2" fmla="*/ 53186 h 53187"/>
                <a:gd name="connsiteX3" fmla="*/ 54046 w 54047"/>
                <a:gd name="connsiteY3" fmla="*/ 26373 h 53187"/>
                <a:gd name="connsiteX4" fmla="*/ 26798 w 54047"/>
                <a:gd name="connsiteY4" fmla="*/ 1 h 53187"/>
                <a:gd name="connsiteX5" fmla="*/ 26723 w 54047"/>
                <a:gd name="connsiteY5" fmla="*/ 2 h 53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47" h="53187">
                  <a:moveTo>
                    <a:pt x="26723" y="2"/>
                  </a:moveTo>
                  <a:cubicBezTo>
                    <a:pt x="11797" y="166"/>
                    <a:pt x="-164" y="12204"/>
                    <a:pt x="2" y="26891"/>
                  </a:cubicBezTo>
                  <a:cubicBezTo>
                    <a:pt x="167" y="41577"/>
                    <a:pt x="12406" y="53349"/>
                    <a:pt x="27325" y="53186"/>
                  </a:cubicBezTo>
                  <a:cubicBezTo>
                    <a:pt x="42221" y="53021"/>
                    <a:pt x="54167" y="41030"/>
                    <a:pt x="54046" y="26373"/>
                  </a:cubicBezTo>
                  <a:cubicBezTo>
                    <a:pt x="53926" y="11686"/>
                    <a:pt x="41725" y="-121"/>
                    <a:pt x="26798" y="1"/>
                  </a:cubicBezTo>
                  <a:cubicBezTo>
                    <a:pt x="26776" y="1"/>
                    <a:pt x="26746" y="1"/>
                    <a:pt x="26723" y="2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BED2AA5-5380-435B-A846-9F005D4FC94F}"/>
                </a:ext>
              </a:extLst>
            </p:cNvPr>
            <p:cNvSpPr/>
            <p:nvPr/>
          </p:nvSpPr>
          <p:spPr bwMode="black">
            <a:xfrm>
              <a:off x="781411" y="575505"/>
              <a:ext cx="346889" cy="98341"/>
            </a:xfrm>
            <a:custGeom>
              <a:avLst/>
              <a:gdLst>
                <a:gd name="connsiteX0" fmla="*/ 252173 w 346889"/>
                <a:gd name="connsiteY0" fmla="*/ 74984 h 98341"/>
                <a:gd name="connsiteX1" fmla="*/ 148149 w 346889"/>
                <a:gd name="connsiteY1" fmla="*/ 15723 h 98341"/>
                <a:gd name="connsiteX2" fmla="*/ 126621 w 346889"/>
                <a:gd name="connsiteY2" fmla="*/ 15723 h 98341"/>
                <a:gd name="connsiteX3" fmla="*/ 94330 w 346889"/>
                <a:gd name="connsiteY3" fmla="*/ 34020 h 98341"/>
                <a:gd name="connsiteX4" fmla="*/ 72802 w 346889"/>
                <a:gd name="connsiteY4" fmla="*/ 34020 h 98341"/>
                <a:gd name="connsiteX5" fmla="*/ 13262 w 346889"/>
                <a:gd name="connsiteY5" fmla="*/ 389 h 98341"/>
                <a:gd name="connsiteX6" fmla="*/ 10402 w 346889"/>
                <a:gd name="connsiteY6" fmla="*/ 389 h 98341"/>
                <a:gd name="connsiteX7" fmla="*/ 2875 w 346889"/>
                <a:gd name="connsiteY7" fmla="*/ 4833 h 98341"/>
                <a:gd name="connsiteX8" fmla="*/ 791 w 346889"/>
                <a:gd name="connsiteY8" fmla="*/ 12635 h 98341"/>
                <a:gd name="connsiteX9" fmla="*/ 2875 w 346889"/>
                <a:gd name="connsiteY9" fmla="*/ 14686 h 98341"/>
                <a:gd name="connsiteX10" fmla="*/ 73178 w 346889"/>
                <a:gd name="connsiteY10" fmla="*/ 54613 h 98341"/>
                <a:gd name="connsiteX11" fmla="*/ 94706 w 346889"/>
                <a:gd name="connsiteY11" fmla="*/ 54613 h 98341"/>
                <a:gd name="connsiteX12" fmla="*/ 126997 w 346889"/>
                <a:gd name="connsiteY12" fmla="*/ 36242 h 98341"/>
                <a:gd name="connsiteX13" fmla="*/ 148525 w 346889"/>
                <a:gd name="connsiteY13" fmla="*/ 36242 h 98341"/>
                <a:gd name="connsiteX14" fmla="*/ 252550 w 346889"/>
                <a:gd name="connsiteY14" fmla="*/ 95503 h 98341"/>
                <a:gd name="connsiteX15" fmla="*/ 274077 w 346889"/>
                <a:gd name="connsiteY15" fmla="*/ 95503 h 98341"/>
                <a:gd name="connsiteX16" fmla="*/ 344004 w 346889"/>
                <a:gd name="connsiteY16" fmla="*/ 55502 h 98341"/>
                <a:gd name="connsiteX17" fmla="*/ 346136 w 346889"/>
                <a:gd name="connsiteY17" fmla="*/ 47822 h 98341"/>
                <a:gd name="connsiteX18" fmla="*/ 344004 w 346889"/>
                <a:gd name="connsiteY18" fmla="*/ 45724 h 98341"/>
                <a:gd name="connsiteX19" fmla="*/ 336477 w 346889"/>
                <a:gd name="connsiteY19" fmla="*/ 41205 h 98341"/>
                <a:gd name="connsiteX20" fmla="*/ 333617 w 346889"/>
                <a:gd name="connsiteY20" fmla="*/ 41205 h 98341"/>
                <a:gd name="connsiteX21" fmla="*/ 274077 w 346889"/>
                <a:gd name="connsiteY21" fmla="*/ 75058 h 98341"/>
                <a:gd name="connsiteX22" fmla="*/ 252173 w 346889"/>
                <a:gd name="connsiteY22" fmla="*/ 74984 h 98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6889" h="98341">
                  <a:moveTo>
                    <a:pt x="252173" y="74984"/>
                  </a:moveTo>
                  <a:lnTo>
                    <a:pt x="148149" y="15723"/>
                  </a:lnTo>
                  <a:cubicBezTo>
                    <a:pt x="141488" y="11938"/>
                    <a:pt x="133282" y="11938"/>
                    <a:pt x="126621" y="15723"/>
                  </a:cubicBezTo>
                  <a:lnTo>
                    <a:pt x="94330" y="34020"/>
                  </a:lnTo>
                  <a:cubicBezTo>
                    <a:pt x="87686" y="37866"/>
                    <a:pt x="79445" y="37866"/>
                    <a:pt x="72802" y="34020"/>
                  </a:cubicBezTo>
                  <a:lnTo>
                    <a:pt x="13262" y="389"/>
                  </a:lnTo>
                  <a:cubicBezTo>
                    <a:pt x="12382" y="-130"/>
                    <a:pt x="11283" y="-130"/>
                    <a:pt x="10402" y="389"/>
                  </a:cubicBezTo>
                  <a:lnTo>
                    <a:pt x="2875" y="4833"/>
                  </a:lnTo>
                  <a:cubicBezTo>
                    <a:pt x="111" y="6422"/>
                    <a:pt x="-822" y="9914"/>
                    <a:pt x="791" y="12635"/>
                  </a:cubicBezTo>
                  <a:cubicBezTo>
                    <a:pt x="1295" y="13484"/>
                    <a:pt x="2013" y="14190"/>
                    <a:pt x="2875" y="14686"/>
                  </a:cubicBezTo>
                  <a:lnTo>
                    <a:pt x="73178" y="54613"/>
                  </a:lnTo>
                  <a:cubicBezTo>
                    <a:pt x="79839" y="58397"/>
                    <a:pt x="88045" y="58397"/>
                    <a:pt x="94706" y="54613"/>
                  </a:cubicBezTo>
                  <a:lnTo>
                    <a:pt x="126997" y="36242"/>
                  </a:lnTo>
                  <a:cubicBezTo>
                    <a:pt x="133658" y="32457"/>
                    <a:pt x="141864" y="32457"/>
                    <a:pt x="148525" y="36242"/>
                  </a:cubicBezTo>
                  <a:lnTo>
                    <a:pt x="252550" y="95503"/>
                  </a:lnTo>
                  <a:cubicBezTo>
                    <a:pt x="259210" y="99288"/>
                    <a:pt x="267417" y="99288"/>
                    <a:pt x="274077" y="95503"/>
                  </a:cubicBezTo>
                  <a:lnTo>
                    <a:pt x="344004" y="55502"/>
                  </a:lnTo>
                  <a:cubicBezTo>
                    <a:pt x="346748" y="53960"/>
                    <a:pt x="347702" y="50522"/>
                    <a:pt x="346136" y="47822"/>
                  </a:cubicBezTo>
                  <a:cubicBezTo>
                    <a:pt x="345629" y="46947"/>
                    <a:pt x="344892" y="46223"/>
                    <a:pt x="344004" y="45724"/>
                  </a:cubicBezTo>
                  <a:lnTo>
                    <a:pt x="336477" y="41205"/>
                  </a:lnTo>
                  <a:cubicBezTo>
                    <a:pt x="335596" y="40686"/>
                    <a:pt x="334498" y="40686"/>
                    <a:pt x="333617" y="41205"/>
                  </a:cubicBezTo>
                  <a:lnTo>
                    <a:pt x="274077" y="75058"/>
                  </a:lnTo>
                  <a:cubicBezTo>
                    <a:pt x="267308" y="78964"/>
                    <a:pt x="258915" y="78935"/>
                    <a:pt x="252173" y="74984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34BD8C1-8594-4179-AFAE-CBE8084E246F}"/>
                </a:ext>
              </a:extLst>
            </p:cNvPr>
            <p:cNvSpPr/>
            <p:nvPr/>
          </p:nvSpPr>
          <p:spPr bwMode="black">
            <a:xfrm>
              <a:off x="781068" y="534763"/>
              <a:ext cx="490689" cy="98489"/>
            </a:xfrm>
            <a:custGeom>
              <a:avLst/>
              <a:gdLst>
                <a:gd name="connsiteX0" fmla="*/ 477051 w 490689"/>
                <a:gd name="connsiteY0" fmla="*/ 41131 h 98489"/>
                <a:gd name="connsiteX1" fmla="*/ 417586 w 490689"/>
                <a:gd name="connsiteY1" fmla="*/ 74910 h 98489"/>
                <a:gd name="connsiteX2" fmla="*/ 395983 w 490689"/>
                <a:gd name="connsiteY2" fmla="*/ 74910 h 98489"/>
                <a:gd name="connsiteX3" fmla="*/ 336444 w 490689"/>
                <a:gd name="connsiteY3" fmla="*/ 41131 h 98489"/>
                <a:gd name="connsiteX4" fmla="*/ 333584 w 490689"/>
                <a:gd name="connsiteY4" fmla="*/ 41131 h 98489"/>
                <a:gd name="connsiteX5" fmla="*/ 274044 w 490689"/>
                <a:gd name="connsiteY5" fmla="*/ 74910 h 98489"/>
                <a:gd name="connsiteX6" fmla="*/ 252517 w 490689"/>
                <a:gd name="connsiteY6" fmla="*/ 74910 h 98489"/>
                <a:gd name="connsiteX7" fmla="*/ 148492 w 490689"/>
                <a:gd name="connsiteY7" fmla="*/ 15649 h 98489"/>
                <a:gd name="connsiteX8" fmla="*/ 126964 w 490689"/>
                <a:gd name="connsiteY8" fmla="*/ 15649 h 98489"/>
                <a:gd name="connsiteX9" fmla="*/ 94673 w 490689"/>
                <a:gd name="connsiteY9" fmla="*/ 33946 h 98489"/>
                <a:gd name="connsiteX10" fmla="*/ 73145 w 490689"/>
                <a:gd name="connsiteY10" fmla="*/ 33946 h 98489"/>
                <a:gd name="connsiteX11" fmla="*/ 13606 w 490689"/>
                <a:gd name="connsiteY11" fmla="*/ 389 h 98489"/>
                <a:gd name="connsiteX12" fmla="*/ 10745 w 490689"/>
                <a:gd name="connsiteY12" fmla="*/ 389 h 98489"/>
                <a:gd name="connsiteX13" fmla="*/ 3218 w 490689"/>
                <a:gd name="connsiteY13" fmla="*/ 4833 h 98489"/>
                <a:gd name="connsiteX14" fmla="*/ 578 w 490689"/>
                <a:gd name="connsiteY14" fmla="*/ 12360 h 98489"/>
                <a:gd name="connsiteX15" fmla="*/ 2842 w 490689"/>
                <a:gd name="connsiteY15" fmla="*/ 14760 h 98489"/>
                <a:gd name="connsiteX16" fmla="*/ 73145 w 490689"/>
                <a:gd name="connsiteY16" fmla="*/ 54687 h 98489"/>
                <a:gd name="connsiteX17" fmla="*/ 94673 w 490689"/>
                <a:gd name="connsiteY17" fmla="*/ 54687 h 98489"/>
                <a:gd name="connsiteX18" fmla="*/ 126964 w 490689"/>
                <a:gd name="connsiteY18" fmla="*/ 36390 h 98489"/>
                <a:gd name="connsiteX19" fmla="*/ 148492 w 490689"/>
                <a:gd name="connsiteY19" fmla="*/ 36390 h 98489"/>
                <a:gd name="connsiteX20" fmla="*/ 252517 w 490689"/>
                <a:gd name="connsiteY20" fmla="*/ 95651 h 98489"/>
                <a:gd name="connsiteX21" fmla="*/ 274044 w 490689"/>
                <a:gd name="connsiteY21" fmla="*/ 95651 h 98489"/>
                <a:gd name="connsiteX22" fmla="*/ 333584 w 490689"/>
                <a:gd name="connsiteY22" fmla="*/ 61798 h 98489"/>
                <a:gd name="connsiteX23" fmla="*/ 336444 w 490689"/>
                <a:gd name="connsiteY23" fmla="*/ 61798 h 98489"/>
                <a:gd name="connsiteX24" fmla="*/ 395983 w 490689"/>
                <a:gd name="connsiteY24" fmla="*/ 95651 h 98489"/>
                <a:gd name="connsiteX25" fmla="*/ 417586 w 490689"/>
                <a:gd name="connsiteY25" fmla="*/ 95651 h 98489"/>
                <a:gd name="connsiteX26" fmla="*/ 487814 w 490689"/>
                <a:gd name="connsiteY26" fmla="*/ 55724 h 98489"/>
                <a:gd name="connsiteX27" fmla="*/ 489898 w 490689"/>
                <a:gd name="connsiteY27" fmla="*/ 47922 h 98489"/>
                <a:gd name="connsiteX28" fmla="*/ 487814 w 490689"/>
                <a:gd name="connsiteY28" fmla="*/ 45872 h 98489"/>
                <a:gd name="connsiteX29" fmla="*/ 480287 w 490689"/>
                <a:gd name="connsiteY29" fmla="*/ 41427 h 98489"/>
                <a:gd name="connsiteX30" fmla="*/ 477051 w 490689"/>
                <a:gd name="connsiteY30" fmla="*/ 41131 h 9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90689" h="98489">
                  <a:moveTo>
                    <a:pt x="477051" y="41131"/>
                  </a:moveTo>
                  <a:lnTo>
                    <a:pt x="417586" y="74910"/>
                  </a:lnTo>
                  <a:cubicBezTo>
                    <a:pt x="410915" y="78754"/>
                    <a:pt x="402655" y="78754"/>
                    <a:pt x="395983" y="74910"/>
                  </a:cubicBezTo>
                  <a:lnTo>
                    <a:pt x="336444" y="41131"/>
                  </a:lnTo>
                  <a:cubicBezTo>
                    <a:pt x="335563" y="40612"/>
                    <a:pt x="334464" y="40612"/>
                    <a:pt x="333584" y="41131"/>
                  </a:cubicBezTo>
                  <a:lnTo>
                    <a:pt x="274044" y="74910"/>
                  </a:lnTo>
                  <a:cubicBezTo>
                    <a:pt x="267401" y="78757"/>
                    <a:pt x="259160" y="78757"/>
                    <a:pt x="252517" y="74910"/>
                  </a:cubicBezTo>
                  <a:lnTo>
                    <a:pt x="148492" y="15649"/>
                  </a:lnTo>
                  <a:cubicBezTo>
                    <a:pt x="141831" y="11864"/>
                    <a:pt x="133625" y="11864"/>
                    <a:pt x="126964" y="15649"/>
                  </a:cubicBezTo>
                  <a:lnTo>
                    <a:pt x="94673" y="33946"/>
                  </a:lnTo>
                  <a:cubicBezTo>
                    <a:pt x="88012" y="37730"/>
                    <a:pt x="79806" y="37730"/>
                    <a:pt x="73145" y="33946"/>
                  </a:cubicBezTo>
                  <a:lnTo>
                    <a:pt x="13606" y="389"/>
                  </a:lnTo>
                  <a:cubicBezTo>
                    <a:pt x="12725" y="-130"/>
                    <a:pt x="11626" y="-130"/>
                    <a:pt x="10745" y="389"/>
                  </a:cubicBezTo>
                  <a:lnTo>
                    <a:pt x="3218" y="4833"/>
                  </a:lnTo>
                  <a:cubicBezTo>
                    <a:pt x="377" y="6194"/>
                    <a:pt x="-804" y="9564"/>
                    <a:pt x="578" y="12360"/>
                  </a:cubicBezTo>
                  <a:cubicBezTo>
                    <a:pt x="1074" y="13363"/>
                    <a:pt x="1862" y="14198"/>
                    <a:pt x="2842" y="14760"/>
                  </a:cubicBezTo>
                  <a:lnTo>
                    <a:pt x="73145" y="54687"/>
                  </a:lnTo>
                  <a:cubicBezTo>
                    <a:pt x="79806" y="58471"/>
                    <a:pt x="88012" y="58471"/>
                    <a:pt x="94673" y="54687"/>
                  </a:cubicBezTo>
                  <a:lnTo>
                    <a:pt x="126964" y="36390"/>
                  </a:lnTo>
                  <a:cubicBezTo>
                    <a:pt x="133625" y="32605"/>
                    <a:pt x="141831" y="32605"/>
                    <a:pt x="148492" y="36390"/>
                  </a:cubicBezTo>
                  <a:lnTo>
                    <a:pt x="252517" y="95651"/>
                  </a:lnTo>
                  <a:cubicBezTo>
                    <a:pt x="259177" y="99436"/>
                    <a:pt x="267383" y="99436"/>
                    <a:pt x="274044" y="95651"/>
                  </a:cubicBezTo>
                  <a:lnTo>
                    <a:pt x="333584" y="61798"/>
                  </a:lnTo>
                  <a:cubicBezTo>
                    <a:pt x="334464" y="61280"/>
                    <a:pt x="335563" y="61280"/>
                    <a:pt x="336444" y="61798"/>
                  </a:cubicBezTo>
                  <a:lnTo>
                    <a:pt x="395983" y="95651"/>
                  </a:lnTo>
                  <a:cubicBezTo>
                    <a:pt x="402671" y="99434"/>
                    <a:pt x="410898" y="99434"/>
                    <a:pt x="417586" y="95651"/>
                  </a:cubicBezTo>
                  <a:lnTo>
                    <a:pt x="487814" y="55724"/>
                  </a:lnTo>
                  <a:cubicBezTo>
                    <a:pt x="490579" y="54136"/>
                    <a:pt x="491512" y="50643"/>
                    <a:pt x="489898" y="47922"/>
                  </a:cubicBezTo>
                  <a:cubicBezTo>
                    <a:pt x="489394" y="47073"/>
                    <a:pt x="488677" y="46367"/>
                    <a:pt x="487814" y="45872"/>
                  </a:cubicBezTo>
                  <a:lnTo>
                    <a:pt x="480287" y="41427"/>
                  </a:lnTo>
                  <a:cubicBezTo>
                    <a:pt x="479367" y="40696"/>
                    <a:pt x="478092" y="40579"/>
                    <a:pt x="477051" y="41131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Vapaamuotoinen: Muoto 20">
              <a:extLst>
                <a:ext uri="{FF2B5EF4-FFF2-40B4-BE49-F238E27FC236}">
                  <a16:creationId xmlns:a16="http://schemas.microsoft.com/office/drawing/2014/main" id="{05BAEF14-C6F6-47EC-809B-FE782F085444}"/>
                </a:ext>
              </a:extLst>
            </p:cNvPr>
            <p:cNvSpPr/>
            <p:nvPr/>
          </p:nvSpPr>
          <p:spPr bwMode="black">
            <a:xfrm>
              <a:off x="781025" y="364308"/>
              <a:ext cx="490742" cy="228054"/>
            </a:xfrm>
            <a:custGeom>
              <a:avLst/>
              <a:gdLst>
                <a:gd name="connsiteX0" fmla="*/ 396027 w 490742"/>
                <a:gd name="connsiteY0" fmla="*/ 204623 h 228054"/>
                <a:gd name="connsiteX1" fmla="*/ 234645 w 490742"/>
                <a:gd name="connsiteY1" fmla="*/ 112916 h 228054"/>
                <a:gd name="connsiteX2" fmla="*/ 232818 w 490742"/>
                <a:gd name="connsiteY2" fmla="*/ 106566 h 228054"/>
                <a:gd name="connsiteX3" fmla="*/ 234645 w 490742"/>
                <a:gd name="connsiteY3" fmla="*/ 104768 h 228054"/>
                <a:gd name="connsiteX4" fmla="*/ 234645 w 490742"/>
                <a:gd name="connsiteY4" fmla="*/ 104768 h 228054"/>
                <a:gd name="connsiteX5" fmla="*/ 256173 w 490742"/>
                <a:gd name="connsiteY5" fmla="*/ 104768 h 228054"/>
                <a:gd name="connsiteX6" fmla="*/ 396027 w 490742"/>
                <a:gd name="connsiteY6" fmla="*/ 184252 h 228054"/>
                <a:gd name="connsiteX7" fmla="*/ 417630 w 490742"/>
                <a:gd name="connsiteY7" fmla="*/ 184252 h 228054"/>
                <a:gd name="connsiteX8" fmla="*/ 487858 w 490742"/>
                <a:gd name="connsiteY8" fmla="*/ 144324 h 228054"/>
                <a:gd name="connsiteX9" fmla="*/ 489989 w 490742"/>
                <a:gd name="connsiteY9" fmla="*/ 136644 h 228054"/>
                <a:gd name="connsiteX10" fmla="*/ 487858 w 490742"/>
                <a:gd name="connsiteY10" fmla="*/ 134546 h 228054"/>
                <a:gd name="connsiteX11" fmla="*/ 255947 w 490742"/>
                <a:gd name="connsiteY11" fmla="*/ 2838 h 228054"/>
                <a:gd name="connsiteX12" fmla="*/ 234419 w 490742"/>
                <a:gd name="connsiteY12" fmla="*/ 2838 h 228054"/>
                <a:gd name="connsiteX13" fmla="*/ 2885 w 490742"/>
                <a:gd name="connsiteY13" fmla="*/ 134546 h 228054"/>
                <a:gd name="connsiteX14" fmla="*/ 754 w 490742"/>
                <a:gd name="connsiteY14" fmla="*/ 142227 h 228054"/>
                <a:gd name="connsiteX15" fmla="*/ 2885 w 490742"/>
                <a:gd name="connsiteY15" fmla="*/ 144324 h 228054"/>
                <a:gd name="connsiteX16" fmla="*/ 73188 w 490742"/>
                <a:gd name="connsiteY16" fmla="*/ 184252 h 228054"/>
                <a:gd name="connsiteX17" fmla="*/ 94716 w 490742"/>
                <a:gd name="connsiteY17" fmla="*/ 184252 h 228054"/>
                <a:gd name="connsiteX18" fmla="*/ 127007 w 490742"/>
                <a:gd name="connsiteY18" fmla="*/ 165955 h 228054"/>
                <a:gd name="connsiteX19" fmla="*/ 148535 w 490742"/>
                <a:gd name="connsiteY19" fmla="*/ 165955 h 228054"/>
                <a:gd name="connsiteX20" fmla="*/ 252560 w 490742"/>
                <a:gd name="connsiteY20" fmla="*/ 225216 h 228054"/>
                <a:gd name="connsiteX21" fmla="*/ 274087 w 490742"/>
                <a:gd name="connsiteY21" fmla="*/ 225216 h 228054"/>
                <a:gd name="connsiteX22" fmla="*/ 333627 w 490742"/>
                <a:gd name="connsiteY22" fmla="*/ 191437 h 228054"/>
                <a:gd name="connsiteX23" fmla="*/ 336487 w 490742"/>
                <a:gd name="connsiteY23" fmla="*/ 191437 h 228054"/>
                <a:gd name="connsiteX24" fmla="*/ 396027 w 490742"/>
                <a:gd name="connsiteY24" fmla="*/ 225216 h 228054"/>
                <a:gd name="connsiteX25" fmla="*/ 417630 w 490742"/>
                <a:gd name="connsiteY25" fmla="*/ 225216 h 228054"/>
                <a:gd name="connsiteX26" fmla="*/ 487858 w 490742"/>
                <a:gd name="connsiteY26" fmla="*/ 185215 h 228054"/>
                <a:gd name="connsiteX27" fmla="*/ 489989 w 490742"/>
                <a:gd name="connsiteY27" fmla="*/ 177534 h 228054"/>
                <a:gd name="connsiteX28" fmla="*/ 487858 w 490742"/>
                <a:gd name="connsiteY28" fmla="*/ 175436 h 228054"/>
                <a:gd name="connsiteX29" fmla="*/ 480331 w 490742"/>
                <a:gd name="connsiteY29" fmla="*/ 170918 h 228054"/>
                <a:gd name="connsiteX30" fmla="*/ 477395 w 490742"/>
                <a:gd name="connsiteY30" fmla="*/ 170918 h 228054"/>
                <a:gd name="connsiteX31" fmla="*/ 417931 w 490742"/>
                <a:gd name="connsiteY31" fmla="*/ 204697 h 228054"/>
                <a:gd name="connsiteX32" fmla="*/ 396027 w 490742"/>
                <a:gd name="connsiteY32" fmla="*/ 204623 h 22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90742" h="228054">
                  <a:moveTo>
                    <a:pt x="396027" y="204623"/>
                  </a:moveTo>
                  <a:lnTo>
                    <a:pt x="234645" y="112916"/>
                  </a:lnTo>
                  <a:cubicBezTo>
                    <a:pt x="232359" y="111659"/>
                    <a:pt x="231541" y="108816"/>
                    <a:pt x="232818" y="106566"/>
                  </a:cubicBezTo>
                  <a:cubicBezTo>
                    <a:pt x="233246" y="105811"/>
                    <a:pt x="233879" y="105189"/>
                    <a:pt x="234645" y="104768"/>
                  </a:cubicBezTo>
                  <a:lnTo>
                    <a:pt x="234645" y="104768"/>
                  </a:lnTo>
                  <a:cubicBezTo>
                    <a:pt x="241306" y="100983"/>
                    <a:pt x="249512" y="100983"/>
                    <a:pt x="256173" y="104768"/>
                  </a:cubicBezTo>
                  <a:lnTo>
                    <a:pt x="396027" y="184252"/>
                  </a:lnTo>
                  <a:cubicBezTo>
                    <a:pt x="402715" y="188034"/>
                    <a:pt x="410942" y="188034"/>
                    <a:pt x="417630" y="184252"/>
                  </a:cubicBezTo>
                  <a:lnTo>
                    <a:pt x="487858" y="144324"/>
                  </a:lnTo>
                  <a:cubicBezTo>
                    <a:pt x="490601" y="142783"/>
                    <a:pt x="491556" y="139344"/>
                    <a:pt x="489989" y="136644"/>
                  </a:cubicBezTo>
                  <a:cubicBezTo>
                    <a:pt x="489482" y="135770"/>
                    <a:pt x="488746" y="135046"/>
                    <a:pt x="487858" y="134546"/>
                  </a:cubicBezTo>
                  <a:lnTo>
                    <a:pt x="255947" y="2838"/>
                  </a:lnTo>
                  <a:cubicBezTo>
                    <a:pt x="249286" y="-946"/>
                    <a:pt x="241080" y="-946"/>
                    <a:pt x="234419" y="2838"/>
                  </a:cubicBezTo>
                  <a:lnTo>
                    <a:pt x="2885" y="134546"/>
                  </a:lnTo>
                  <a:cubicBezTo>
                    <a:pt x="141" y="136088"/>
                    <a:pt x="-813" y="139526"/>
                    <a:pt x="754" y="142227"/>
                  </a:cubicBezTo>
                  <a:cubicBezTo>
                    <a:pt x="1261" y="143101"/>
                    <a:pt x="1997" y="143825"/>
                    <a:pt x="2885" y="144324"/>
                  </a:cubicBezTo>
                  <a:lnTo>
                    <a:pt x="73188" y="184252"/>
                  </a:lnTo>
                  <a:cubicBezTo>
                    <a:pt x="79849" y="188036"/>
                    <a:pt x="88055" y="188036"/>
                    <a:pt x="94716" y="184252"/>
                  </a:cubicBezTo>
                  <a:lnTo>
                    <a:pt x="127007" y="165955"/>
                  </a:lnTo>
                  <a:cubicBezTo>
                    <a:pt x="133651" y="162108"/>
                    <a:pt x="141892" y="162108"/>
                    <a:pt x="148535" y="165955"/>
                  </a:cubicBezTo>
                  <a:lnTo>
                    <a:pt x="252560" y="225216"/>
                  </a:lnTo>
                  <a:cubicBezTo>
                    <a:pt x="259221" y="229000"/>
                    <a:pt x="267427" y="229000"/>
                    <a:pt x="274087" y="225216"/>
                  </a:cubicBezTo>
                  <a:lnTo>
                    <a:pt x="333627" y="191437"/>
                  </a:lnTo>
                  <a:cubicBezTo>
                    <a:pt x="334508" y="190918"/>
                    <a:pt x="335607" y="190918"/>
                    <a:pt x="336487" y="191437"/>
                  </a:cubicBezTo>
                  <a:lnTo>
                    <a:pt x="396027" y="225216"/>
                  </a:lnTo>
                  <a:cubicBezTo>
                    <a:pt x="402715" y="228998"/>
                    <a:pt x="410942" y="228998"/>
                    <a:pt x="417630" y="225216"/>
                  </a:cubicBezTo>
                  <a:lnTo>
                    <a:pt x="487858" y="185215"/>
                  </a:lnTo>
                  <a:cubicBezTo>
                    <a:pt x="490601" y="183673"/>
                    <a:pt x="491556" y="180234"/>
                    <a:pt x="489989" y="177534"/>
                  </a:cubicBezTo>
                  <a:cubicBezTo>
                    <a:pt x="489482" y="176660"/>
                    <a:pt x="488746" y="175936"/>
                    <a:pt x="487858" y="175436"/>
                  </a:cubicBezTo>
                  <a:lnTo>
                    <a:pt x="480331" y="170918"/>
                  </a:lnTo>
                  <a:cubicBezTo>
                    <a:pt x="479415" y="170430"/>
                    <a:pt x="478311" y="170430"/>
                    <a:pt x="477395" y="170918"/>
                  </a:cubicBezTo>
                  <a:lnTo>
                    <a:pt x="417931" y="204697"/>
                  </a:lnTo>
                  <a:cubicBezTo>
                    <a:pt x="411153" y="208571"/>
                    <a:pt x="402778" y="208543"/>
                    <a:pt x="396027" y="20462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40354710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6_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EF6C66AC-4E90-49A7-8A78-7E1C56CD8B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4400" y="-46800"/>
            <a:ext cx="12192000" cy="6858000"/>
          </a:xfrm>
          <a:prstGeom prst="rect">
            <a:avLst/>
          </a:prstGeom>
        </p:spPr>
      </p:pic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16A0243-FEB4-487C-B5F4-5C9E4544F571}" type="datetime1">
              <a:rPr lang="fi-FI" smtClean="0"/>
              <a:t>14.10.2025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A211295C-73B3-4B6F-B6B7-CFCEA3FFE820}"/>
              </a:ext>
            </a:extLst>
          </p:cNvPr>
          <p:cNvSpPr/>
          <p:nvPr/>
        </p:nvSpPr>
        <p:spPr bwMode="ltGray">
          <a:xfrm>
            <a:off x="0" y="0"/>
            <a:ext cx="12204000" cy="6858000"/>
          </a:xfrm>
          <a:custGeom>
            <a:avLst/>
            <a:gdLst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893581 w 12902436"/>
              <a:gd name="connsiteY44" fmla="*/ 3013794 h 6858000"/>
              <a:gd name="connsiteX45" fmla="*/ 12868549 w 12902436"/>
              <a:gd name="connsiteY45" fmla="*/ 3104007 h 6858000"/>
              <a:gd name="connsiteX46" fmla="*/ 12204000 w 12902436"/>
              <a:gd name="connsiteY46" fmla="*/ 3481835 h 6858000"/>
              <a:gd name="connsiteX47" fmla="*/ 10020610 w 12902436"/>
              <a:gd name="connsiteY47" fmla="*/ 2606016 h 6858000"/>
              <a:gd name="connsiteX48" fmla="*/ 10147050 w 12902436"/>
              <a:gd name="connsiteY48" fmla="*/ 2639361 h 6858000"/>
              <a:gd name="connsiteX49" fmla="*/ 11789852 w 12902436"/>
              <a:gd name="connsiteY49" fmla="*/ 3573023 h 6858000"/>
              <a:gd name="connsiteX50" fmla="*/ 12043612 w 12902436"/>
              <a:gd name="connsiteY50" fmla="*/ 3573023 h 6858000"/>
              <a:gd name="connsiteX51" fmla="*/ 12204000 w 12902436"/>
              <a:gd name="connsiteY51" fmla="*/ 3481835 h 6858000"/>
              <a:gd name="connsiteX52" fmla="*/ 12204000 w 12902436"/>
              <a:gd name="connsiteY52" fmla="*/ 3724080 h 6858000"/>
              <a:gd name="connsiteX53" fmla="*/ 12047148 w 12902436"/>
              <a:gd name="connsiteY53" fmla="*/ 3813181 h 6858000"/>
              <a:gd name="connsiteX54" fmla="*/ 11789852 w 12902436"/>
              <a:gd name="connsiteY54" fmla="*/ 3812312 h 6858000"/>
              <a:gd name="connsiteX55" fmla="*/ 9894170 w 12902436"/>
              <a:gd name="connsiteY55" fmla="*/ 2735072 h 6858000"/>
              <a:gd name="connsiteX56" fmla="*/ 9872709 w 12902436"/>
              <a:gd name="connsiteY56" fmla="*/ 2660481 h 6858000"/>
              <a:gd name="connsiteX57" fmla="*/ 9894170 w 12902436"/>
              <a:gd name="connsiteY57" fmla="*/ 2639361 h 6858000"/>
              <a:gd name="connsiteX58" fmla="*/ 10020610 w 12902436"/>
              <a:gd name="connsiteY58" fmla="*/ 2606016 h 6858000"/>
              <a:gd name="connsiteX59" fmla="*/ 0 w 12902436"/>
              <a:gd name="connsiteY59" fmla="*/ 0 h 6858000"/>
              <a:gd name="connsiteX60" fmla="*/ 12204000 w 12902436"/>
              <a:gd name="connsiteY60" fmla="*/ 0 h 6858000"/>
              <a:gd name="connsiteX61" fmla="*/ 12204000 w 12902436"/>
              <a:gd name="connsiteY61" fmla="*/ 2611736 h 6858000"/>
              <a:gd name="connsiteX62" fmla="*/ 10144395 w 12902436"/>
              <a:gd name="connsiteY62" fmla="*/ 1442037 h 6858000"/>
              <a:gd name="connsiteX63" fmla="*/ 10017955 w 12902436"/>
              <a:gd name="connsiteY63" fmla="*/ 1408700 h 6858000"/>
              <a:gd name="connsiteX64" fmla="*/ 9891515 w 12902436"/>
              <a:gd name="connsiteY64" fmla="*/ 1442037 h 6858000"/>
              <a:gd name="connsiteX65" fmla="*/ 7171790 w 12902436"/>
              <a:gd name="connsiteY65" fmla="*/ 2989150 h 6858000"/>
              <a:gd name="connsiteX66" fmla="*/ 7146758 w 12902436"/>
              <a:gd name="connsiteY66" fmla="*/ 3079375 h 6858000"/>
              <a:gd name="connsiteX67" fmla="*/ 7171790 w 12902436"/>
              <a:gd name="connsiteY67" fmla="*/ 3104007 h 6858000"/>
              <a:gd name="connsiteX68" fmla="*/ 7997608 w 12902436"/>
              <a:gd name="connsiteY68" fmla="*/ 3573023 h 6858000"/>
              <a:gd name="connsiteX69" fmla="*/ 8250487 w 12902436"/>
              <a:gd name="connsiteY69" fmla="*/ 3573023 h 6858000"/>
              <a:gd name="connsiteX70" fmla="*/ 8629795 w 12902436"/>
              <a:gd name="connsiteY70" fmla="*/ 3358097 h 6858000"/>
              <a:gd name="connsiteX71" fmla="*/ 8882675 w 12902436"/>
              <a:gd name="connsiteY71" fmla="*/ 3358097 h 6858000"/>
              <a:gd name="connsiteX72" fmla="*/ 10104610 w 12902436"/>
              <a:gd name="connsiteY72" fmla="*/ 4054208 h 6858000"/>
              <a:gd name="connsiteX73" fmla="*/ 10357478 w 12902436"/>
              <a:gd name="connsiteY73" fmla="*/ 4054208 h 6858000"/>
              <a:gd name="connsiteX74" fmla="*/ 11056867 w 12902436"/>
              <a:gd name="connsiteY74" fmla="*/ 3657422 h 6858000"/>
              <a:gd name="connsiteX75" fmla="*/ 11090462 w 12902436"/>
              <a:gd name="connsiteY75" fmla="*/ 3657422 h 6858000"/>
              <a:gd name="connsiteX76" fmla="*/ 11789852 w 12902436"/>
              <a:gd name="connsiteY76" fmla="*/ 4054208 h 6858000"/>
              <a:gd name="connsiteX77" fmla="*/ 12043612 w 12902436"/>
              <a:gd name="connsiteY77" fmla="*/ 4054208 h 6858000"/>
              <a:gd name="connsiteX78" fmla="*/ 12204000 w 12902436"/>
              <a:gd name="connsiteY78" fmla="*/ 3962853 h 6858000"/>
              <a:gd name="connsiteX79" fmla="*/ 12204000 w 12902436"/>
              <a:gd name="connsiteY79" fmla="*/ 4199775 h 6858000"/>
              <a:gd name="connsiteX80" fmla="*/ 12043600 w 12902436"/>
              <a:gd name="connsiteY80" fmla="*/ 4290890 h 6858000"/>
              <a:gd name="connsiteX81" fmla="*/ 11789840 w 12902436"/>
              <a:gd name="connsiteY81" fmla="*/ 4290890 h 6858000"/>
              <a:gd name="connsiteX82" fmla="*/ 11090462 w 12902436"/>
              <a:gd name="connsiteY82" fmla="*/ 3894103 h 6858000"/>
              <a:gd name="connsiteX83" fmla="*/ 11056866 w 12902436"/>
              <a:gd name="connsiteY83" fmla="*/ 3894103 h 6858000"/>
              <a:gd name="connsiteX84" fmla="*/ 10357477 w 12902436"/>
              <a:gd name="connsiteY84" fmla="*/ 4290890 h 6858000"/>
              <a:gd name="connsiteX85" fmla="*/ 10104609 w 12902436"/>
              <a:gd name="connsiteY85" fmla="*/ 4290890 h 6858000"/>
              <a:gd name="connsiteX86" fmla="*/ 8882674 w 12902436"/>
              <a:gd name="connsiteY86" fmla="*/ 3594777 h 6858000"/>
              <a:gd name="connsiteX87" fmla="*/ 8629795 w 12902436"/>
              <a:gd name="connsiteY87" fmla="*/ 3594777 h 6858000"/>
              <a:gd name="connsiteX88" fmla="*/ 8250487 w 12902436"/>
              <a:gd name="connsiteY88" fmla="*/ 3809704 h 6858000"/>
              <a:gd name="connsiteX89" fmla="*/ 7997607 w 12902436"/>
              <a:gd name="connsiteY89" fmla="*/ 3809704 h 6858000"/>
              <a:gd name="connsiteX90" fmla="*/ 7298230 w 12902436"/>
              <a:gd name="connsiteY90" fmla="*/ 3415525 h 6858000"/>
              <a:gd name="connsiteX91" fmla="*/ 7281427 w 12902436"/>
              <a:gd name="connsiteY91" fmla="*/ 3410953 h 6858000"/>
              <a:gd name="connsiteX92" fmla="*/ 7264623 w 12902436"/>
              <a:gd name="connsiteY92" fmla="*/ 3415525 h 6858000"/>
              <a:gd name="connsiteX93" fmla="*/ 7176207 w 12902436"/>
              <a:gd name="connsiteY93" fmla="*/ 3467727 h 6858000"/>
              <a:gd name="connsiteX94" fmla="*/ 7145196 w 12902436"/>
              <a:gd name="connsiteY94" fmla="*/ 3556143 h 6858000"/>
              <a:gd name="connsiteX95" fmla="*/ 7171790 w 12902436"/>
              <a:gd name="connsiteY95" fmla="*/ 3584335 h 6858000"/>
              <a:gd name="connsiteX96" fmla="*/ 7997607 w 12902436"/>
              <a:gd name="connsiteY96" fmla="*/ 4053339 h 6858000"/>
              <a:gd name="connsiteX97" fmla="*/ 8250487 w 12902436"/>
              <a:gd name="connsiteY97" fmla="*/ 4053339 h 6858000"/>
              <a:gd name="connsiteX98" fmla="*/ 8629795 w 12902436"/>
              <a:gd name="connsiteY98" fmla="*/ 3838412 h 6858000"/>
              <a:gd name="connsiteX99" fmla="*/ 8882674 w 12902436"/>
              <a:gd name="connsiteY99" fmla="*/ 3838412 h 6858000"/>
              <a:gd name="connsiteX100" fmla="*/ 10104609 w 12902436"/>
              <a:gd name="connsiteY100" fmla="*/ 4534525 h 6858000"/>
              <a:gd name="connsiteX101" fmla="*/ 10357477 w 12902436"/>
              <a:gd name="connsiteY101" fmla="*/ 4534525 h 6858000"/>
              <a:gd name="connsiteX102" fmla="*/ 11056866 w 12902436"/>
              <a:gd name="connsiteY102" fmla="*/ 4136869 h 6858000"/>
              <a:gd name="connsiteX103" fmla="*/ 11090462 w 12902436"/>
              <a:gd name="connsiteY103" fmla="*/ 4136869 h 6858000"/>
              <a:gd name="connsiteX104" fmla="*/ 11789840 w 12902436"/>
              <a:gd name="connsiteY104" fmla="*/ 4534525 h 6858000"/>
              <a:gd name="connsiteX105" fmla="*/ 12043600 w 12902436"/>
              <a:gd name="connsiteY105" fmla="*/ 4534525 h 6858000"/>
              <a:gd name="connsiteX106" fmla="*/ 12204000 w 12902436"/>
              <a:gd name="connsiteY106" fmla="*/ 4443332 h 6858000"/>
              <a:gd name="connsiteX107" fmla="*/ 12204000 w 12902436"/>
              <a:gd name="connsiteY107" fmla="*/ 6858000 h 6858000"/>
              <a:gd name="connsiteX108" fmla="*/ 0 w 12902436"/>
              <a:gd name="connsiteY108" fmla="*/ 6858000 h 6858000"/>
              <a:gd name="connsiteX0" fmla="*/ 12761647 w 12938992"/>
              <a:gd name="connsiteY0" fmla="*/ 3890190 h 6858000"/>
              <a:gd name="connsiteX1" fmla="*/ 12780120 w 12938992"/>
              <a:gd name="connsiteY1" fmla="*/ 3897580 h 6858000"/>
              <a:gd name="connsiteX2" fmla="*/ 12868536 w 12938992"/>
              <a:gd name="connsiteY2" fmla="*/ 3949793 h 6858000"/>
              <a:gd name="connsiteX3" fmla="*/ 12893016 w 12938992"/>
              <a:gd name="connsiteY3" fmla="*/ 3973874 h 6858000"/>
              <a:gd name="connsiteX4" fmla="*/ 12868536 w 12938992"/>
              <a:gd name="connsiteY4" fmla="*/ 4065520 h 6858000"/>
              <a:gd name="connsiteX5" fmla="*/ 12204000 w 12938992"/>
              <a:gd name="connsiteY5" fmla="*/ 4443332 h 6858000"/>
              <a:gd name="connsiteX6" fmla="*/ 12204000 w 12938992"/>
              <a:gd name="connsiteY6" fmla="*/ 4199775 h 6858000"/>
              <a:gd name="connsiteX7" fmla="*/ 12742108 w 12938992"/>
              <a:gd name="connsiteY7" fmla="*/ 3894103 h 6858000"/>
              <a:gd name="connsiteX8" fmla="*/ 12761647 w 12938992"/>
              <a:gd name="connsiteY8" fmla="*/ 3890190 h 6858000"/>
              <a:gd name="connsiteX9" fmla="*/ 7281425 w 12938992"/>
              <a:gd name="connsiteY9" fmla="*/ 3889531 h 6858000"/>
              <a:gd name="connsiteX10" fmla="*/ 7264623 w 12938992"/>
              <a:gd name="connsiteY10" fmla="*/ 3894104 h 6858000"/>
              <a:gd name="connsiteX11" fmla="*/ 7176207 w 12938992"/>
              <a:gd name="connsiteY11" fmla="*/ 3946305 h 6858000"/>
              <a:gd name="connsiteX12" fmla="*/ 7151727 w 12938992"/>
              <a:gd name="connsiteY12" fmla="*/ 4037952 h 6858000"/>
              <a:gd name="connsiteX13" fmla="*/ 7176207 w 12938992"/>
              <a:gd name="connsiteY13" fmla="*/ 4062044 h 6858000"/>
              <a:gd name="connsiteX14" fmla="*/ 8002024 w 12938992"/>
              <a:gd name="connsiteY14" fmla="*/ 4531048 h 6858000"/>
              <a:gd name="connsiteX15" fmla="*/ 8254904 w 12938992"/>
              <a:gd name="connsiteY15" fmla="*/ 4531048 h 6858000"/>
              <a:gd name="connsiteX16" fmla="*/ 8634212 w 12938992"/>
              <a:gd name="connsiteY16" fmla="*/ 4315252 h 6858000"/>
              <a:gd name="connsiteX17" fmla="*/ 8887091 w 12938992"/>
              <a:gd name="connsiteY17" fmla="*/ 4315252 h 6858000"/>
              <a:gd name="connsiteX18" fmla="*/ 10109026 w 12938992"/>
              <a:gd name="connsiteY18" fmla="*/ 5011364 h 6858000"/>
              <a:gd name="connsiteX19" fmla="*/ 10361894 w 12938992"/>
              <a:gd name="connsiteY19" fmla="*/ 5011364 h 6858000"/>
              <a:gd name="connsiteX20" fmla="*/ 11183295 w 12938992"/>
              <a:gd name="connsiteY20" fmla="*/ 4541490 h 6858000"/>
              <a:gd name="connsiteX21" fmla="*/ 11208339 w 12938992"/>
              <a:gd name="connsiteY21" fmla="*/ 4451277 h 6858000"/>
              <a:gd name="connsiteX22" fmla="*/ 11183295 w 12938992"/>
              <a:gd name="connsiteY22" fmla="*/ 4426633 h 6858000"/>
              <a:gd name="connsiteX23" fmla="*/ 11094879 w 12938992"/>
              <a:gd name="connsiteY23" fmla="*/ 4373550 h 6858000"/>
              <a:gd name="connsiteX24" fmla="*/ 11061284 w 12938992"/>
              <a:gd name="connsiteY24" fmla="*/ 4373550 h 6858000"/>
              <a:gd name="connsiteX25" fmla="*/ 10361894 w 12938992"/>
              <a:gd name="connsiteY25" fmla="*/ 4771206 h 6858000"/>
              <a:gd name="connsiteX26" fmla="*/ 10104598 w 12938992"/>
              <a:gd name="connsiteY26" fmla="*/ 4770336 h 6858000"/>
              <a:gd name="connsiteX27" fmla="*/ 8882675 w 12938992"/>
              <a:gd name="connsiteY27" fmla="*/ 4074225 h 6858000"/>
              <a:gd name="connsiteX28" fmla="*/ 8629795 w 12938992"/>
              <a:gd name="connsiteY28" fmla="*/ 4074225 h 6858000"/>
              <a:gd name="connsiteX29" fmla="*/ 8250487 w 12938992"/>
              <a:gd name="connsiteY29" fmla="*/ 4289151 h 6858000"/>
              <a:gd name="connsiteX30" fmla="*/ 7997608 w 12938992"/>
              <a:gd name="connsiteY30" fmla="*/ 4289151 h 6858000"/>
              <a:gd name="connsiteX31" fmla="*/ 7298218 w 12938992"/>
              <a:gd name="connsiteY31" fmla="*/ 3894104 h 6858000"/>
              <a:gd name="connsiteX32" fmla="*/ 7281425 w 12938992"/>
              <a:gd name="connsiteY32" fmla="*/ 3889531 h 6858000"/>
              <a:gd name="connsiteX33" fmla="*/ 12762888 w 12938992"/>
              <a:gd name="connsiteY33" fmla="*/ 3412096 h 6858000"/>
              <a:gd name="connsiteX34" fmla="*/ 12780132 w 12938992"/>
              <a:gd name="connsiteY34" fmla="*/ 3416395 h 6858000"/>
              <a:gd name="connsiteX35" fmla="*/ 12868549 w 12938992"/>
              <a:gd name="connsiteY35" fmla="*/ 3469465 h 6858000"/>
              <a:gd name="connsiteX36" fmla="*/ 12893581 w 12938992"/>
              <a:gd name="connsiteY36" fmla="*/ 3494110 h 6858000"/>
              <a:gd name="connsiteX37" fmla="*/ 12868549 w 12938992"/>
              <a:gd name="connsiteY37" fmla="*/ 3584335 h 6858000"/>
              <a:gd name="connsiteX38" fmla="*/ 12204000 w 12938992"/>
              <a:gd name="connsiteY38" fmla="*/ 3962853 h 6858000"/>
              <a:gd name="connsiteX39" fmla="*/ 12204000 w 12938992"/>
              <a:gd name="connsiteY39" fmla="*/ 3724080 h 6858000"/>
              <a:gd name="connsiteX40" fmla="*/ 12745645 w 12938992"/>
              <a:gd name="connsiteY40" fmla="*/ 3416395 h 6858000"/>
              <a:gd name="connsiteX41" fmla="*/ 12762888 w 12938992"/>
              <a:gd name="connsiteY41" fmla="*/ 3412096 h 6858000"/>
              <a:gd name="connsiteX42" fmla="*/ 12204000 w 12938992"/>
              <a:gd name="connsiteY42" fmla="*/ 2611736 h 6858000"/>
              <a:gd name="connsiteX43" fmla="*/ 12868549 w 12938992"/>
              <a:gd name="connsiteY43" fmla="*/ 2989150 h 6858000"/>
              <a:gd name="connsiteX44" fmla="*/ 12893581 w 12938992"/>
              <a:gd name="connsiteY44" fmla="*/ 3013794 h 6858000"/>
              <a:gd name="connsiteX45" fmla="*/ 12204000 w 12938992"/>
              <a:gd name="connsiteY45" fmla="*/ 3481835 h 6858000"/>
              <a:gd name="connsiteX46" fmla="*/ 12204000 w 12938992"/>
              <a:gd name="connsiteY46" fmla="*/ 2611736 h 6858000"/>
              <a:gd name="connsiteX47" fmla="*/ 10020610 w 12938992"/>
              <a:gd name="connsiteY47" fmla="*/ 2606016 h 6858000"/>
              <a:gd name="connsiteX48" fmla="*/ 10147050 w 12938992"/>
              <a:gd name="connsiteY48" fmla="*/ 2639361 h 6858000"/>
              <a:gd name="connsiteX49" fmla="*/ 11789852 w 12938992"/>
              <a:gd name="connsiteY49" fmla="*/ 3573023 h 6858000"/>
              <a:gd name="connsiteX50" fmla="*/ 12043612 w 12938992"/>
              <a:gd name="connsiteY50" fmla="*/ 3573023 h 6858000"/>
              <a:gd name="connsiteX51" fmla="*/ 12204000 w 12938992"/>
              <a:gd name="connsiteY51" fmla="*/ 3481835 h 6858000"/>
              <a:gd name="connsiteX52" fmla="*/ 12204000 w 12938992"/>
              <a:gd name="connsiteY52" fmla="*/ 3724080 h 6858000"/>
              <a:gd name="connsiteX53" fmla="*/ 12047148 w 12938992"/>
              <a:gd name="connsiteY53" fmla="*/ 3813181 h 6858000"/>
              <a:gd name="connsiteX54" fmla="*/ 11789852 w 12938992"/>
              <a:gd name="connsiteY54" fmla="*/ 3812312 h 6858000"/>
              <a:gd name="connsiteX55" fmla="*/ 9894170 w 12938992"/>
              <a:gd name="connsiteY55" fmla="*/ 2735072 h 6858000"/>
              <a:gd name="connsiteX56" fmla="*/ 9872709 w 12938992"/>
              <a:gd name="connsiteY56" fmla="*/ 2660481 h 6858000"/>
              <a:gd name="connsiteX57" fmla="*/ 9894170 w 12938992"/>
              <a:gd name="connsiteY57" fmla="*/ 2639361 h 6858000"/>
              <a:gd name="connsiteX58" fmla="*/ 10020610 w 12938992"/>
              <a:gd name="connsiteY58" fmla="*/ 2606016 h 6858000"/>
              <a:gd name="connsiteX59" fmla="*/ 0 w 12938992"/>
              <a:gd name="connsiteY59" fmla="*/ 0 h 6858000"/>
              <a:gd name="connsiteX60" fmla="*/ 12204000 w 12938992"/>
              <a:gd name="connsiteY60" fmla="*/ 0 h 6858000"/>
              <a:gd name="connsiteX61" fmla="*/ 12204000 w 12938992"/>
              <a:gd name="connsiteY61" fmla="*/ 2611736 h 6858000"/>
              <a:gd name="connsiteX62" fmla="*/ 10144395 w 12938992"/>
              <a:gd name="connsiteY62" fmla="*/ 1442037 h 6858000"/>
              <a:gd name="connsiteX63" fmla="*/ 10017955 w 12938992"/>
              <a:gd name="connsiteY63" fmla="*/ 1408700 h 6858000"/>
              <a:gd name="connsiteX64" fmla="*/ 9891515 w 12938992"/>
              <a:gd name="connsiteY64" fmla="*/ 1442037 h 6858000"/>
              <a:gd name="connsiteX65" fmla="*/ 7171790 w 12938992"/>
              <a:gd name="connsiteY65" fmla="*/ 2989150 h 6858000"/>
              <a:gd name="connsiteX66" fmla="*/ 7146758 w 12938992"/>
              <a:gd name="connsiteY66" fmla="*/ 3079375 h 6858000"/>
              <a:gd name="connsiteX67" fmla="*/ 7171790 w 12938992"/>
              <a:gd name="connsiteY67" fmla="*/ 3104007 h 6858000"/>
              <a:gd name="connsiteX68" fmla="*/ 7997608 w 12938992"/>
              <a:gd name="connsiteY68" fmla="*/ 3573023 h 6858000"/>
              <a:gd name="connsiteX69" fmla="*/ 8250487 w 12938992"/>
              <a:gd name="connsiteY69" fmla="*/ 3573023 h 6858000"/>
              <a:gd name="connsiteX70" fmla="*/ 8629795 w 12938992"/>
              <a:gd name="connsiteY70" fmla="*/ 3358097 h 6858000"/>
              <a:gd name="connsiteX71" fmla="*/ 8882675 w 12938992"/>
              <a:gd name="connsiteY71" fmla="*/ 3358097 h 6858000"/>
              <a:gd name="connsiteX72" fmla="*/ 10104610 w 12938992"/>
              <a:gd name="connsiteY72" fmla="*/ 4054208 h 6858000"/>
              <a:gd name="connsiteX73" fmla="*/ 10357478 w 12938992"/>
              <a:gd name="connsiteY73" fmla="*/ 4054208 h 6858000"/>
              <a:gd name="connsiteX74" fmla="*/ 11056867 w 12938992"/>
              <a:gd name="connsiteY74" fmla="*/ 3657422 h 6858000"/>
              <a:gd name="connsiteX75" fmla="*/ 11090462 w 12938992"/>
              <a:gd name="connsiteY75" fmla="*/ 3657422 h 6858000"/>
              <a:gd name="connsiteX76" fmla="*/ 11789852 w 12938992"/>
              <a:gd name="connsiteY76" fmla="*/ 4054208 h 6858000"/>
              <a:gd name="connsiteX77" fmla="*/ 12043612 w 12938992"/>
              <a:gd name="connsiteY77" fmla="*/ 4054208 h 6858000"/>
              <a:gd name="connsiteX78" fmla="*/ 12204000 w 12938992"/>
              <a:gd name="connsiteY78" fmla="*/ 3962853 h 6858000"/>
              <a:gd name="connsiteX79" fmla="*/ 12204000 w 12938992"/>
              <a:gd name="connsiteY79" fmla="*/ 4199775 h 6858000"/>
              <a:gd name="connsiteX80" fmla="*/ 12043600 w 12938992"/>
              <a:gd name="connsiteY80" fmla="*/ 4290890 h 6858000"/>
              <a:gd name="connsiteX81" fmla="*/ 11789840 w 12938992"/>
              <a:gd name="connsiteY81" fmla="*/ 4290890 h 6858000"/>
              <a:gd name="connsiteX82" fmla="*/ 11090462 w 12938992"/>
              <a:gd name="connsiteY82" fmla="*/ 3894103 h 6858000"/>
              <a:gd name="connsiteX83" fmla="*/ 11056866 w 12938992"/>
              <a:gd name="connsiteY83" fmla="*/ 3894103 h 6858000"/>
              <a:gd name="connsiteX84" fmla="*/ 10357477 w 12938992"/>
              <a:gd name="connsiteY84" fmla="*/ 4290890 h 6858000"/>
              <a:gd name="connsiteX85" fmla="*/ 10104609 w 12938992"/>
              <a:gd name="connsiteY85" fmla="*/ 4290890 h 6858000"/>
              <a:gd name="connsiteX86" fmla="*/ 8882674 w 12938992"/>
              <a:gd name="connsiteY86" fmla="*/ 3594777 h 6858000"/>
              <a:gd name="connsiteX87" fmla="*/ 8629795 w 12938992"/>
              <a:gd name="connsiteY87" fmla="*/ 3594777 h 6858000"/>
              <a:gd name="connsiteX88" fmla="*/ 8250487 w 12938992"/>
              <a:gd name="connsiteY88" fmla="*/ 3809704 h 6858000"/>
              <a:gd name="connsiteX89" fmla="*/ 7997607 w 12938992"/>
              <a:gd name="connsiteY89" fmla="*/ 3809704 h 6858000"/>
              <a:gd name="connsiteX90" fmla="*/ 7298230 w 12938992"/>
              <a:gd name="connsiteY90" fmla="*/ 3415525 h 6858000"/>
              <a:gd name="connsiteX91" fmla="*/ 7281427 w 12938992"/>
              <a:gd name="connsiteY91" fmla="*/ 3410953 h 6858000"/>
              <a:gd name="connsiteX92" fmla="*/ 7264623 w 12938992"/>
              <a:gd name="connsiteY92" fmla="*/ 3415525 h 6858000"/>
              <a:gd name="connsiteX93" fmla="*/ 7176207 w 12938992"/>
              <a:gd name="connsiteY93" fmla="*/ 3467727 h 6858000"/>
              <a:gd name="connsiteX94" fmla="*/ 7145196 w 12938992"/>
              <a:gd name="connsiteY94" fmla="*/ 3556143 h 6858000"/>
              <a:gd name="connsiteX95" fmla="*/ 7171790 w 12938992"/>
              <a:gd name="connsiteY95" fmla="*/ 3584335 h 6858000"/>
              <a:gd name="connsiteX96" fmla="*/ 7997607 w 12938992"/>
              <a:gd name="connsiteY96" fmla="*/ 4053339 h 6858000"/>
              <a:gd name="connsiteX97" fmla="*/ 8250487 w 12938992"/>
              <a:gd name="connsiteY97" fmla="*/ 4053339 h 6858000"/>
              <a:gd name="connsiteX98" fmla="*/ 8629795 w 12938992"/>
              <a:gd name="connsiteY98" fmla="*/ 3838412 h 6858000"/>
              <a:gd name="connsiteX99" fmla="*/ 8882674 w 12938992"/>
              <a:gd name="connsiteY99" fmla="*/ 3838412 h 6858000"/>
              <a:gd name="connsiteX100" fmla="*/ 10104609 w 12938992"/>
              <a:gd name="connsiteY100" fmla="*/ 4534525 h 6858000"/>
              <a:gd name="connsiteX101" fmla="*/ 10357477 w 12938992"/>
              <a:gd name="connsiteY101" fmla="*/ 4534525 h 6858000"/>
              <a:gd name="connsiteX102" fmla="*/ 11056866 w 12938992"/>
              <a:gd name="connsiteY102" fmla="*/ 4136869 h 6858000"/>
              <a:gd name="connsiteX103" fmla="*/ 11090462 w 12938992"/>
              <a:gd name="connsiteY103" fmla="*/ 4136869 h 6858000"/>
              <a:gd name="connsiteX104" fmla="*/ 11789840 w 12938992"/>
              <a:gd name="connsiteY104" fmla="*/ 4534525 h 6858000"/>
              <a:gd name="connsiteX105" fmla="*/ 12043600 w 12938992"/>
              <a:gd name="connsiteY105" fmla="*/ 4534525 h 6858000"/>
              <a:gd name="connsiteX106" fmla="*/ 12204000 w 12938992"/>
              <a:gd name="connsiteY106" fmla="*/ 4443332 h 6858000"/>
              <a:gd name="connsiteX107" fmla="*/ 12204000 w 12938992"/>
              <a:gd name="connsiteY107" fmla="*/ 6858000 h 6858000"/>
              <a:gd name="connsiteX108" fmla="*/ 0 w 12938992"/>
              <a:gd name="connsiteY108" fmla="*/ 6858000 h 6858000"/>
              <a:gd name="connsiteX109" fmla="*/ 0 w 12938992"/>
              <a:gd name="connsiteY109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204000 w 12902436"/>
              <a:gd name="connsiteY44" fmla="*/ 3481835 h 6858000"/>
              <a:gd name="connsiteX45" fmla="*/ 12204000 w 12902436"/>
              <a:gd name="connsiteY45" fmla="*/ 2611736 h 6858000"/>
              <a:gd name="connsiteX46" fmla="*/ 10020610 w 12902436"/>
              <a:gd name="connsiteY46" fmla="*/ 2606016 h 6858000"/>
              <a:gd name="connsiteX47" fmla="*/ 10147050 w 12902436"/>
              <a:gd name="connsiteY47" fmla="*/ 2639361 h 6858000"/>
              <a:gd name="connsiteX48" fmla="*/ 11789852 w 12902436"/>
              <a:gd name="connsiteY48" fmla="*/ 3573023 h 6858000"/>
              <a:gd name="connsiteX49" fmla="*/ 12043612 w 12902436"/>
              <a:gd name="connsiteY49" fmla="*/ 3573023 h 6858000"/>
              <a:gd name="connsiteX50" fmla="*/ 12204000 w 12902436"/>
              <a:gd name="connsiteY50" fmla="*/ 3481835 h 6858000"/>
              <a:gd name="connsiteX51" fmla="*/ 12204000 w 12902436"/>
              <a:gd name="connsiteY51" fmla="*/ 3724080 h 6858000"/>
              <a:gd name="connsiteX52" fmla="*/ 12047148 w 12902436"/>
              <a:gd name="connsiteY52" fmla="*/ 3813181 h 6858000"/>
              <a:gd name="connsiteX53" fmla="*/ 11789852 w 12902436"/>
              <a:gd name="connsiteY53" fmla="*/ 3812312 h 6858000"/>
              <a:gd name="connsiteX54" fmla="*/ 9894170 w 12902436"/>
              <a:gd name="connsiteY54" fmla="*/ 2735072 h 6858000"/>
              <a:gd name="connsiteX55" fmla="*/ 9872709 w 12902436"/>
              <a:gd name="connsiteY55" fmla="*/ 2660481 h 6858000"/>
              <a:gd name="connsiteX56" fmla="*/ 9894170 w 12902436"/>
              <a:gd name="connsiteY56" fmla="*/ 2639361 h 6858000"/>
              <a:gd name="connsiteX57" fmla="*/ 10020610 w 12902436"/>
              <a:gd name="connsiteY57" fmla="*/ 2606016 h 6858000"/>
              <a:gd name="connsiteX58" fmla="*/ 0 w 12902436"/>
              <a:gd name="connsiteY58" fmla="*/ 0 h 6858000"/>
              <a:gd name="connsiteX59" fmla="*/ 12204000 w 12902436"/>
              <a:gd name="connsiteY59" fmla="*/ 0 h 6858000"/>
              <a:gd name="connsiteX60" fmla="*/ 12204000 w 12902436"/>
              <a:gd name="connsiteY60" fmla="*/ 2611736 h 6858000"/>
              <a:gd name="connsiteX61" fmla="*/ 10144395 w 12902436"/>
              <a:gd name="connsiteY61" fmla="*/ 1442037 h 6858000"/>
              <a:gd name="connsiteX62" fmla="*/ 10017955 w 12902436"/>
              <a:gd name="connsiteY62" fmla="*/ 1408700 h 6858000"/>
              <a:gd name="connsiteX63" fmla="*/ 9891515 w 12902436"/>
              <a:gd name="connsiteY63" fmla="*/ 1442037 h 6858000"/>
              <a:gd name="connsiteX64" fmla="*/ 7171790 w 12902436"/>
              <a:gd name="connsiteY64" fmla="*/ 2989150 h 6858000"/>
              <a:gd name="connsiteX65" fmla="*/ 7146758 w 12902436"/>
              <a:gd name="connsiteY65" fmla="*/ 3079375 h 6858000"/>
              <a:gd name="connsiteX66" fmla="*/ 7171790 w 12902436"/>
              <a:gd name="connsiteY66" fmla="*/ 3104007 h 6858000"/>
              <a:gd name="connsiteX67" fmla="*/ 7997608 w 12902436"/>
              <a:gd name="connsiteY67" fmla="*/ 3573023 h 6858000"/>
              <a:gd name="connsiteX68" fmla="*/ 8250487 w 12902436"/>
              <a:gd name="connsiteY68" fmla="*/ 3573023 h 6858000"/>
              <a:gd name="connsiteX69" fmla="*/ 8629795 w 12902436"/>
              <a:gd name="connsiteY69" fmla="*/ 3358097 h 6858000"/>
              <a:gd name="connsiteX70" fmla="*/ 8882675 w 12902436"/>
              <a:gd name="connsiteY70" fmla="*/ 3358097 h 6858000"/>
              <a:gd name="connsiteX71" fmla="*/ 10104610 w 12902436"/>
              <a:gd name="connsiteY71" fmla="*/ 4054208 h 6858000"/>
              <a:gd name="connsiteX72" fmla="*/ 10357478 w 12902436"/>
              <a:gd name="connsiteY72" fmla="*/ 4054208 h 6858000"/>
              <a:gd name="connsiteX73" fmla="*/ 11056867 w 12902436"/>
              <a:gd name="connsiteY73" fmla="*/ 3657422 h 6858000"/>
              <a:gd name="connsiteX74" fmla="*/ 11090462 w 12902436"/>
              <a:gd name="connsiteY74" fmla="*/ 3657422 h 6858000"/>
              <a:gd name="connsiteX75" fmla="*/ 11789852 w 12902436"/>
              <a:gd name="connsiteY75" fmla="*/ 4054208 h 6858000"/>
              <a:gd name="connsiteX76" fmla="*/ 12043612 w 12902436"/>
              <a:gd name="connsiteY76" fmla="*/ 4054208 h 6858000"/>
              <a:gd name="connsiteX77" fmla="*/ 12204000 w 12902436"/>
              <a:gd name="connsiteY77" fmla="*/ 3962853 h 6858000"/>
              <a:gd name="connsiteX78" fmla="*/ 12204000 w 12902436"/>
              <a:gd name="connsiteY78" fmla="*/ 4199775 h 6858000"/>
              <a:gd name="connsiteX79" fmla="*/ 12043600 w 12902436"/>
              <a:gd name="connsiteY79" fmla="*/ 4290890 h 6858000"/>
              <a:gd name="connsiteX80" fmla="*/ 11789840 w 12902436"/>
              <a:gd name="connsiteY80" fmla="*/ 4290890 h 6858000"/>
              <a:gd name="connsiteX81" fmla="*/ 11090462 w 12902436"/>
              <a:gd name="connsiteY81" fmla="*/ 3894103 h 6858000"/>
              <a:gd name="connsiteX82" fmla="*/ 11056866 w 12902436"/>
              <a:gd name="connsiteY82" fmla="*/ 3894103 h 6858000"/>
              <a:gd name="connsiteX83" fmla="*/ 10357477 w 12902436"/>
              <a:gd name="connsiteY83" fmla="*/ 4290890 h 6858000"/>
              <a:gd name="connsiteX84" fmla="*/ 10104609 w 12902436"/>
              <a:gd name="connsiteY84" fmla="*/ 4290890 h 6858000"/>
              <a:gd name="connsiteX85" fmla="*/ 8882674 w 12902436"/>
              <a:gd name="connsiteY85" fmla="*/ 3594777 h 6858000"/>
              <a:gd name="connsiteX86" fmla="*/ 8629795 w 12902436"/>
              <a:gd name="connsiteY86" fmla="*/ 3594777 h 6858000"/>
              <a:gd name="connsiteX87" fmla="*/ 8250487 w 12902436"/>
              <a:gd name="connsiteY87" fmla="*/ 3809704 h 6858000"/>
              <a:gd name="connsiteX88" fmla="*/ 7997607 w 12902436"/>
              <a:gd name="connsiteY88" fmla="*/ 3809704 h 6858000"/>
              <a:gd name="connsiteX89" fmla="*/ 7298230 w 12902436"/>
              <a:gd name="connsiteY89" fmla="*/ 3415525 h 6858000"/>
              <a:gd name="connsiteX90" fmla="*/ 7281427 w 12902436"/>
              <a:gd name="connsiteY90" fmla="*/ 3410953 h 6858000"/>
              <a:gd name="connsiteX91" fmla="*/ 7264623 w 12902436"/>
              <a:gd name="connsiteY91" fmla="*/ 3415525 h 6858000"/>
              <a:gd name="connsiteX92" fmla="*/ 7176207 w 12902436"/>
              <a:gd name="connsiteY92" fmla="*/ 3467727 h 6858000"/>
              <a:gd name="connsiteX93" fmla="*/ 7145196 w 12902436"/>
              <a:gd name="connsiteY93" fmla="*/ 3556143 h 6858000"/>
              <a:gd name="connsiteX94" fmla="*/ 7171790 w 12902436"/>
              <a:gd name="connsiteY94" fmla="*/ 3584335 h 6858000"/>
              <a:gd name="connsiteX95" fmla="*/ 7997607 w 12902436"/>
              <a:gd name="connsiteY95" fmla="*/ 4053339 h 6858000"/>
              <a:gd name="connsiteX96" fmla="*/ 8250487 w 12902436"/>
              <a:gd name="connsiteY96" fmla="*/ 4053339 h 6858000"/>
              <a:gd name="connsiteX97" fmla="*/ 8629795 w 12902436"/>
              <a:gd name="connsiteY97" fmla="*/ 3838412 h 6858000"/>
              <a:gd name="connsiteX98" fmla="*/ 8882674 w 12902436"/>
              <a:gd name="connsiteY98" fmla="*/ 3838412 h 6858000"/>
              <a:gd name="connsiteX99" fmla="*/ 10104609 w 12902436"/>
              <a:gd name="connsiteY99" fmla="*/ 4534525 h 6858000"/>
              <a:gd name="connsiteX100" fmla="*/ 10357477 w 12902436"/>
              <a:gd name="connsiteY100" fmla="*/ 4534525 h 6858000"/>
              <a:gd name="connsiteX101" fmla="*/ 11056866 w 12902436"/>
              <a:gd name="connsiteY101" fmla="*/ 4136869 h 6858000"/>
              <a:gd name="connsiteX102" fmla="*/ 11090462 w 12902436"/>
              <a:gd name="connsiteY102" fmla="*/ 4136869 h 6858000"/>
              <a:gd name="connsiteX103" fmla="*/ 11789840 w 12902436"/>
              <a:gd name="connsiteY103" fmla="*/ 4534525 h 6858000"/>
              <a:gd name="connsiteX104" fmla="*/ 12043600 w 12902436"/>
              <a:gd name="connsiteY104" fmla="*/ 4534525 h 6858000"/>
              <a:gd name="connsiteX105" fmla="*/ 12204000 w 12902436"/>
              <a:gd name="connsiteY105" fmla="*/ 4443332 h 6858000"/>
              <a:gd name="connsiteX106" fmla="*/ 12204000 w 12902436"/>
              <a:gd name="connsiteY106" fmla="*/ 6858000 h 6858000"/>
              <a:gd name="connsiteX107" fmla="*/ 0 w 12902436"/>
              <a:gd name="connsiteY107" fmla="*/ 6858000 h 6858000"/>
              <a:gd name="connsiteX108" fmla="*/ 0 w 12902436"/>
              <a:gd name="connsiteY108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204000 w 12902436"/>
              <a:gd name="connsiteY43" fmla="*/ 3481835 h 6858000"/>
              <a:gd name="connsiteX44" fmla="*/ 12204000 w 12902436"/>
              <a:gd name="connsiteY44" fmla="*/ 2611736 h 6858000"/>
              <a:gd name="connsiteX45" fmla="*/ 10020610 w 12902436"/>
              <a:gd name="connsiteY45" fmla="*/ 2606016 h 6858000"/>
              <a:gd name="connsiteX46" fmla="*/ 10147050 w 12902436"/>
              <a:gd name="connsiteY46" fmla="*/ 2639361 h 6858000"/>
              <a:gd name="connsiteX47" fmla="*/ 11789852 w 12902436"/>
              <a:gd name="connsiteY47" fmla="*/ 3573023 h 6858000"/>
              <a:gd name="connsiteX48" fmla="*/ 12043612 w 12902436"/>
              <a:gd name="connsiteY48" fmla="*/ 3573023 h 6858000"/>
              <a:gd name="connsiteX49" fmla="*/ 12204000 w 12902436"/>
              <a:gd name="connsiteY49" fmla="*/ 3481835 h 6858000"/>
              <a:gd name="connsiteX50" fmla="*/ 12204000 w 12902436"/>
              <a:gd name="connsiteY50" fmla="*/ 3724080 h 6858000"/>
              <a:gd name="connsiteX51" fmla="*/ 12047148 w 12902436"/>
              <a:gd name="connsiteY51" fmla="*/ 3813181 h 6858000"/>
              <a:gd name="connsiteX52" fmla="*/ 11789852 w 12902436"/>
              <a:gd name="connsiteY52" fmla="*/ 3812312 h 6858000"/>
              <a:gd name="connsiteX53" fmla="*/ 9894170 w 12902436"/>
              <a:gd name="connsiteY53" fmla="*/ 2735072 h 6858000"/>
              <a:gd name="connsiteX54" fmla="*/ 9872709 w 12902436"/>
              <a:gd name="connsiteY54" fmla="*/ 2660481 h 6858000"/>
              <a:gd name="connsiteX55" fmla="*/ 9894170 w 12902436"/>
              <a:gd name="connsiteY55" fmla="*/ 2639361 h 6858000"/>
              <a:gd name="connsiteX56" fmla="*/ 10020610 w 12902436"/>
              <a:gd name="connsiteY56" fmla="*/ 2606016 h 6858000"/>
              <a:gd name="connsiteX57" fmla="*/ 0 w 12902436"/>
              <a:gd name="connsiteY57" fmla="*/ 0 h 6858000"/>
              <a:gd name="connsiteX58" fmla="*/ 12204000 w 12902436"/>
              <a:gd name="connsiteY58" fmla="*/ 0 h 6858000"/>
              <a:gd name="connsiteX59" fmla="*/ 12204000 w 12902436"/>
              <a:gd name="connsiteY59" fmla="*/ 2611736 h 6858000"/>
              <a:gd name="connsiteX60" fmla="*/ 10144395 w 12902436"/>
              <a:gd name="connsiteY60" fmla="*/ 1442037 h 6858000"/>
              <a:gd name="connsiteX61" fmla="*/ 10017955 w 12902436"/>
              <a:gd name="connsiteY61" fmla="*/ 1408700 h 6858000"/>
              <a:gd name="connsiteX62" fmla="*/ 9891515 w 12902436"/>
              <a:gd name="connsiteY62" fmla="*/ 1442037 h 6858000"/>
              <a:gd name="connsiteX63" fmla="*/ 7171790 w 12902436"/>
              <a:gd name="connsiteY63" fmla="*/ 2989150 h 6858000"/>
              <a:gd name="connsiteX64" fmla="*/ 7146758 w 12902436"/>
              <a:gd name="connsiteY64" fmla="*/ 3079375 h 6858000"/>
              <a:gd name="connsiteX65" fmla="*/ 7171790 w 12902436"/>
              <a:gd name="connsiteY65" fmla="*/ 3104007 h 6858000"/>
              <a:gd name="connsiteX66" fmla="*/ 7997608 w 12902436"/>
              <a:gd name="connsiteY66" fmla="*/ 3573023 h 6858000"/>
              <a:gd name="connsiteX67" fmla="*/ 8250487 w 12902436"/>
              <a:gd name="connsiteY67" fmla="*/ 3573023 h 6858000"/>
              <a:gd name="connsiteX68" fmla="*/ 8629795 w 12902436"/>
              <a:gd name="connsiteY68" fmla="*/ 3358097 h 6858000"/>
              <a:gd name="connsiteX69" fmla="*/ 8882675 w 12902436"/>
              <a:gd name="connsiteY69" fmla="*/ 3358097 h 6858000"/>
              <a:gd name="connsiteX70" fmla="*/ 10104610 w 12902436"/>
              <a:gd name="connsiteY70" fmla="*/ 4054208 h 6858000"/>
              <a:gd name="connsiteX71" fmla="*/ 10357478 w 12902436"/>
              <a:gd name="connsiteY71" fmla="*/ 4054208 h 6858000"/>
              <a:gd name="connsiteX72" fmla="*/ 11056867 w 12902436"/>
              <a:gd name="connsiteY72" fmla="*/ 3657422 h 6858000"/>
              <a:gd name="connsiteX73" fmla="*/ 11090462 w 12902436"/>
              <a:gd name="connsiteY73" fmla="*/ 3657422 h 6858000"/>
              <a:gd name="connsiteX74" fmla="*/ 11789852 w 12902436"/>
              <a:gd name="connsiteY74" fmla="*/ 4054208 h 6858000"/>
              <a:gd name="connsiteX75" fmla="*/ 12043612 w 12902436"/>
              <a:gd name="connsiteY75" fmla="*/ 4054208 h 6858000"/>
              <a:gd name="connsiteX76" fmla="*/ 12204000 w 12902436"/>
              <a:gd name="connsiteY76" fmla="*/ 3962853 h 6858000"/>
              <a:gd name="connsiteX77" fmla="*/ 12204000 w 12902436"/>
              <a:gd name="connsiteY77" fmla="*/ 4199775 h 6858000"/>
              <a:gd name="connsiteX78" fmla="*/ 12043600 w 12902436"/>
              <a:gd name="connsiteY78" fmla="*/ 4290890 h 6858000"/>
              <a:gd name="connsiteX79" fmla="*/ 11789840 w 12902436"/>
              <a:gd name="connsiteY79" fmla="*/ 4290890 h 6858000"/>
              <a:gd name="connsiteX80" fmla="*/ 11090462 w 12902436"/>
              <a:gd name="connsiteY80" fmla="*/ 3894103 h 6858000"/>
              <a:gd name="connsiteX81" fmla="*/ 11056866 w 12902436"/>
              <a:gd name="connsiteY81" fmla="*/ 3894103 h 6858000"/>
              <a:gd name="connsiteX82" fmla="*/ 10357477 w 12902436"/>
              <a:gd name="connsiteY82" fmla="*/ 4290890 h 6858000"/>
              <a:gd name="connsiteX83" fmla="*/ 10104609 w 12902436"/>
              <a:gd name="connsiteY83" fmla="*/ 4290890 h 6858000"/>
              <a:gd name="connsiteX84" fmla="*/ 8882674 w 12902436"/>
              <a:gd name="connsiteY84" fmla="*/ 3594777 h 6858000"/>
              <a:gd name="connsiteX85" fmla="*/ 8629795 w 12902436"/>
              <a:gd name="connsiteY85" fmla="*/ 3594777 h 6858000"/>
              <a:gd name="connsiteX86" fmla="*/ 8250487 w 12902436"/>
              <a:gd name="connsiteY86" fmla="*/ 3809704 h 6858000"/>
              <a:gd name="connsiteX87" fmla="*/ 7997607 w 12902436"/>
              <a:gd name="connsiteY87" fmla="*/ 3809704 h 6858000"/>
              <a:gd name="connsiteX88" fmla="*/ 7298230 w 12902436"/>
              <a:gd name="connsiteY88" fmla="*/ 3415525 h 6858000"/>
              <a:gd name="connsiteX89" fmla="*/ 7281427 w 12902436"/>
              <a:gd name="connsiteY89" fmla="*/ 3410953 h 6858000"/>
              <a:gd name="connsiteX90" fmla="*/ 7264623 w 12902436"/>
              <a:gd name="connsiteY90" fmla="*/ 3415525 h 6858000"/>
              <a:gd name="connsiteX91" fmla="*/ 7176207 w 12902436"/>
              <a:gd name="connsiteY91" fmla="*/ 3467727 h 6858000"/>
              <a:gd name="connsiteX92" fmla="*/ 7145196 w 12902436"/>
              <a:gd name="connsiteY92" fmla="*/ 3556143 h 6858000"/>
              <a:gd name="connsiteX93" fmla="*/ 7171790 w 12902436"/>
              <a:gd name="connsiteY93" fmla="*/ 3584335 h 6858000"/>
              <a:gd name="connsiteX94" fmla="*/ 7997607 w 12902436"/>
              <a:gd name="connsiteY94" fmla="*/ 4053339 h 6858000"/>
              <a:gd name="connsiteX95" fmla="*/ 8250487 w 12902436"/>
              <a:gd name="connsiteY95" fmla="*/ 4053339 h 6858000"/>
              <a:gd name="connsiteX96" fmla="*/ 8629795 w 12902436"/>
              <a:gd name="connsiteY96" fmla="*/ 3838412 h 6858000"/>
              <a:gd name="connsiteX97" fmla="*/ 8882674 w 12902436"/>
              <a:gd name="connsiteY97" fmla="*/ 3838412 h 6858000"/>
              <a:gd name="connsiteX98" fmla="*/ 10104609 w 12902436"/>
              <a:gd name="connsiteY98" fmla="*/ 4534525 h 6858000"/>
              <a:gd name="connsiteX99" fmla="*/ 10357477 w 12902436"/>
              <a:gd name="connsiteY99" fmla="*/ 4534525 h 6858000"/>
              <a:gd name="connsiteX100" fmla="*/ 11056866 w 12902436"/>
              <a:gd name="connsiteY100" fmla="*/ 4136869 h 6858000"/>
              <a:gd name="connsiteX101" fmla="*/ 11090462 w 12902436"/>
              <a:gd name="connsiteY101" fmla="*/ 4136869 h 6858000"/>
              <a:gd name="connsiteX102" fmla="*/ 11789840 w 12902436"/>
              <a:gd name="connsiteY102" fmla="*/ 4534525 h 6858000"/>
              <a:gd name="connsiteX103" fmla="*/ 12043600 w 12902436"/>
              <a:gd name="connsiteY103" fmla="*/ 4534525 h 6858000"/>
              <a:gd name="connsiteX104" fmla="*/ 12204000 w 12902436"/>
              <a:gd name="connsiteY104" fmla="*/ 4443332 h 6858000"/>
              <a:gd name="connsiteX105" fmla="*/ 12204000 w 12902436"/>
              <a:gd name="connsiteY105" fmla="*/ 6858000 h 6858000"/>
              <a:gd name="connsiteX106" fmla="*/ 0 w 12902436"/>
              <a:gd name="connsiteY106" fmla="*/ 6858000 h 6858000"/>
              <a:gd name="connsiteX107" fmla="*/ 0 w 12902436"/>
              <a:gd name="connsiteY107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45645 w 12902436"/>
              <a:gd name="connsiteY33" fmla="*/ 3416395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204000 w 12902436"/>
              <a:gd name="connsiteY41" fmla="*/ 2611736 h 6858000"/>
              <a:gd name="connsiteX42" fmla="*/ 12204000 w 12902436"/>
              <a:gd name="connsiteY42" fmla="*/ 3481835 h 6858000"/>
              <a:gd name="connsiteX43" fmla="*/ 12204000 w 12902436"/>
              <a:gd name="connsiteY43" fmla="*/ 2611736 h 6858000"/>
              <a:gd name="connsiteX44" fmla="*/ 10020610 w 12902436"/>
              <a:gd name="connsiteY44" fmla="*/ 2606016 h 6858000"/>
              <a:gd name="connsiteX45" fmla="*/ 10147050 w 12902436"/>
              <a:gd name="connsiteY45" fmla="*/ 2639361 h 6858000"/>
              <a:gd name="connsiteX46" fmla="*/ 11789852 w 12902436"/>
              <a:gd name="connsiteY46" fmla="*/ 3573023 h 6858000"/>
              <a:gd name="connsiteX47" fmla="*/ 12043612 w 12902436"/>
              <a:gd name="connsiteY47" fmla="*/ 3573023 h 6858000"/>
              <a:gd name="connsiteX48" fmla="*/ 12204000 w 12902436"/>
              <a:gd name="connsiteY48" fmla="*/ 3481835 h 6858000"/>
              <a:gd name="connsiteX49" fmla="*/ 12204000 w 12902436"/>
              <a:gd name="connsiteY49" fmla="*/ 3724080 h 6858000"/>
              <a:gd name="connsiteX50" fmla="*/ 12047148 w 12902436"/>
              <a:gd name="connsiteY50" fmla="*/ 3813181 h 6858000"/>
              <a:gd name="connsiteX51" fmla="*/ 11789852 w 12902436"/>
              <a:gd name="connsiteY51" fmla="*/ 3812312 h 6858000"/>
              <a:gd name="connsiteX52" fmla="*/ 9894170 w 12902436"/>
              <a:gd name="connsiteY52" fmla="*/ 2735072 h 6858000"/>
              <a:gd name="connsiteX53" fmla="*/ 9872709 w 12902436"/>
              <a:gd name="connsiteY53" fmla="*/ 2660481 h 6858000"/>
              <a:gd name="connsiteX54" fmla="*/ 9894170 w 12902436"/>
              <a:gd name="connsiteY54" fmla="*/ 2639361 h 6858000"/>
              <a:gd name="connsiteX55" fmla="*/ 10020610 w 12902436"/>
              <a:gd name="connsiteY55" fmla="*/ 2606016 h 6858000"/>
              <a:gd name="connsiteX56" fmla="*/ 0 w 12902436"/>
              <a:gd name="connsiteY56" fmla="*/ 0 h 6858000"/>
              <a:gd name="connsiteX57" fmla="*/ 12204000 w 12902436"/>
              <a:gd name="connsiteY57" fmla="*/ 0 h 6858000"/>
              <a:gd name="connsiteX58" fmla="*/ 12204000 w 12902436"/>
              <a:gd name="connsiteY58" fmla="*/ 2611736 h 6858000"/>
              <a:gd name="connsiteX59" fmla="*/ 10144395 w 12902436"/>
              <a:gd name="connsiteY59" fmla="*/ 1442037 h 6858000"/>
              <a:gd name="connsiteX60" fmla="*/ 10017955 w 12902436"/>
              <a:gd name="connsiteY60" fmla="*/ 1408700 h 6858000"/>
              <a:gd name="connsiteX61" fmla="*/ 9891515 w 12902436"/>
              <a:gd name="connsiteY61" fmla="*/ 1442037 h 6858000"/>
              <a:gd name="connsiteX62" fmla="*/ 7171790 w 12902436"/>
              <a:gd name="connsiteY62" fmla="*/ 2989150 h 6858000"/>
              <a:gd name="connsiteX63" fmla="*/ 7146758 w 12902436"/>
              <a:gd name="connsiteY63" fmla="*/ 3079375 h 6858000"/>
              <a:gd name="connsiteX64" fmla="*/ 7171790 w 12902436"/>
              <a:gd name="connsiteY64" fmla="*/ 3104007 h 6858000"/>
              <a:gd name="connsiteX65" fmla="*/ 7997608 w 12902436"/>
              <a:gd name="connsiteY65" fmla="*/ 3573023 h 6858000"/>
              <a:gd name="connsiteX66" fmla="*/ 8250487 w 12902436"/>
              <a:gd name="connsiteY66" fmla="*/ 3573023 h 6858000"/>
              <a:gd name="connsiteX67" fmla="*/ 8629795 w 12902436"/>
              <a:gd name="connsiteY67" fmla="*/ 3358097 h 6858000"/>
              <a:gd name="connsiteX68" fmla="*/ 8882675 w 12902436"/>
              <a:gd name="connsiteY68" fmla="*/ 3358097 h 6858000"/>
              <a:gd name="connsiteX69" fmla="*/ 10104610 w 12902436"/>
              <a:gd name="connsiteY69" fmla="*/ 4054208 h 6858000"/>
              <a:gd name="connsiteX70" fmla="*/ 10357478 w 12902436"/>
              <a:gd name="connsiteY70" fmla="*/ 4054208 h 6858000"/>
              <a:gd name="connsiteX71" fmla="*/ 11056867 w 12902436"/>
              <a:gd name="connsiteY71" fmla="*/ 3657422 h 6858000"/>
              <a:gd name="connsiteX72" fmla="*/ 11090462 w 12902436"/>
              <a:gd name="connsiteY72" fmla="*/ 3657422 h 6858000"/>
              <a:gd name="connsiteX73" fmla="*/ 11789852 w 12902436"/>
              <a:gd name="connsiteY73" fmla="*/ 4054208 h 6858000"/>
              <a:gd name="connsiteX74" fmla="*/ 12043612 w 12902436"/>
              <a:gd name="connsiteY74" fmla="*/ 4054208 h 6858000"/>
              <a:gd name="connsiteX75" fmla="*/ 12204000 w 12902436"/>
              <a:gd name="connsiteY75" fmla="*/ 3962853 h 6858000"/>
              <a:gd name="connsiteX76" fmla="*/ 12204000 w 12902436"/>
              <a:gd name="connsiteY76" fmla="*/ 4199775 h 6858000"/>
              <a:gd name="connsiteX77" fmla="*/ 12043600 w 12902436"/>
              <a:gd name="connsiteY77" fmla="*/ 4290890 h 6858000"/>
              <a:gd name="connsiteX78" fmla="*/ 11789840 w 12902436"/>
              <a:gd name="connsiteY78" fmla="*/ 4290890 h 6858000"/>
              <a:gd name="connsiteX79" fmla="*/ 11090462 w 12902436"/>
              <a:gd name="connsiteY79" fmla="*/ 3894103 h 6858000"/>
              <a:gd name="connsiteX80" fmla="*/ 11056866 w 12902436"/>
              <a:gd name="connsiteY80" fmla="*/ 3894103 h 6858000"/>
              <a:gd name="connsiteX81" fmla="*/ 10357477 w 12902436"/>
              <a:gd name="connsiteY81" fmla="*/ 4290890 h 6858000"/>
              <a:gd name="connsiteX82" fmla="*/ 10104609 w 12902436"/>
              <a:gd name="connsiteY82" fmla="*/ 4290890 h 6858000"/>
              <a:gd name="connsiteX83" fmla="*/ 8882674 w 12902436"/>
              <a:gd name="connsiteY83" fmla="*/ 3594777 h 6858000"/>
              <a:gd name="connsiteX84" fmla="*/ 8629795 w 12902436"/>
              <a:gd name="connsiteY84" fmla="*/ 3594777 h 6858000"/>
              <a:gd name="connsiteX85" fmla="*/ 8250487 w 12902436"/>
              <a:gd name="connsiteY85" fmla="*/ 3809704 h 6858000"/>
              <a:gd name="connsiteX86" fmla="*/ 7997607 w 12902436"/>
              <a:gd name="connsiteY86" fmla="*/ 3809704 h 6858000"/>
              <a:gd name="connsiteX87" fmla="*/ 7298230 w 12902436"/>
              <a:gd name="connsiteY87" fmla="*/ 3415525 h 6858000"/>
              <a:gd name="connsiteX88" fmla="*/ 7281427 w 12902436"/>
              <a:gd name="connsiteY88" fmla="*/ 3410953 h 6858000"/>
              <a:gd name="connsiteX89" fmla="*/ 7264623 w 12902436"/>
              <a:gd name="connsiteY89" fmla="*/ 3415525 h 6858000"/>
              <a:gd name="connsiteX90" fmla="*/ 7176207 w 12902436"/>
              <a:gd name="connsiteY90" fmla="*/ 3467727 h 6858000"/>
              <a:gd name="connsiteX91" fmla="*/ 7145196 w 12902436"/>
              <a:gd name="connsiteY91" fmla="*/ 3556143 h 6858000"/>
              <a:gd name="connsiteX92" fmla="*/ 7171790 w 12902436"/>
              <a:gd name="connsiteY92" fmla="*/ 3584335 h 6858000"/>
              <a:gd name="connsiteX93" fmla="*/ 7997607 w 12902436"/>
              <a:gd name="connsiteY93" fmla="*/ 4053339 h 6858000"/>
              <a:gd name="connsiteX94" fmla="*/ 8250487 w 12902436"/>
              <a:gd name="connsiteY94" fmla="*/ 4053339 h 6858000"/>
              <a:gd name="connsiteX95" fmla="*/ 8629795 w 12902436"/>
              <a:gd name="connsiteY95" fmla="*/ 3838412 h 6858000"/>
              <a:gd name="connsiteX96" fmla="*/ 8882674 w 12902436"/>
              <a:gd name="connsiteY96" fmla="*/ 3838412 h 6858000"/>
              <a:gd name="connsiteX97" fmla="*/ 10104609 w 12902436"/>
              <a:gd name="connsiteY97" fmla="*/ 4534525 h 6858000"/>
              <a:gd name="connsiteX98" fmla="*/ 10357477 w 12902436"/>
              <a:gd name="connsiteY98" fmla="*/ 4534525 h 6858000"/>
              <a:gd name="connsiteX99" fmla="*/ 11056866 w 12902436"/>
              <a:gd name="connsiteY99" fmla="*/ 4136869 h 6858000"/>
              <a:gd name="connsiteX100" fmla="*/ 11090462 w 12902436"/>
              <a:gd name="connsiteY100" fmla="*/ 4136869 h 6858000"/>
              <a:gd name="connsiteX101" fmla="*/ 11789840 w 12902436"/>
              <a:gd name="connsiteY101" fmla="*/ 4534525 h 6858000"/>
              <a:gd name="connsiteX102" fmla="*/ 12043600 w 12902436"/>
              <a:gd name="connsiteY102" fmla="*/ 4534525 h 6858000"/>
              <a:gd name="connsiteX103" fmla="*/ 12204000 w 12902436"/>
              <a:gd name="connsiteY103" fmla="*/ 4443332 h 6858000"/>
              <a:gd name="connsiteX104" fmla="*/ 12204000 w 12902436"/>
              <a:gd name="connsiteY104" fmla="*/ 6858000 h 6858000"/>
              <a:gd name="connsiteX105" fmla="*/ 0 w 12902436"/>
              <a:gd name="connsiteY105" fmla="*/ 6858000 h 6858000"/>
              <a:gd name="connsiteX106" fmla="*/ 0 w 12902436"/>
              <a:gd name="connsiteY106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204000 w 12902436"/>
              <a:gd name="connsiteY40" fmla="*/ 2611736 h 6858000"/>
              <a:gd name="connsiteX41" fmla="*/ 12204000 w 12902436"/>
              <a:gd name="connsiteY41" fmla="*/ 3481835 h 6858000"/>
              <a:gd name="connsiteX42" fmla="*/ 12204000 w 12902436"/>
              <a:gd name="connsiteY42" fmla="*/ 2611736 h 6858000"/>
              <a:gd name="connsiteX43" fmla="*/ 10020610 w 12902436"/>
              <a:gd name="connsiteY43" fmla="*/ 2606016 h 6858000"/>
              <a:gd name="connsiteX44" fmla="*/ 10147050 w 12902436"/>
              <a:gd name="connsiteY44" fmla="*/ 2639361 h 6858000"/>
              <a:gd name="connsiteX45" fmla="*/ 11789852 w 12902436"/>
              <a:gd name="connsiteY45" fmla="*/ 3573023 h 6858000"/>
              <a:gd name="connsiteX46" fmla="*/ 12043612 w 12902436"/>
              <a:gd name="connsiteY46" fmla="*/ 3573023 h 6858000"/>
              <a:gd name="connsiteX47" fmla="*/ 12204000 w 12902436"/>
              <a:gd name="connsiteY47" fmla="*/ 3481835 h 6858000"/>
              <a:gd name="connsiteX48" fmla="*/ 12204000 w 12902436"/>
              <a:gd name="connsiteY48" fmla="*/ 3724080 h 6858000"/>
              <a:gd name="connsiteX49" fmla="*/ 12047148 w 12902436"/>
              <a:gd name="connsiteY49" fmla="*/ 3813181 h 6858000"/>
              <a:gd name="connsiteX50" fmla="*/ 11789852 w 12902436"/>
              <a:gd name="connsiteY50" fmla="*/ 3812312 h 6858000"/>
              <a:gd name="connsiteX51" fmla="*/ 9894170 w 12902436"/>
              <a:gd name="connsiteY51" fmla="*/ 2735072 h 6858000"/>
              <a:gd name="connsiteX52" fmla="*/ 9872709 w 12902436"/>
              <a:gd name="connsiteY52" fmla="*/ 2660481 h 6858000"/>
              <a:gd name="connsiteX53" fmla="*/ 9894170 w 12902436"/>
              <a:gd name="connsiteY53" fmla="*/ 2639361 h 6858000"/>
              <a:gd name="connsiteX54" fmla="*/ 10020610 w 12902436"/>
              <a:gd name="connsiteY54" fmla="*/ 2606016 h 6858000"/>
              <a:gd name="connsiteX55" fmla="*/ 0 w 12902436"/>
              <a:gd name="connsiteY55" fmla="*/ 0 h 6858000"/>
              <a:gd name="connsiteX56" fmla="*/ 12204000 w 12902436"/>
              <a:gd name="connsiteY56" fmla="*/ 0 h 6858000"/>
              <a:gd name="connsiteX57" fmla="*/ 12204000 w 12902436"/>
              <a:gd name="connsiteY57" fmla="*/ 2611736 h 6858000"/>
              <a:gd name="connsiteX58" fmla="*/ 10144395 w 12902436"/>
              <a:gd name="connsiteY58" fmla="*/ 1442037 h 6858000"/>
              <a:gd name="connsiteX59" fmla="*/ 10017955 w 12902436"/>
              <a:gd name="connsiteY59" fmla="*/ 1408700 h 6858000"/>
              <a:gd name="connsiteX60" fmla="*/ 9891515 w 12902436"/>
              <a:gd name="connsiteY60" fmla="*/ 1442037 h 6858000"/>
              <a:gd name="connsiteX61" fmla="*/ 7171790 w 12902436"/>
              <a:gd name="connsiteY61" fmla="*/ 2989150 h 6858000"/>
              <a:gd name="connsiteX62" fmla="*/ 7146758 w 12902436"/>
              <a:gd name="connsiteY62" fmla="*/ 3079375 h 6858000"/>
              <a:gd name="connsiteX63" fmla="*/ 7171790 w 12902436"/>
              <a:gd name="connsiteY63" fmla="*/ 3104007 h 6858000"/>
              <a:gd name="connsiteX64" fmla="*/ 7997608 w 12902436"/>
              <a:gd name="connsiteY64" fmla="*/ 3573023 h 6858000"/>
              <a:gd name="connsiteX65" fmla="*/ 8250487 w 12902436"/>
              <a:gd name="connsiteY65" fmla="*/ 3573023 h 6858000"/>
              <a:gd name="connsiteX66" fmla="*/ 8629795 w 12902436"/>
              <a:gd name="connsiteY66" fmla="*/ 3358097 h 6858000"/>
              <a:gd name="connsiteX67" fmla="*/ 8882675 w 12902436"/>
              <a:gd name="connsiteY67" fmla="*/ 3358097 h 6858000"/>
              <a:gd name="connsiteX68" fmla="*/ 10104610 w 12902436"/>
              <a:gd name="connsiteY68" fmla="*/ 4054208 h 6858000"/>
              <a:gd name="connsiteX69" fmla="*/ 10357478 w 12902436"/>
              <a:gd name="connsiteY69" fmla="*/ 4054208 h 6858000"/>
              <a:gd name="connsiteX70" fmla="*/ 11056867 w 12902436"/>
              <a:gd name="connsiteY70" fmla="*/ 3657422 h 6858000"/>
              <a:gd name="connsiteX71" fmla="*/ 11090462 w 12902436"/>
              <a:gd name="connsiteY71" fmla="*/ 3657422 h 6858000"/>
              <a:gd name="connsiteX72" fmla="*/ 11789852 w 12902436"/>
              <a:gd name="connsiteY72" fmla="*/ 4054208 h 6858000"/>
              <a:gd name="connsiteX73" fmla="*/ 12043612 w 12902436"/>
              <a:gd name="connsiteY73" fmla="*/ 4054208 h 6858000"/>
              <a:gd name="connsiteX74" fmla="*/ 12204000 w 12902436"/>
              <a:gd name="connsiteY74" fmla="*/ 3962853 h 6858000"/>
              <a:gd name="connsiteX75" fmla="*/ 12204000 w 12902436"/>
              <a:gd name="connsiteY75" fmla="*/ 4199775 h 6858000"/>
              <a:gd name="connsiteX76" fmla="*/ 12043600 w 12902436"/>
              <a:gd name="connsiteY76" fmla="*/ 4290890 h 6858000"/>
              <a:gd name="connsiteX77" fmla="*/ 11789840 w 12902436"/>
              <a:gd name="connsiteY77" fmla="*/ 4290890 h 6858000"/>
              <a:gd name="connsiteX78" fmla="*/ 11090462 w 12902436"/>
              <a:gd name="connsiteY78" fmla="*/ 3894103 h 6858000"/>
              <a:gd name="connsiteX79" fmla="*/ 11056866 w 12902436"/>
              <a:gd name="connsiteY79" fmla="*/ 3894103 h 6858000"/>
              <a:gd name="connsiteX80" fmla="*/ 10357477 w 12902436"/>
              <a:gd name="connsiteY80" fmla="*/ 4290890 h 6858000"/>
              <a:gd name="connsiteX81" fmla="*/ 10104609 w 12902436"/>
              <a:gd name="connsiteY81" fmla="*/ 4290890 h 6858000"/>
              <a:gd name="connsiteX82" fmla="*/ 8882674 w 12902436"/>
              <a:gd name="connsiteY82" fmla="*/ 3594777 h 6858000"/>
              <a:gd name="connsiteX83" fmla="*/ 8629795 w 12902436"/>
              <a:gd name="connsiteY83" fmla="*/ 3594777 h 6858000"/>
              <a:gd name="connsiteX84" fmla="*/ 8250487 w 12902436"/>
              <a:gd name="connsiteY84" fmla="*/ 3809704 h 6858000"/>
              <a:gd name="connsiteX85" fmla="*/ 7997607 w 12902436"/>
              <a:gd name="connsiteY85" fmla="*/ 3809704 h 6858000"/>
              <a:gd name="connsiteX86" fmla="*/ 7298230 w 12902436"/>
              <a:gd name="connsiteY86" fmla="*/ 3415525 h 6858000"/>
              <a:gd name="connsiteX87" fmla="*/ 7281427 w 12902436"/>
              <a:gd name="connsiteY87" fmla="*/ 3410953 h 6858000"/>
              <a:gd name="connsiteX88" fmla="*/ 7264623 w 12902436"/>
              <a:gd name="connsiteY88" fmla="*/ 3415525 h 6858000"/>
              <a:gd name="connsiteX89" fmla="*/ 7176207 w 12902436"/>
              <a:gd name="connsiteY89" fmla="*/ 3467727 h 6858000"/>
              <a:gd name="connsiteX90" fmla="*/ 7145196 w 12902436"/>
              <a:gd name="connsiteY90" fmla="*/ 3556143 h 6858000"/>
              <a:gd name="connsiteX91" fmla="*/ 7171790 w 12902436"/>
              <a:gd name="connsiteY91" fmla="*/ 3584335 h 6858000"/>
              <a:gd name="connsiteX92" fmla="*/ 7997607 w 12902436"/>
              <a:gd name="connsiteY92" fmla="*/ 4053339 h 6858000"/>
              <a:gd name="connsiteX93" fmla="*/ 8250487 w 12902436"/>
              <a:gd name="connsiteY93" fmla="*/ 4053339 h 6858000"/>
              <a:gd name="connsiteX94" fmla="*/ 8629795 w 12902436"/>
              <a:gd name="connsiteY94" fmla="*/ 3838412 h 6858000"/>
              <a:gd name="connsiteX95" fmla="*/ 8882674 w 12902436"/>
              <a:gd name="connsiteY95" fmla="*/ 3838412 h 6858000"/>
              <a:gd name="connsiteX96" fmla="*/ 10104609 w 12902436"/>
              <a:gd name="connsiteY96" fmla="*/ 4534525 h 6858000"/>
              <a:gd name="connsiteX97" fmla="*/ 10357477 w 12902436"/>
              <a:gd name="connsiteY97" fmla="*/ 4534525 h 6858000"/>
              <a:gd name="connsiteX98" fmla="*/ 11056866 w 12902436"/>
              <a:gd name="connsiteY98" fmla="*/ 4136869 h 6858000"/>
              <a:gd name="connsiteX99" fmla="*/ 11090462 w 12902436"/>
              <a:gd name="connsiteY99" fmla="*/ 4136869 h 6858000"/>
              <a:gd name="connsiteX100" fmla="*/ 11789840 w 12902436"/>
              <a:gd name="connsiteY100" fmla="*/ 4534525 h 6858000"/>
              <a:gd name="connsiteX101" fmla="*/ 12043600 w 12902436"/>
              <a:gd name="connsiteY101" fmla="*/ 4534525 h 6858000"/>
              <a:gd name="connsiteX102" fmla="*/ 12204000 w 12902436"/>
              <a:gd name="connsiteY102" fmla="*/ 4443332 h 6858000"/>
              <a:gd name="connsiteX103" fmla="*/ 12204000 w 12902436"/>
              <a:gd name="connsiteY103" fmla="*/ 6858000 h 6858000"/>
              <a:gd name="connsiteX104" fmla="*/ 0 w 12902436"/>
              <a:gd name="connsiteY104" fmla="*/ 6858000 h 6858000"/>
              <a:gd name="connsiteX105" fmla="*/ 0 w 12902436"/>
              <a:gd name="connsiteY105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93581 w 12902436"/>
              <a:gd name="connsiteY35" fmla="*/ 3494110 h 6858000"/>
              <a:gd name="connsiteX36" fmla="*/ 12868549 w 12902436"/>
              <a:gd name="connsiteY36" fmla="*/ 3584335 h 6858000"/>
              <a:gd name="connsiteX37" fmla="*/ 12204000 w 12902436"/>
              <a:gd name="connsiteY37" fmla="*/ 3962853 h 6858000"/>
              <a:gd name="connsiteX38" fmla="*/ 12204000 w 12902436"/>
              <a:gd name="connsiteY38" fmla="*/ 3724080 h 6858000"/>
              <a:gd name="connsiteX39" fmla="*/ 12204000 w 12902436"/>
              <a:gd name="connsiteY39" fmla="*/ 2611736 h 6858000"/>
              <a:gd name="connsiteX40" fmla="*/ 12204000 w 12902436"/>
              <a:gd name="connsiteY40" fmla="*/ 3481835 h 6858000"/>
              <a:gd name="connsiteX41" fmla="*/ 12204000 w 12902436"/>
              <a:gd name="connsiteY41" fmla="*/ 2611736 h 6858000"/>
              <a:gd name="connsiteX42" fmla="*/ 10020610 w 12902436"/>
              <a:gd name="connsiteY42" fmla="*/ 2606016 h 6858000"/>
              <a:gd name="connsiteX43" fmla="*/ 10147050 w 12902436"/>
              <a:gd name="connsiteY43" fmla="*/ 2639361 h 6858000"/>
              <a:gd name="connsiteX44" fmla="*/ 11789852 w 12902436"/>
              <a:gd name="connsiteY44" fmla="*/ 3573023 h 6858000"/>
              <a:gd name="connsiteX45" fmla="*/ 12043612 w 12902436"/>
              <a:gd name="connsiteY45" fmla="*/ 3573023 h 6858000"/>
              <a:gd name="connsiteX46" fmla="*/ 12204000 w 12902436"/>
              <a:gd name="connsiteY46" fmla="*/ 3481835 h 6858000"/>
              <a:gd name="connsiteX47" fmla="*/ 12204000 w 12902436"/>
              <a:gd name="connsiteY47" fmla="*/ 3724080 h 6858000"/>
              <a:gd name="connsiteX48" fmla="*/ 12047148 w 12902436"/>
              <a:gd name="connsiteY48" fmla="*/ 3813181 h 6858000"/>
              <a:gd name="connsiteX49" fmla="*/ 11789852 w 12902436"/>
              <a:gd name="connsiteY49" fmla="*/ 3812312 h 6858000"/>
              <a:gd name="connsiteX50" fmla="*/ 9894170 w 12902436"/>
              <a:gd name="connsiteY50" fmla="*/ 2735072 h 6858000"/>
              <a:gd name="connsiteX51" fmla="*/ 9872709 w 12902436"/>
              <a:gd name="connsiteY51" fmla="*/ 2660481 h 6858000"/>
              <a:gd name="connsiteX52" fmla="*/ 9894170 w 12902436"/>
              <a:gd name="connsiteY52" fmla="*/ 2639361 h 6858000"/>
              <a:gd name="connsiteX53" fmla="*/ 10020610 w 12902436"/>
              <a:gd name="connsiteY53" fmla="*/ 2606016 h 6858000"/>
              <a:gd name="connsiteX54" fmla="*/ 0 w 12902436"/>
              <a:gd name="connsiteY54" fmla="*/ 0 h 6858000"/>
              <a:gd name="connsiteX55" fmla="*/ 12204000 w 12902436"/>
              <a:gd name="connsiteY55" fmla="*/ 0 h 6858000"/>
              <a:gd name="connsiteX56" fmla="*/ 12204000 w 12902436"/>
              <a:gd name="connsiteY56" fmla="*/ 2611736 h 6858000"/>
              <a:gd name="connsiteX57" fmla="*/ 10144395 w 12902436"/>
              <a:gd name="connsiteY57" fmla="*/ 1442037 h 6858000"/>
              <a:gd name="connsiteX58" fmla="*/ 10017955 w 12902436"/>
              <a:gd name="connsiteY58" fmla="*/ 1408700 h 6858000"/>
              <a:gd name="connsiteX59" fmla="*/ 9891515 w 12902436"/>
              <a:gd name="connsiteY59" fmla="*/ 1442037 h 6858000"/>
              <a:gd name="connsiteX60" fmla="*/ 7171790 w 12902436"/>
              <a:gd name="connsiteY60" fmla="*/ 2989150 h 6858000"/>
              <a:gd name="connsiteX61" fmla="*/ 7146758 w 12902436"/>
              <a:gd name="connsiteY61" fmla="*/ 3079375 h 6858000"/>
              <a:gd name="connsiteX62" fmla="*/ 7171790 w 12902436"/>
              <a:gd name="connsiteY62" fmla="*/ 3104007 h 6858000"/>
              <a:gd name="connsiteX63" fmla="*/ 7997608 w 12902436"/>
              <a:gd name="connsiteY63" fmla="*/ 3573023 h 6858000"/>
              <a:gd name="connsiteX64" fmla="*/ 8250487 w 12902436"/>
              <a:gd name="connsiteY64" fmla="*/ 3573023 h 6858000"/>
              <a:gd name="connsiteX65" fmla="*/ 8629795 w 12902436"/>
              <a:gd name="connsiteY65" fmla="*/ 3358097 h 6858000"/>
              <a:gd name="connsiteX66" fmla="*/ 8882675 w 12902436"/>
              <a:gd name="connsiteY66" fmla="*/ 3358097 h 6858000"/>
              <a:gd name="connsiteX67" fmla="*/ 10104610 w 12902436"/>
              <a:gd name="connsiteY67" fmla="*/ 4054208 h 6858000"/>
              <a:gd name="connsiteX68" fmla="*/ 10357478 w 12902436"/>
              <a:gd name="connsiteY68" fmla="*/ 4054208 h 6858000"/>
              <a:gd name="connsiteX69" fmla="*/ 11056867 w 12902436"/>
              <a:gd name="connsiteY69" fmla="*/ 3657422 h 6858000"/>
              <a:gd name="connsiteX70" fmla="*/ 11090462 w 12902436"/>
              <a:gd name="connsiteY70" fmla="*/ 3657422 h 6858000"/>
              <a:gd name="connsiteX71" fmla="*/ 11789852 w 12902436"/>
              <a:gd name="connsiteY71" fmla="*/ 4054208 h 6858000"/>
              <a:gd name="connsiteX72" fmla="*/ 12043612 w 12902436"/>
              <a:gd name="connsiteY72" fmla="*/ 4054208 h 6858000"/>
              <a:gd name="connsiteX73" fmla="*/ 12204000 w 12902436"/>
              <a:gd name="connsiteY73" fmla="*/ 3962853 h 6858000"/>
              <a:gd name="connsiteX74" fmla="*/ 12204000 w 12902436"/>
              <a:gd name="connsiteY74" fmla="*/ 4199775 h 6858000"/>
              <a:gd name="connsiteX75" fmla="*/ 12043600 w 12902436"/>
              <a:gd name="connsiteY75" fmla="*/ 4290890 h 6858000"/>
              <a:gd name="connsiteX76" fmla="*/ 11789840 w 12902436"/>
              <a:gd name="connsiteY76" fmla="*/ 4290890 h 6858000"/>
              <a:gd name="connsiteX77" fmla="*/ 11090462 w 12902436"/>
              <a:gd name="connsiteY77" fmla="*/ 3894103 h 6858000"/>
              <a:gd name="connsiteX78" fmla="*/ 11056866 w 12902436"/>
              <a:gd name="connsiteY78" fmla="*/ 3894103 h 6858000"/>
              <a:gd name="connsiteX79" fmla="*/ 10357477 w 12902436"/>
              <a:gd name="connsiteY79" fmla="*/ 4290890 h 6858000"/>
              <a:gd name="connsiteX80" fmla="*/ 10104609 w 12902436"/>
              <a:gd name="connsiteY80" fmla="*/ 4290890 h 6858000"/>
              <a:gd name="connsiteX81" fmla="*/ 8882674 w 12902436"/>
              <a:gd name="connsiteY81" fmla="*/ 3594777 h 6858000"/>
              <a:gd name="connsiteX82" fmla="*/ 8629795 w 12902436"/>
              <a:gd name="connsiteY82" fmla="*/ 3594777 h 6858000"/>
              <a:gd name="connsiteX83" fmla="*/ 8250487 w 12902436"/>
              <a:gd name="connsiteY83" fmla="*/ 3809704 h 6858000"/>
              <a:gd name="connsiteX84" fmla="*/ 7997607 w 12902436"/>
              <a:gd name="connsiteY84" fmla="*/ 3809704 h 6858000"/>
              <a:gd name="connsiteX85" fmla="*/ 7298230 w 12902436"/>
              <a:gd name="connsiteY85" fmla="*/ 3415525 h 6858000"/>
              <a:gd name="connsiteX86" fmla="*/ 7281427 w 12902436"/>
              <a:gd name="connsiteY86" fmla="*/ 3410953 h 6858000"/>
              <a:gd name="connsiteX87" fmla="*/ 7264623 w 12902436"/>
              <a:gd name="connsiteY87" fmla="*/ 3415525 h 6858000"/>
              <a:gd name="connsiteX88" fmla="*/ 7176207 w 12902436"/>
              <a:gd name="connsiteY88" fmla="*/ 3467727 h 6858000"/>
              <a:gd name="connsiteX89" fmla="*/ 7145196 w 12902436"/>
              <a:gd name="connsiteY89" fmla="*/ 3556143 h 6858000"/>
              <a:gd name="connsiteX90" fmla="*/ 7171790 w 12902436"/>
              <a:gd name="connsiteY90" fmla="*/ 3584335 h 6858000"/>
              <a:gd name="connsiteX91" fmla="*/ 7997607 w 12902436"/>
              <a:gd name="connsiteY91" fmla="*/ 4053339 h 6858000"/>
              <a:gd name="connsiteX92" fmla="*/ 8250487 w 12902436"/>
              <a:gd name="connsiteY92" fmla="*/ 4053339 h 6858000"/>
              <a:gd name="connsiteX93" fmla="*/ 8629795 w 12902436"/>
              <a:gd name="connsiteY93" fmla="*/ 3838412 h 6858000"/>
              <a:gd name="connsiteX94" fmla="*/ 8882674 w 12902436"/>
              <a:gd name="connsiteY94" fmla="*/ 3838412 h 6858000"/>
              <a:gd name="connsiteX95" fmla="*/ 10104609 w 12902436"/>
              <a:gd name="connsiteY95" fmla="*/ 4534525 h 6858000"/>
              <a:gd name="connsiteX96" fmla="*/ 10357477 w 12902436"/>
              <a:gd name="connsiteY96" fmla="*/ 4534525 h 6858000"/>
              <a:gd name="connsiteX97" fmla="*/ 11056866 w 12902436"/>
              <a:gd name="connsiteY97" fmla="*/ 4136869 h 6858000"/>
              <a:gd name="connsiteX98" fmla="*/ 11090462 w 12902436"/>
              <a:gd name="connsiteY98" fmla="*/ 4136869 h 6858000"/>
              <a:gd name="connsiteX99" fmla="*/ 11789840 w 12902436"/>
              <a:gd name="connsiteY99" fmla="*/ 4534525 h 6858000"/>
              <a:gd name="connsiteX100" fmla="*/ 12043600 w 12902436"/>
              <a:gd name="connsiteY100" fmla="*/ 4534525 h 6858000"/>
              <a:gd name="connsiteX101" fmla="*/ 12204000 w 12902436"/>
              <a:gd name="connsiteY101" fmla="*/ 4443332 h 6858000"/>
              <a:gd name="connsiteX102" fmla="*/ 12204000 w 12902436"/>
              <a:gd name="connsiteY102" fmla="*/ 6858000 h 6858000"/>
              <a:gd name="connsiteX103" fmla="*/ 0 w 12902436"/>
              <a:gd name="connsiteY103" fmla="*/ 6858000 h 6858000"/>
              <a:gd name="connsiteX104" fmla="*/ 0 w 12902436"/>
              <a:gd name="connsiteY104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893581 w 12902436"/>
              <a:gd name="connsiteY34" fmla="*/ 3494110 h 6858000"/>
              <a:gd name="connsiteX35" fmla="*/ 12868549 w 12902436"/>
              <a:gd name="connsiteY35" fmla="*/ 3584335 h 6858000"/>
              <a:gd name="connsiteX36" fmla="*/ 12204000 w 12902436"/>
              <a:gd name="connsiteY36" fmla="*/ 3962853 h 6858000"/>
              <a:gd name="connsiteX37" fmla="*/ 12204000 w 12902436"/>
              <a:gd name="connsiteY37" fmla="*/ 3724080 h 6858000"/>
              <a:gd name="connsiteX38" fmla="*/ 12204000 w 12902436"/>
              <a:gd name="connsiteY38" fmla="*/ 2611736 h 6858000"/>
              <a:gd name="connsiteX39" fmla="*/ 12204000 w 12902436"/>
              <a:gd name="connsiteY39" fmla="*/ 3481835 h 6858000"/>
              <a:gd name="connsiteX40" fmla="*/ 12204000 w 12902436"/>
              <a:gd name="connsiteY40" fmla="*/ 2611736 h 6858000"/>
              <a:gd name="connsiteX41" fmla="*/ 10020610 w 12902436"/>
              <a:gd name="connsiteY41" fmla="*/ 2606016 h 6858000"/>
              <a:gd name="connsiteX42" fmla="*/ 10147050 w 12902436"/>
              <a:gd name="connsiteY42" fmla="*/ 2639361 h 6858000"/>
              <a:gd name="connsiteX43" fmla="*/ 11789852 w 12902436"/>
              <a:gd name="connsiteY43" fmla="*/ 3573023 h 6858000"/>
              <a:gd name="connsiteX44" fmla="*/ 12043612 w 12902436"/>
              <a:gd name="connsiteY44" fmla="*/ 3573023 h 6858000"/>
              <a:gd name="connsiteX45" fmla="*/ 12204000 w 12902436"/>
              <a:gd name="connsiteY45" fmla="*/ 3481835 h 6858000"/>
              <a:gd name="connsiteX46" fmla="*/ 12204000 w 12902436"/>
              <a:gd name="connsiteY46" fmla="*/ 3724080 h 6858000"/>
              <a:gd name="connsiteX47" fmla="*/ 12047148 w 12902436"/>
              <a:gd name="connsiteY47" fmla="*/ 3813181 h 6858000"/>
              <a:gd name="connsiteX48" fmla="*/ 11789852 w 12902436"/>
              <a:gd name="connsiteY48" fmla="*/ 3812312 h 6858000"/>
              <a:gd name="connsiteX49" fmla="*/ 9894170 w 12902436"/>
              <a:gd name="connsiteY49" fmla="*/ 2735072 h 6858000"/>
              <a:gd name="connsiteX50" fmla="*/ 9872709 w 12902436"/>
              <a:gd name="connsiteY50" fmla="*/ 2660481 h 6858000"/>
              <a:gd name="connsiteX51" fmla="*/ 9894170 w 12902436"/>
              <a:gd name="connsiteY51" fmla="*/ 2639361 h 6858000"/>
              <a:gd name="connsiteX52" fmla="*/ 10020610 w 12902436"/>
              <a:gd name="connsiteY52" fmla="*/ 2606016 h 6858000"/>
              <a:gd name="connsiteX53" fmla="*/ 0 w 12902436"/>
              <a:gd name="connsiteY53" fmla="*/ 0 h 6858000"/>
              <a:gd name="connsiteX54" fmla="*/ 12204000 w 12902436"/>
              <a:gd name="connsiteY54" fmla="*/ 0 h 6858000"/>
              <a:gd name="connsiteX55" fmla="*/ 12204000 w 12902436"/>
              <a:gd name="connsiteY55" fmla="*/ 2611736 h 6858000"/>
              <a:gd name="connsiteX56" fmla="*/ 10144395 w 12902436"/>
              <a:gd name="connsiteY56" fmla="*/ 1442037 h 6858000"/>
              <a:gd name="connsiteX57" fmla="*/ 10017955 w 12902436"/>
              <a:gd name="connsiteY57" fmla="*/ 1408700 h 6858000"/>
              <a:gd name="connsiteX58" fmla="*/ 9891515 w 12902436"/>
              <a:gd name="connsiteY58" fmla="*/ 1442037 h 6858000"/>
              <a:gd name="connsiteX59" fmla="*/ 7171790 w 12902436"/>
              <a:gd name="connsiteY59" fmla="*/ 2989150 h 6858000"/>
              <a:gd name="connsiteX60" fmla="*/ 7146758 w 12902436"/>
              <a:gd name="connsiteY60" fmla="*/ 3079375 h 6858000"/>
              <a:gd name="connsiteX61" fmla="*/ 7171790 w 12902436"/>
              <a:gd name="connsiteY61" fmla="*/ 3104007 h 6858000"/>
              <a:gd name="connsiteX62" fmla="*/ 7997608 w 12902436"/>
              <a:gd name="connsiteY62" fmla="*/ 3573023 h 6858000"/>
              <a:gd name="connsiteX63" fmla="*/ 8250487 w 12902436"/>
              <a:gd name="connsiteY63" fmla="*/ 3573023 h 6858000"/>
              <a:gd name="connsiteX64" fmla="*/ 8629795 w 12902436"/>
              <a:gd name="connsiteY64" fmla="*/ 3358097 h 6858000"/>
              <a:gd name="connsiteX65" fmla="*/ 8882675 w 12902436"/>
              <a:gd name="connsiteY65" fmla="*/ 3358097 h 6858000"/>
              <a:gd name="connsiteX66" fmla="*/ 10104610 w 12902436"/>
              <a:gd name="connsiteY66" fmla="*/ 4054208 h 6858000"/>
              <a:gd name="connsiteX67" fmla="*/ 10357478 w 12902436"/>
              <a:gd name="connsiteY67" fmla="*/ 4054208 h 6858000"/>
              <a:gd name="connsiteX68" fmla="*/ 11056867 w 12902436"/>
              <a:gd name="connsiteY68" fmla="*/ 3657422 h 6858000"/>
              <a:gd name="connsiteX69" fmla="*/ 11090462 w 12902436"/>
              <a:gd name="connsiteY69" fmla="*/ 3657422 h 6858000"/>
              <a:gd name="connsiteX70" fmla="*/ 11789852 w 12902436"/>
              <a:gd name="connsiteY70" fmla="*/ 4054208 h 6858000"/>
              <a:gd name="connsiteX71" fmla="*/ 12043612 w 12902436"/>
              <a:gd name="connsiteY71" fmla="*/ 4054208 h 6858000"/>
              <a:gd name="connsiteX72" fmla="*/ 12204000 w 12902436"/>
              <a:gd name="connsiteY72" fmla="*/ 3962853 h 6858000"/>
              <a:gd name="connsiteX73" fmla="*/ 12204000 w 12902436"/>
              <a:gd name="connsiteY73" fmla="*/ 4199775 h 6858000"/>
              <a:gd name="connsiteX74" fmla="*/ 12043600 w 12902436"/>
              <a:gd name="connsiteY74" fmla="*/ 4290890 h 6858000"/>
              <a:gd name="connsiteX75" fmla="*/ 11789840 w 12902436"/>
              <a:gd name="connsiteY75" fmla="*/ 4290890 h 6858000"/>
              <a:gd name="connsiteX76" fmla="*/ 11090462 w 12902436"/>
              <a:gd name="connsiteY76" fmla="*/ 3894103 h 6858000"/>
              <a:gd name="connsiteX77" fmla="*/ 11056866 w 12902436"/>
              <a:gd name="connsiteY77" fmla="*/ 3894103 h 6858000"/>
              <a:gd name="connsiteX78" fmla="*/ 10357477 w 12902436"/>
              <a:gd name="connsiteY78" fmla="*/ 4290890 h 6858000"/>
              <a:gd name="connsiteX79" fmla="*/ 10104609 w 12902436"/>
              <a:gd name="connsiteY79" fmla="*/ 4290890 h 6858000"/>
              <a:gd name="connsiteX80" fmla="*/ 8882674 w 12902436"/>
              <a:gd name="connsiteY80" fmla="*/ 3594777 h 6858000"/>
              <a:gd name="connsiteX81" fmla="*/ 8629795 w 12902436"/>
              <a:gd name="connsiteY81" fmla="*/ 3594777 h 6858000"/>
              <a:gd name="connsiteX82" fmla="*/ 8250487 w 12902436"/>
              <a:gd name="connsiteY82" fmla="*/ 3809704 h 6858000"/>
              <a:gd name="connsiteX83" fmla="*/ 7997607 w 12902436"/>
              <a:gd name="connsiteY83" fmla="*/ 3809704 h 6858000"/>
              <a:gd name="connsiteX84" fmla="*/ 7298230 w 12902436"/>
              <a:gd name="connsiteY84" fmla="*/ 3415525 h 6858000"/>
              <a:gd name="connsiteX85" fmla="*/ 7281427 w 12902436"/>
              <a:gd name="connsiteY85" fmla="*/ 3410953 h 6858000"/>
              <a:gd name="connsiteX86" fmla="*/ 7264623 w 12902436"/>
              <a:gd name="connsiteY86" fmla="*/ 3415525 h 6858000"/>
              <a:gd name="connsiteX87" fmla="*/ 7176207 w 12902436"/>
              <a:gd name="connsiteY87" fmla="*/ 3467727 h 6858000"/>
              <a:gd name="connsiteX88" fmla="*/ 7145196 w 12902436"/>
              <a:gd name="connsiteY88" fmla="*/ 3556143 h 6858000"/>
              <a:gd name="connsiteX89" fmla="*/ 7171790 w 12902436"/>
              <a:gd name="connsiteY89" fmla="*/ 3584335 h 6858000"/>
              <a:gd name="connsiteX90" fmla="*/ 7997607 w 12902436"/>
              <a:gd name="connsiteY90" fmla="*/ 4053339 h 6858000"/>
              <a:gd name="connsiteX91" fmla="*/ 8250487 w 12902436"/>
              <a:gd name="connsiteY91" fmla="*/ 4053339 h 6858000"/>
              <a:gd name="connsiteX92" fmla="*/ 8629795 w 12902436"/>
              <a:gd name="connsiteY92" fmla="*/ 3838412 h 6858000"/>
              <a:gd name="connsiteX93" fmla="*/ 8882674 w 12902436"/>
              <a:gd name="connsiteY93" fmla="*/ 3838412 h 6858000"/>
              <a:gd name="connsiteX94" fmla="*/ 10104609 w 12902436"/>
              <a:gd name="connsiteY94" fmla="*/ 4534525 h 6858000"/>
              <a:gd name="connsiteX95" fmla="*/ 10357477 w 12902436"/>
              <a:gd name="connsiteY95" fmla="*/ 4534525 h 6858000"/>
              <a:gd name="connsiteX96" fmla="*/ 11056866 w 12902436"/>
              <a:gd name="connsiteY96" fmla="*/ 4136869 h 6858000"/>
              <a:gd name="connsiteX97" fmla="*/ 11090462 w 12902436"/>
              <a:gd name="connsiteY97" fmla="*/ 4136869 h 6858000"/>
              <a:gd name="connsiteX98" fmla="*/ 11789840 w 12902436"/>
              <a:gd name="connsiteY98" fmla="*/ 4534525 h 6858000"/>
              <a:gd name="connsiteX99" fmla="*/ 12043600 w 12902436"/>
              <a:gd name="connsiteY99" fmla="*/ 4534525 h 6858000"/>
              <a:gd name="connsiteX100" fmla="*/ 12204000 w 12902436"/>
              <a:gd name="connsiteY100" fmla="*/ 4443332 h 6858000"/>
              <a:gd name="connsiteX101" fmla="*/ 12204000 w 12902436"/>
              <a:gd name="connsiteY101" fmla="*/ 6858000 h 6858000"/>
              <a:gd name="connsiteX102" fmla="*/ 0 w 12902436"/>
              <a:gd name="connsiteY102" fmla="*/ 6858000 h 6858000"/>
              <a:gd name="connsiteX103" fmla="*/ 0 w 12902436"/>
              <a:gd name="connsiteY103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868549 w 12902313"/>
              <a:gd name="connsiteY34" fmla="*/ 3584335 h 6858000"/>
              <a:gd name="connsiteX35" fmla="*/ 12204000 w 12902313"/>
              <a:gd name="connsiteY35" fmla="*/ 3962853 h 6858000"/>
              <a:gd name="connsiteX36" fmla="*/ 12204000 w 12902313"/>
              <a:gd name="connsiteY36" fmla="*/ 3724080 h 6858000"/>
              <a:gd name="connsiteX37" fmla="*/ 12204000 w 12902313"/>
              <a:gd name="connsiteY37" fmla="*/ 2611736 h 6858000"/>
              <a:gd name="connsiteX38" fmla="*/ 12204000 w 12902313"/>
              <a:gd name="connsiteY38" fmla="*/ 3481835 h 6858000"/>
              <a:gd name="connsiteX39" fmla="*/ 12204000 w 12902313"/>
              <a:gd name="connsiteY39" fmla="*/ 2611736 h 6858000"/>
              <a:gd name="connsiteX40" fmla="*/ 10020610 w 12902313"/>
              <a:gd name="connsiteY40" fmla="*/ 2606016 h 6858000"/>
              <a:gd name="connsiteX41" fmla="*/ 10147050 w 12902313"/>
              <a:gd name="connsiteY41" fmla="*/ 2639361 h 6858000"/>
              <a:gd name="connsiteX42" fmla="*/ 11789852 w 12902313"/>
              <a:gd name="connsiteY42" fmla="*/ 3573023 h 6858000"/>
              <a:gd name="connsiteX43" fmla="*/ 12043612 w 12902313"/>
              <a:gd name="connsiteY43" fmla="*/ 3573023 h 6858000"/>
              <a:gd name="connsiteX44" fmla="*/ 12204000 w 12902313"/>
              <a:gd name="connsiteY44" fmla="*/ 3481835 h 6858000"/>
              <a:gd name="connsiteX45" fmla="*/ 12204000 w 12902313"/>
              <a:gd name="connsiteY45" fmla="*/ 3724080 h 6858000"/>
              <a:gd name="connsiteX46" fmla="*/ 12047148 w 12902313"/>
              <a:gd name="connsiteY46" fmla="*/ 3813181 h 6858000"/>
              <a:gd name="connsiteX47" fmla="*/ 11789852 w 12902313"/>
              <a:gd name="connsiteY47" fmla="*/ 3812312 h 6858000"/>
              <a:gd name="connsiteX48" fmla="*/ 9894170 w 12902313"/>
              <a:gd name="connsiteY48" fmla="*/ 2735072 h 6858000"/>
              <a:gd name="connsiteX49" fmla="*/ 9872709 w 12902313"/>
              <a:gd name="connsiteY49" fmla="*/ 2660481 h 6858000"/>
              <a:gd name="connsiteX50" fmla="*/ 9894170 w 12902313"/>
              <a:gd name="connsiteY50" fmla="*/ 2639361 h 6858000"/>
              <a:gd name="connsiteX51" fmla="*/ 10020610 w 12902313"/>
              <a:gd name="connsiteY51" fmla="*/ 2606016 h 6858000"/>
              <a:gd name="connsiteX52" fmla="*/ 0 w 12902313"/>
              <a:gd name="connsiteY52" fmla="*/ 0 h 6858000"/>
              <a:gd name="connsiteX53" fmla="*/ 12204000 w 12902313"/>
              <a:gd name="connsiteY53" fmla="*/ 0 h 6858000"/>
              <a:gd name="connsiteX54" fmla="*/ 12204000 w 12902313"/>
              <a:gd name="connsiteY54" fmla="*/ 2611736 h 6858000"/>
              <a:gd name="connsiteX55" fmla="*/ 10144395 w 12902313"/>
              <a:gd name="connsiteY55" fmla="*/ 1442037 h 6858000"/>
              <a:gd name="connsiteX56" fmla="*/ 10017955 w 12902313"/>
              <a:gd name="connsiteY56" fmla="*/ 1408700 h 6858000"/>
              <a:gd name="connsiteX57" fmla="*/ 9891515 w 12902313"/>
              <a:gd name="connsiteY57" fmla="*/ 1442037 h 6858000"/>
              <a:gd name="connsiteX58" fmla="*/ 7171790 w 12902313"/>
              <a:gd name="connsiteY58" fmla="*/ 2989150 h 6858000"/>
              <a:gd name="connsiteX59" fmla="*/ 7146758 w 12902313"/>
              <a:gd name="connsiteY59" fmla="*/ 3079375 h 6858000"/>
              <a:gd name="connsiteX60" fmla="*/ 7171790 w 12902313"/>
              <a:gd name="connsiteY60" fmla="*/ 3104007 h 6858000"/>
              <a:gd name="connsiteX61" fmla="*/ 7997608 w 12902313"/>
              <a:gd name="connsiteY61" fmla="*/ 3573023 h 6858000"/>
              <a:gd name="connsiteX62" fmla="*/ 8250487 w 12902313"/>
              <a:gd name="connsiteY62" fmla="*/ 3573023 h 6858000"/>
              <a:gd name="connsiteX63" fmla="*/ 8629795 w 12902313"/>
              <a:gd name="connsiteY63" fmla="*/ 3358097 h 6858000"/>
              <a:gd name="connsiteX64" fmla="*/ 8882675 w 12902313"/>
              <a:gd name="connsiteY64" fmla="*/ 3358097 h 6858000"/>
              <a:gd name="connsiteX65" fmla="*/ 10104610 w 12902313"/>
              <a:gd name="connsiteY65" fmla="*/ 4054208 h 6858000"/>
              <a:gd name="connsiteX66" fmla="*/ 10357478 w 12902313"/>
              <a:gd name="connsiteY66" fmla="*/ 4054208 h 6858000"/>
              <a:gd name="connsiteX67" fmla="*/ 11056867 w 12902313"/>
              <a:gd name="connsiteY67" fmla="*/ 3657422 h 6858000"/>
              <a:gd name="connsiteX68" fmla="*/ 11090462 w 12902313"/>
              <a:gd name="connsiteY68" fmla="*/ 3657422 h 6858000"/>
              <a:gd name="connsiteX69" fmla="*/ 11789852 w 12902313"/>
              <a:gd name="connsiteY69" fmla="*/ 4054208 h 6858000"/>
              <a:gd name="connsiteX70" fmla="*/ 12043612 w 12902313"/>
              <a:gd name="connsiteY70" fmla="*/ 4054208 h 6858000"/>
              <a:gd name="connsiteX71" fmla="*/ 12204000 w 12902313"/>
              <a:gd name="connsiteY71" fmla="*/ 3962853 h 6858000"/>
              <a:gd name="connsiteX72" fmla="*/ 12204000 w 12902313"/>
              <a:gd name="connsiteY72" fmla="*/ 4199775 h 6858000"/>
              <a:gd name="connsiteX73" fmla="*/ 12043600 w 12902313"/>
              <a:gd name="connsiteY73" fmla="*/ 4290890 h 6858000"/>
              <a:gd name="connsiteX74" fmla="*/ 11789840 w 12902313"/>
              <a:gd name="connsiteY74" fmla="*/ 4290890 h 6858000"/>
              <a:gd name="connsiteX75" fmla="*/ 11090462 w 12902313"/>
              <a:gd name="connsiteY75" fmla="*/ 3894103 h 6858000"/>
              <a:gd name="connsiteX76" fmla="*/ 11056866 w 12902313"/>
              <a:gd name="connsiteY76" fmla="*/ 3894103 h 6858000"/>
              <a:gd name="connsiteX77" fmla="*/ 10357477 w 12902313"/>
              <a:gd name="connsiteY77" fmla="*/ 4290890 h 6858000"/>
              <a:gd name="connsiteX78" fmla="*/ 10104609 w 12902313"/>
              <a:gd name="connsiteY78" fmla="*/ 4290890 h 6858000"/>
              <a:gd name="connsiteX79" fmla="*/ 8882674 w 12902313"/>
              <a:gd name="connsiteY79" fmla="*/ 3594777 h 6858000"/>
              <a:gd name="connsiteX80" fmla="*/ 8629795 w 12902313"/>
              <a:gd name="connsiteY80" fmla="*/ 3594777 h 6858000"/>
              <a:gd name="connsiteX81" fmla="*/ 8250487 w 12902313"/>
              <a:gd name="connsiteY81" fmla="*/ 3809704 h 6858000"/>
              <a:gd name="connsiteX82" fmla="*/ 7997607 w 12902313"/>
              <a:gd name="connsiteY82" fmla="*/ 3809704 h 6858000"/>
              <a:gd name="connsiteX83" fmla="*/ 7298230 w 12902313"/>
              <a:gd name="connsiteY83" fmla="*/ 3415525 h 6858000"/>
              <a:gd name="connsiteX84" fmla="*/ 7281427 w 12902313"/>
              <a:gd name="connsiteY84" fmla="*/ 3410953 h 6858000"/>
              <a:gd name="connsiteX85" fmla="*/ 7264623 w 12902313"/>
              <a:gd name="connsiteY85" fmla="*/ 3415525 h 6858000"/>
              <a:gd name="connsiteX86" fmla="*/ 7176207 w 12902313"/>
              <a:gd name="connsiteY86" fmla="*/ 3467727 h 6858000"/>
              <a:gd name="connsiteX87" fmla="*/ 7145196 w 12902313"/>
              <a:gd name="connsiteY87" fmla="*/ 3556143 h 6858000"/>
              <a:gd name="connsiteX88" fmla="*/ 7171790 w 12902313"/>
              <a:gd name="connsiteY88" fmla="*/ 3584335 h 6858000"/>
              <a:gd name="connsiteX89" fmla="*/ 7997607 w 12902313"/>
              <a:gd name="connsiteY89" fmla="*/ 4053339 h 6858000"/>
              <a:gd name="connsiteX90" fmla="*/ 8250487 w 12902313"/>
              <a:gd name="connsiteY90" fmla="*/ 4053339 h 6858000"/>
              <a:gd name="connsiteX91" fmla="*/ 8629795 w 12902313"/>
              <a:gd name="connsiteY91" fmla="*/ 3838412 h 6858000"/>
              <a:gd name="connsiteX92" fmla="*/ 8882674 w 12902313"/>
              <a:gd name="connsiteY92" fmla="*/ 3838412 h 6858000"/>
              <a:gd name="connsiteX93" fmla="*/ 10104609 w 12902313"/>
              <a:gd name="connsiteY93" fmla="*/ 4534525 h 6858000"/>
              <a:gd name="connsiteX94" fmla="*/ 10357477 w 12902313"/>
              <a:gd name="connsiteY94" fmla="*/ 4534525 h 6858000"/>
              <a:gd name="connsiteX95" fmla="*/ 11056866 w 12902313"/>
              <a:gd name="connsiteY95" fmla="*/ 4136869 h 6858000"/>
              <a:gd name="connsiteX96" fmla="*/ 11090462 w 12902313"/>
              <a:gd name="connsiteY96" fmla="*/ 4136869 h 6858000"/>
              <a:gd name="connsiteX97" fmla="*/ 11789840 w 12902313"/>
              <a:gd name="connsiteY97" fmla="*/ 4534525 h 6858000"/>
              <a:gd name="connsiteX98" fmla="*/ 12043600 w 12902313"/>
              <a:gd name="connsiteY98" fmla="*/ 4534525 h 6858000"/>
              <a:gd name="connsiteX99" fmla="*/ 12204000 w 12902313"/>
              <a:gd name="connsiteY99" fmla="*/ 4443332 h 6858000"/>
              <a:gd name="connsiteX100" fmla="*/ 12204000 w 12902313"/>
              <a:gd name="connsiteY100" fmla="*/ 6858000 h 6858000"/>
              <a:gd name="connsiteX101" fmla="*/ 0 w 12902313"/>
              <a:gd name="connsiteY101" fmla="*/ 6858000 h 6858000"/>
              <a:gd name="connsiteX102" fmla="*/ 0 w 12902313"/>
              <a:gd name="connsiteY102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204000 w 12902313"/>
              <a:gd name="connsiteY34" fmla="*/ 3962853 h 6858000"/>
              <a:gd name="connsiteX35" fmla="*/ 12204000 w 12902313"/>
              <a:gd name="connsiteY35" fmla="*/ 3724080 h 6858000"/>
              <a:gd name="connsiteX36" fmla="*/ 12204000 w 12902313"/>
              <a:gd name="connsiteY36" fmla="*/ 2611736 h 6858000"/>
              <a:gd name="connsiteX37" fmla="*/ 12204000 w 12902313"/>
              <a:gd name="connsiteY37" fmla="*/ 3481835 h 6858000"/>
              <a:gd name="connsiteX38" fmla="*/ 12204000 w 12902313"/>
              <a:gd name="connsiteY38" fmla="*/ 2611736 h 6858000"/>
              <a:gd name="connsiteX39" fmla="*/ 10020610 w 12902313"/>
              <a:gd name="connsiteY39" fmla="*/ 2606016 h 6858000"/>
              <a:gd name="connsiteX40" fmla="*/ 10147050 w 12902313"/>
              <a:gd name="connsiteY40" fmla="*/ 2639361 h 6858000"/>
              <a:gd name="connsiteX41" fmla="*/ 11789852 w 12902313"/>
              <a:gd name="connsiteY41" fmla="*/ 3573023 h 6858000"/>
              <a:gd name="connsiteX42" fmla="*/ 12043612 w 12902313"/>
              <a:gd name="connsiteY42" fmla="*/ 3573023 h 6858000"/>
              <a:gd name="connsiteX43" fmla="*/ 12204000 w 12902313"/>
              <a:gd name="connsiteY43" fmla="*/ 3481835 h 6858000"/>
              <a:gd name="connsiteX44" fmla="*/ 12204000 w 12902313"/>
              <a:gd name="connsiteY44" fmla="*/ 3724080 h 6858000"/>
              <a:gd name="connsiteX45" fmla="*/ 12047148 w 12902313"/>
              <a:gd name="connsiteY45" fmla="*/ 3813181 h 6858000"/>
              <a:gd name="connsiteX46" fmla="*/ 11789852 w 12902313"/>
              <a:gd name="connsiteY46" fmla="*/ 3812312 h 6858000"/>
              <a:gd name="connsiteX47" fmla="*/ 9894170 w 12902313"/>
              <a:gd name="connsiteY47" fmla="*/ 2735072 h 6858000"/>
              <a:gd name="connsiteX48" fmla="*/ 9872709 w 12902313"/>
              <a:gd name="connsiteY48" fmla="*/ 2660481 h 6858000"/>
              <a:gd name="connsiteX49" fmla="*/ 9894170 w 12902313"/>
              <a:gd name="connsiteY49" fmla="*/ 2639361 h 6858000"/>
              <a:gd name="connsiteX50" fmla="*/ 10020610 w 12902313"/>
              <a:gd name="connsiteY50" fmla="*/ 2606016 h 6858000"/>
              <a:gd name="connsiteX51" fmla="*/ 0 w 12902313"/>
              <a:gd name="connsiteY51" fmla="*/ 0 h 6858000"/>
              <a:gd name="connsiteX52" fmla="*/ 12204000 w 12902313"/>
              <a:gd name="connsiteY52" fmla="*/ 0 h 6858000"/>
              <a:gd name="connsiteX53" fmla="*/ 12204000 w 12902313"/>
              <a:gd name="connsiteY53" fmla="*/ 2611736 h 6858000"/>
              <a:gd name="connsiteX54" fmla="*/ 10144395 w 12902313"/>
              <a:gd name="connsiteY54" fmla="*/ 1442037 h 6858000"/>
              <a:gd name="connsiteX55" fmla="*/ 10017955 w 12902313"/>
              <a:gd name="connsiteY55" fmla="*/ 1408700 h 6858000"/>
              <a:gd name="connsiteX56" fmla="*/ 9891515 w 12902313"/>
              <a:gd name="connsiteY56" fmla="*/ 1442037 h 6858000"/>
              <a:gd name="connsiteX57" fmla="*/ 7171790 w 12902313"/>
              <a:gd name="connsiteY57" fmla="*/ 2989150 h 6858000"/>
              <a:gd name="connsiteX58" fmla="*/ 7146758 w 12902313"/>
              <a:gd name="connsiteY58" fmla="*/ 3079375 h 6858000"/>
              <a:gd name="connsiteX59" fmla="*/ 7171790 w 12902313"/>
              <a:gd name="connsiteY59" fmla="*/ 3104007 h 6858000"/>
              <a:gd name="connsiteX60" fmla="*/ 7997608 w 12902313"/>
              <a:gd name="connsiteY60" fmla="*/ 3573023 h 6858000"/>
              <a:gd name="connsiteX61" fmla="*/ 8250487 w 12902313"/>
              <a:gd name="connsiteY61" fmla="*/ 3573023 h 6858000"/>
              <a:gd name="connsiteX62" fmla="*/ 8629795 w 12902313"/>
              <a:gd name="connsiteY62" fmla="*/ 3358097 h 6858000"/>
              <a:gd name="connsiteX63" fmla="*/ 8882675 w 12902313"/>
              <a:gd name="connsiteY63" fmla="*/ 3358097 h 6858000"/>
              <a:gd name="connsiteX64" fmla="*/ 10104610 w 12902313"/>
              <a:gd name="connsiteY64" fmla="*/ 4054208 h 6858000"/>
              <a:gd name="connsiteX65" fmla="*/ 10357478 w 12902313"/>
              <a:gd name="connsiteY65" fmla="*/ 4054208 h 6858000"/>
              <a:gd name="connsiteX66" fmla="*/ 11056867 w 12902313"/>
              <a:gd name="connsiteY66" fmla="*/ 3657422 h 6858000"/>
              <a:gd name="connsiteX67" fmla="*/ 11090462 w 12902313"/>
              <a:gd name="connsiteY67" fmla="*/ 3657422 h 6858000"/>
              <a:gd name="connsiteX68" fmla="*/ 11789852 w 12902313"/>
              <a:gd name="connsiteY68" fmla="*/ 4054208 h 6858000"/>
              <a:gd name="connsiteX69" fmla="*/ 12043612 w 12902313"/>
              <a:gd name="connsiteY69" fmla="*/ 4054208 h 6858000"/>
              <a:gd name="connsiteX70" fmla="*/ 12204000 w 12902313"/>
              <a:gd name="connsiteY70" fmla="*/ 3962853 h 6858000"/>
              <a:gd name="connsiteX71" fmla="*/ 12204000 w 12902313"/>
              <a:gd name="connsiteY71" fmla="*/ 4199775 h 6858000"/>
              <a:gd name="connsiteX72" fmla="*/ 12043600 w 12902313"/>
              <a:gd name="connsiteY72" fmla="*/ 4290890 h 6858000"/>
              <a:gd name="connsiteX73" fmla="*/ 11789840 w 12902313"/>
              <a:gd name="connsiteY73" fmla="*/ 4290890 h 6858000"/>
              <a:gd name="connsiteX74" fmla="*/ 11090462 w 12902313"/>
              <a:gd name="connsiteY74" fmla="*/ 3894103 h 6858000"/>
              <a:gd name="connsiteX75" fmla="*/ 11056866 w 12902313"/>
              <a:gd name="connsiteY75" fmla="*/ 3894103 h 6858000"/>
              <a:gd name="connsiteX76" fmla="*/ 10357477 w 12902313"/>
              <a:gd name="connsiteY76" fmla="*/ 4290890 h 6858000"/>
              <a:gd name="connsiteX77" fmla="*/ 10104609 w 12902313"/>
              <a:gd name="connsiteY77" fmla="*/ 4290890 h 6858000"/>
              <a:gd name="connsiteX78" fmla="*/ 8882674 w 12902313"/>
              <a:gd name="connsiteY78" fmla="*/ 3594777 h 6858000"/>
              <a:gd name="connsiteX79" fmla="*/ 8629795 w 12902313"/>
              <a:gd name="connsiteY79" fmla="*/ 3594777 h 6858000"/>
              <a:gd name="connsiteX80" fmla="*/ 8250487 w 12902313"/>
              <a:gd name="connsiteY80" fmla="*/ 3809704 h 6858000"/>
              <a:gd name="connsiteX81" fmla="*/ 7997607 w 12902313"/>
              <a:gd name="connsiteY81" fmla="*/ 3809704 h 6858000"/>
              <a:gd name="connsiteX82" fmla="*/ 7298230 w 12902313"/>
              <a:gd name="connsiteY82" fmla="*/ 3415525 h 6858000"/>
              <a:gd name="connsiteX83" fmla="*/ 7281427 w 12902313"/>
              <a:gd name="connsiteY83" fmla="*/ 3410953 h 6858000"/>
              <a:gd name="connsiteX84" fmla="*/ 7264623 w 12902313"/>
              <a:gd name="connsiteY84" fmla="*/ 3415525 h 6858000"/>
              <a:gd name="connsiteX85" fmla="*/ 7176207 w 12902313"/>
              <a:gd name="connsiteY85" fmla="*/ 3467727 h 6858000"/>
              <a:gd name="connsiteX86" fmla="*/ 7145196 w 12902313"/>
              <a:gd name="connsiteY86" fmla="*/ 3556143 h 6858000"/>
              <a:gd name="connsiteX87" fmla="*/ 7171790 w 12902313"/>
              <a:gd name="connsiteY87" fmla="*/ 3584335 h 6858000"/>
              <a:gd name="connsiteX88" fmla="*/ 7997607 w 12902313"/>
              <a:gd name="connsiteY88" fmla="*/ 4053339 h 6858000"/>
              <a:gd name="connsiteX89" fmla="*/ 8250487 w 12902313"/>
              <a:gd name="connsiteY89" fmla="*/ 4053339 h 6858000"/>
              <a:gd name="connsiteX90" fmla="*/ 8629795 w 12902313"/>
              <a:gd name="connsiteY90" fmla="*/ 3838412 h 6858000"/>
              <a:gd name="connsiteX91" fmla="*/ 8882674 w 12902313"/>
              <a:gd name="connsiteY91" fmla="*/ 3838412 h 6858000"/>
              <a:gd name="connsiteX92" fmla="*/ 10104609 w 12902313"/>
              <a:gd name="connsiteY92" fmla="*/ 4534525 h 6858000"/>
              <a:gd name="connsiteX93" fmla="*/ 10357477 w 12902313"/>
              <a:gd name="connsiteY93" fmla="*/ 4534525 h 6858000"/>
              <a:gd name="connsiteX94" fmla="*/ 11056866 w 12902313"/>
              <a:gd name="connsiteY94" fmla="*/ 4136869 h 6858000"/>
              <a:gd name="connsiteX95" fmla="*/ 11090462 w 12902313"/>
              <a:gd name="connsiteY95" fmla="*/ 4136869 h 6858000"/>
              <a:gd name="connsiteX96" fmla="*/ 11789840 w 12902313"/>
              <a:gd name="connsiteY96" fmla="*/ 4534525 h 6858000"/>
              <a:gd name="connsiteX97" fmla="*/ 12043600 w 12902313"/>
              <a:gd name="connsiteY97" fmla="*/ 4534525 h 6858000"/>
              <a:gd name="connsiteX98" fmla="*/ 12204000 w 12902313"/>
              <a:gd name="connsiteY98" fmla="*/ 4443332 h 6858000"/>
              <a:gd name="connsiteX99" fmla="*/ 12204000 w 12902313"/>
              <a:gd name="connsiteY99" fmla="*/ 6858000 h 6858000"/>
              <a:gd name="connsiteX100" fmla="*/ 0 w 12902313"/>
              <a:gd name="connsiteY100" fmla="*/ 6858000 h 6858000"/>
              <a:gd name="connsiteX101" fmla="*/ 0 w 12902313"/>
              <a:gd name="connsiteY101" fmla="*/ 0 h 6858000"/>
              <a:gd name="connsiteX0" fmla="*/ 12742108 w 12902313"/>
              <a:gd name="connsiteY0" fmla="*/ 3894103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7281425 w 12902313"/>
              <a:gd name="connsiteY8" fmla="*/ 3889531 h 6858000"/>
              <a:gd name="connsiteX9" fmla="*/ 7264623 w 12902313"/>
              <a:gd name="connsiteY9" fmla="*/ 3894104 h 6858000"/>
              <a:gd name="connsiteX10" fmla="*/ 7176207 w 12902313"/>
              <a:gd name="connsiteY10" fmla="*/ 3946305 h 6858000"/>
              <a:gd name="connsiteX11" fmla="*/ 7151727 w 12902313"/>
              <a:gd name="connsiteY11" fmla="*/ 4037952 h 6858000"/>
              <a:gd name="connsiteX12" fmla="*/ 7176207 w 12902313"/>
              <a:gd name="connsiteY12" fmla="*/ 4062044 h 6858000"/>
              <a:gd name="connsiteX13" fmla="*/ 8002024 w 12902313"/>
              <a:gd name="connsiteY13" fmla="*/ 4531048 h 6858000"/>
              <a:gd name="connsiteX14" fmla="*/ 8254904 w 12902313"/>
              <a:gd name="connsiteY14" fmla="*/ 4531048 h 6858000"/>
              <a:gd name="connsiteX15" fmla="*/ 8634212 w 12902313"/>
              <a:gd name="connsiteY15" fmla="*/ 4315252 h 6858000"/>
              <a:gd name="connsiteX16" fmla="*/ 8887091 w 12902313"/>
              <a:gd name="connsiteY16" fmla="*/ 4315252 h 6858000"/>
              <a:gd name="connsiteX17" fmla="*/ 10109026 w 12902313"/>
              <a:gd name="connsiteY17" fmla="*/ 5011364 h 6858000"/>
              <a:gd name="connsiteX18" fmla="*/ 10361894 w 12902313"/>
              <a:gd name="connsiteY18" fmla="*/ 5011364 h 6858000"/>
              <a:gd name="connsiteX19" fmla="*/ 11183295 w 12902313"/>
              <a:gd name="connsiteY19" fmla="*/ 4541490 h 6858000"/>
              <a:gd name="connsiteX20" fmla="*/ 11208339 w 12902313"/>
              <a:gd name="connsiteY20" fmla="*/ 4451277 h 6858000"/>
              <a:gd name="connsiteX21" fmla="*/ 11183295 w 12902313"/>
              <a:gd name="connsiteY21" fmla="*/ 4426633 h 6858000"/>
              <a:gd name="connsiteX22" fmla="*/ 11094879 w 12902313"/>
              <a:gd name="connsiteY22" fmla="*/ 4373550 h 6858000"/>
              <a:gd name="connsiteX23" fmla="*/ 11061284 w 12902313"/>
              <a:gd name="connsiteY23" fmla="*/ 4373550 h 6858000"/>
              <a:gd name="connsiteX24" fmla="*/ 10361894 w 12902313"/>
              <a:gd name="connsiteY24" fmla="*/ 4771206 h 6858000"/>
              <a:gd name="connsiteX25" fmla="*/ 10104598 w 12902313"/>
              <a:gd name="connsiteY25" fmla="*/ 4770336 h 6858000"/>
              <a:gd name="connsiteX26" fmla="*/ 8882675 w 12902313"/>
              <a:gd name="connsiteY26" fmla="*/ 4074225 h 6858000"/>
              <a:gd name="connsiteX27" fmla="*/ 8629795 w 12902313"/>
              <a:gd name="connsiteY27" fmla="*/ 4074225 h 6858000"/>
              <a:gd name="connsiteX28" fmla="*/ 8250487 w 12902313"/>
              <a:gd name="connsiteY28" fmla="*/ 4289151 h 6858000"/>
              <a:gd name="connsiteX29" fmla="*/ 7997608 w 12902313"/>
              <a:gd name="connsiteY29" fmla="*/ 4289151 h 6858000"/>
              <a:gd name="connsiteX30" fmla="*/ 7298218 w 12902313"/>
              <a:gd name="connsiteY30" fmla="*/ 3894104 h 6858000"/>
              <a:gd name="connsiteX31" fmla="*/ 7281425 w 12902313"/>
              <a:gd name="connsiteY31" fmla="*/ 3889531 h 6858000"/>
              <a:gd name="connsiteX32" fmla="*/ 12204000 w 12902313"/>
              <a:gd name="connsiteY32" fmla="*/ 3724080 h 6858000"/>
              <a:gd name="connsiteX33" fmla="*/ 12204000 w 12902313"/>
              <a:gd name="connsiteY33" fmla="*/ 3962853 h 6858000"/>
              <a:gd name="connsiteX34" fmla="*/ 12204000 w 12902313"/>
              <a:gd name="connsiteY34" fmla="*/ 3724080 h 6858000"/>
              <a:gd name="connsiteX35" fmla="*/ 12204000 w 12902313"/>
              <a:gd name="connsiteY35" fmla="*/ 2611736 h 6858000"/>
              <a:gd name="connsiteX36" fmla="*/ 12204000 w 12902313"/>
              <a:gd name="connsiteY36" fmla="*/ 3481835 h 6858000"/>
              <a:gd name="connsiteX37" fmla="*/ 12204000 w 12902313"/>
              <a:gd name="connsiteY37" fmla="*/ 2611736 h 6858000"/>
              <a:gd name="connsiteX38" fmla="*/ 10020610 w 12902313"/>
              <a:gd name="connsiteY38" fmla="*/ 2606016 h 6858000"/>
              <a:gd name="connsiteX39" fmla="*/ 10147050 w 12902313"/>
              <a:gd name="connsiteY39" fmla="*/ 2639361 h 6858000"/>
              <a:gd name="connsiteX40" fmla="*/ 11789852 w 12902313"/>
              <a:gd name="connsiteY40" fmla="*/ 3573023 h 6858000"/>
              <a:gd name="connsiteX41" fmla="*/ 12043612 w 12902313"/>
              <a:gd name="connsiteY41" fmla="*/ 3573023 h 6858000"/>
              <a:gd name="connsiteX42" fmla="*/ 12204000 w 12902313"/>
              <a:gd name="connsiteY42" fmla="*/ 3481835 h 6858000"/>
              <a:gd name="connsiteX43" fmla="*/ 12204000 w 12902313"/>
              <a:gd name="connsiteY43" fmla="*/ 3724080 h 6858000"/>
              <a:gd name="connsiteX44" fmla="*/ 12047148 w 12902313"/>
              <a:gd name="connsiteY44" fmla="*/ 3813181 h 6858000"/>
              <a:gd name="connsiteX45" fmla="*/ 11789852 w 12902313"/>
              <a:gd name="connsiteY45" fmla="*/ 3812312 h 6858000"/>
              <a:gd name="connsiteX46" fmla="*/ 9894170 w 12902313"/>
              <a:gd name="connsiteY46" fmla="*/ 2735072 h 6858000"/>
              <a:gd name="connsiteX47" fmla="*/ 9872709 w 12902313"/>
              <a:gd name="connsiteY47" fmla="*/ 2660481 h 6858000"/>
              <a:gd name="connsiteX48" fmla="*/ 9894170 w 12902313"/>
              <a:gd name="connsiteY48" fmla="*/ 2639361 h 6858000"/>
              <a:gd name="connsiteX49" fmla="*/ 10020610 w 12902313"/>
              <a:gd name="connsiteY49" fmla="*/ 2606016 h 6858000"/>
              <a:gd name="connsiteX50" fmla="*/ 0 w 12902313"/>
              <a:gd name="connsiteY50" fmla="*/ 0 h 6858000"/>
              <a:gd name="connsiteX51" fmla="*/ 12204000 w 12902313"/>
              <a:gd name="connsiteY51" fmla="*/ 0 h 6858000"/>
              <a:gd name="connsiteX52" fmla="*/ 12204000 w 12902313"/>
              <a:gd name="connsiteY52" fmla="*/ 2611736 h 6858000"/>
              <a:gd name="connsiteX53" fmla="*/ 10144395 w 12902313"/>
              <a:gd name="connsiteY53" fmla="*/ 1442037 h 6858000"/>
              <a:gd name="connsiteX54" fmla="*/ 10017955 w 12902313"/>
              <a:gd name="connsiteY54" fmla="*/ 1408700 h 6858000"/>
              <a:gd name="connsiteX55" fmla="*/ 9891515 w 12902313"/>
              <a:gd name="connsiteY55" fmla="*/ 1442037 h 6858000"/>
              <a:gd name="connsiteX56" fmla="*/ 7171790 w 12902313"/>
              <a:gd name="connsiteY56" fmla="*/ 2989150 h 6858000"/>
              <a:gd name="connsiteX57" fmla="*/ 7146758 w 12902313"/>
              <a:gd name="connsiteY57" fmla="*/ 3079375 h 6858000"/>
              <a:gd name="connsiteX58" fmla="*/ 7171790 w 12902313"/>
              <a:gd name="connsiteY58" fmla="*/ 3104007 h 6858000"/>
              <a:gd name="connsiteX59" fmla="*/ 7997608 w 12902313"/>
              <a:gd name="connsiteY59" fmla="*/ 3573023 h 6858000"/>
              <a:gd name="connsiteX60" fmla="*/ 8250487 w 12902313"/>
              <a:gd name="connsiteY60" fmla="*/ 3573023 h 6858000"/>
              <a:gd name="connsiteX61" fmla="*/ 8629795 w 12902313"/>
              <a:gd name="connsiteY61" fmla="*/ 3358097 h 6858000"/>
              <a:gd name="connsiteX62" fmla="*/ 8882675 w 12902313"/>
              <a:gd name="connsiteY62" fmla="*/ 3358097 h 6858000"/>
              <a:gd name="connsiteX63" fmla="*/ 10104610 w 12902313"/>
              <a:gd name="connsiteY63" fmla="*/ 4054208 h 6858000"/>
              <a:gd name="connsiteX64" fmla="*/ 10357478 w 12902313"/>
              <a:gd name="connsiteY64" fmla="*/ 4054208 h 6858000"/>
              <a:gd name="connsiteX65" fmla="*/ 11056867 w 12902313"/>
              <a:gd name="connsiteY65" fmla="*/ 3657422 h 6858000"/>
              <a:gd name="connsiteX66" fmla="*/ 11090462 w 12902313"/>
              <a:gd name="connsiteY66" fmla="*/ 3657422 h 6858000"/>
              <a:gd name="connsiteX67" fmla="*/ 11789852 w 12902313"/>
              <a:gd name="connsiteY67" fmla="*/ 4054208 h 6858000"/>
              <a:gd name="connsiteX68" fmla="*/ 12043612 w 12902313"/>
              <a:gd name="connsiteY68" fmla="*/ 4054208 h 6858000"/>
              <a:gd name="connsiteX69" fmla="*/ 12204000 w 12902313"/>
              <a:gd name="connsiteY69" fmla="*/ 3962853 h 6858000"/>
              <a:gd name="connsiteX70" fmla="*/ 12204000 w 12902313"/>
              <a:gd name="connsiteY70" fmla="*/ 4199775 h 6858000"/>
              <a:gd name="connsiteX71" fmla="*/ 12043600 w 12902313"/>
              <a:gd name="connsiteY71" fmla="*/ 4290890 h 6858000"/>
              <a:gd name="connsiteX72" fmla="*/ 11789840 w 12902313"/>
              <a:gd name="connsiteY72" fmla="*/ 4290890 h 6858000"/>
              <a:gd name="connsiteX73" fmla="*/ 11090462 w 12902313"/>
              <a:gd name="connsiteY73" fmla="*/ 3894103 h 6858000"/>
              <a:gd name="connsiteX74" fmla="*/ 11056866 w 12902313"/>
              <a:gd name="connsiteY74" fmla="*/ 3894103 h 6858000"/>
              <a:gd name="connsiteX75" fmla="*/ 10357477 w 12902313"/>
              <a:gd name="connsiteY75" fmla="*/ 4290890 h 6858000"/>
              <a:gd name="connsiteX76" fmla="*/ 10104609 w 12902313"/>
              <a:gd name="connsiteY76" fmla="*/ 4290890 h 6858000"/>
              <a:gd name="connsiteX77" fmla="*/ 8882674 w 12902313"/>
              <a:gd name="connsiteY77" fmla="*/ 3594777 h 6858000"/>
              <a:gd name="connsiteX78" fmla="*/ 8629795 w 12902313"/>
              <a:gd name="connsiteY78" fmla="*/ 3594777 h 6858000"/>
              <a:gd name="connsiteX79" fmla="*/ 8250487 w 12902313"/>
              <a:gd name="connsiteY79" fmla="*/ 3809704 h 6858000"/>
              <a:gd name="connsiteX80" fmla="*/ 7997607 w 12902313"/>
              <a:gd name="connsiteY80" fmla="*/ 3809704 h 6858000"/>
              <a:gd name="connsiteX81" fmla="*/ 7298230 w 12902313"/>
              <a:gd name="connsiteY81" fmla="*/ 3415525 h 6858000"/>
              <a:gd name="connsiteX82" fmla="*/ 7281427 w 12902313"/>
              <a:gd name="connsiteY82" fmla="*/ 3410953 h 6858000"/>
              <a:gd name="connsiteX83" fmla="*/ 7264623 w 12902313"/>
              <a:gd name="connsiteY83" fmla="*/ 3415525 h 6858000"/>
              <a:gd name="connsiteX84" fmla="*/ 7176207 w 12902313"/>
              <a:gd name="connsiteY84" fmla="*/ 3467727 h 6858000"/>
              <a:gd name="connsiteX85" fmla="*/ 7145196 w 12902313"/>
              <a:gd name="connsiteY85" fmla="*/ 3556143 h 6858000"/>
              <a:gd name="connsiteX86" fmla="*/ 7171790 w 12902313"/>
              <a:gd name="connsiteY86" fmla="*/ 3584335 h 6858000"/>
              <a:gd name="connsiteX87" fmla="*/ 7997607 w 12902313"/>
              <a:gd name="connsiteY87" fmla="*/ 4053339 h 6858000"/>
              <a:gd name="connsiteX88" fmla="*/ 8250487 w 12902313"/>
              <a:gd name="connsiteY88" fmla="*/ 4053339 h 6858000"/>
              <a:gd name="connsiteX89" fmla="*/ 8629795 w 12902313"/>
              <a:gd name="connsiteY89" fmla="*/ 3838412 h 6858000"/>
              <a:gd name="connsiteX90" fmla="*/ 8882674 w 12902313"/>
              <a:gd name="connsiteY90" fmla="*/ 3838412 h 6858000"/>
              <a:gd name="connsiteX91" fmla="*/ 10104609 w 12902313"/>
              <a:gd name="connsiteY91" fmla="*/ 4534525 h 6858000"/>
              <a:gd name="connsiteX92" fmla="*/ 10357477 w 12902313"/>
              <a:gd name="connsiteY92" fmla="*/ 4534525 h 6858000"/>
              <a:gd name="connsiteX93" fmla="*/ 11056866 w 12902313"/>
              <a:gd name="connsiteY93" fmla="*/ 4136869 h 6858000"/>
              <a:gd name="connsiteX94" fmla="*/ 11090462 w 12902313"/>
              <a:gd name="connsiteY94" fmla="*/ 4136869 h 6858000"/>
              <a:gd name="connsiteX95" fmla="*/ 11789840 w 12902313"/>
              <a:gd name="connsiteY95" fmla="*/ 4534525 h 6858000"/>
              <a:gd name="connsiteX96" fmla="*/ 12043600 w 12902313"/>
              <a:gd name="connsiteY96" fmla="*/ 4534525 h 6858000"/>
              <a:gd name="connsiteX97" fmla="*/ 12204000 w 12902313"/>
              <a:gd name="connsiteY97" fmla="*/ 4443332 h 6858000"/>
              <a:gd name="connsiteX98" fmla="*/ 12204000 w 12902313"/>
              <a:gd name="connsiteY98" fmla="*/ 6858000 h 6858000"/>
              <a:gd name="connsiteX99" fmla="*/ 0 w 12902313"/>
              <a:gd name="connsiteY99" fmla="*/ 6858000 h 6858000"/>
              <a:gd name="connsiteX100" fmla="*/ 0 w 12902313"/>
              <a:gd name="connsiteY100" fmla="*/ 0 h 6858000"/>
              <a:gd name="connsiteX0" fmla="*/ 12204000 w 12902313"/>
              <a:gd name="connsiteY0" fmla="*/ 4199775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7281425 w 12902313"/>
              <a:gd name="connsiteY7" fmla="*/ 3889531 h 6858000"/>
              <a:gd name="connsiteX8" fmla="*/ 7264623 w 12902313"/>
              <a:gd name="connsiteY8" fmla="*/ 3894104 h 6858000"/>
              <a:gd name="connsiteX9" fmla="*/ 7176207 w 12902313"/>
              <a:gd name="connsiteY9" fmla="*/ 3946305 h 6858000"/>
              <a:gd name="connsiteX10" fmla="*/ 7151727 w 12902313"/>
              <a:gd name="connsiteY10" fmla="*/ 4037952 h 6858000"/>
              <a:gd name="connsiteX11" fmla="*/ 7176207 w 12902313"/>
              <a:gd name="connsiteY11" fmla="*/ 4062044 h 6858000"/>
              <a:gd name="connsiteX12" fmla="*/ 8002024 w 12902313"/>
              <a:gd name="connsiteY12" fmla="*/ 4531048 h 6858000"/>
              <a:gd name="connsiteX13" fmla="*/ 8254904 w 12902313"/>
              <a:gd name="connsiteY13" fmla="*/ 4531048 h 6858000"/>
              <a:gd name="connsiteX14" fmla="*/ 8634212 w 12902313"/>
              <a:gd name="connsiteY14" fmla="*/ 4315252 h 6858000"/>
              <a:gd name="connsiteX15" fmla="*/ 8887091 w 12902313"/>
              <a:gd name="connsiteY15" fmla="*/ 4315252 h 6858000"/>
              <a:gd name="connsiteX16" fmla="*/ 10109026 w 12902313"/>
              <a:gd name="connsiteY16" fmla="*/ 5011364 h 6858000"/>
              <a:gd name="connsiteX17" fmla="*/ 10361894 w 12902313"/>
              <a:gd name="connsiteY17" fmla="*/ 5011364 h 6858000"/>
              <a:gd name="connsiteX18" fmla="*/ 11183295 w 12902313"/>
              <a:gd name="connsiteY18" fmla="*/ 4541490 h 6858000"/>
              <a:gd name="connsiteX19" fmla="*/ 11208339 w 12902313"/>
              <a:gd name="connsiteY19" fmla="*/ 4451277 h 6858000"/>
              <a:gd name="connsiteX20" fmla="*/ 11183295 w 12902313"/>
              <a:gd name="connsiteY20" fmla="*/ 4426633 h 6858000"/>
              <a:gd name="connsiteX21" fmla="*/ 11094879 w 12902313"/>
              <a:gd name="connsiteY21" fmla="*/ 4373550 h 6858000"/>
              <a:gd name="connsiteX22" fmla="*/ 11061284 w 12902313"/>
              <a:gd name="connsiteY22" fmla="*/ 4373550 h 6858000"/>
              <a:gd name="connsiteX23" fmla="*/ 10361894 w 12902313"/>
              <a:gd name="connsiteY23" fmla="*/ 4771206 h 6858000"/>
              <a:gd name="connsiteX24" fmla="*/ 10104598 w 12902313"/>
              <a:gd name="connsiteY24" fmla="*/ 4770336 h 6858000"/>
              <a:gd name="connsiteX25" fmla="*/ 8882675 w 12902313"/>
              <a:gd name="connsiteY25" fmla="*/ 4074225 h 6858000"/>
              <a:gd name="connsiteX26" fmla="*/ 8629795 w 12902313"/>
              <a:gd name="connsiteY26" fmla="*/ 4074225 h 6858000"/>
              <a:gd name="connsiteX27" fmla="*/ 8250487 w 12902313"/>
              <a:gd name="connsiteY27" fmla="*/ 4289151 h 6858000"/>
              <a:gd name="connsiteX28" fmla="*/ 7997608 w 12902313"/>
              <a:gd name="connsiteY28" fmla="*/ 4289151 h 6858000"/>
              <a:gd name="connsiteX29" fmla="*/ 7298218 w 12902313"/>
              <a:gd name="connsiteY29" fmla="*/ 3894104 h 6858000"/>
              <a:gd name="connsiteX30" fmla="*/ 7281425 w 12902313"/>
              <a:gd name="connsiteY30" fmla="*/ 3889531 h 6858000"/>
              <a:gd name="connsiteX31" fmla="*/ 12204000 w 12902313"/>
              <a:gd name="connsiteY31" fmla="*/ 3724080 h 6858000"/>
              <a:gd name="connsiteX32" fmla="*/ 12204000 w 12902313"/>
              <a:gd name="connsiteY32" fmla="*/ 3962853 h 6858000"/>
              <a:gd name="connsiteX33" fmla="*/ 12204000 w 12902313"/>
              <a:gd name="connsiteY33" fmla="*/ 3724080 h 6858000"/>
              <a:gd name="connsiteX34" fmla="*/ 12204000 w 12902313"/>
              <a:gd name="connsiteY34" fmla="*/ 2611736 h 6858000"/>
              <a:gd name="connsiteX35" fmla="*/ 12204000 w 12902313"/>
              <a:gd name="connsiteY35" fmla="*/ 3481835 h 6858000"/>
              <a:gd name="connsiteX36" fmla="*/ 12204000 w 12902313"/>
              <a:gd name="connsiteY36" fmla="*/ 2611736 h 6858000"/>
              <a:gd name="connsiteX37" fmla="*/ 10020610 w 12902313"/>
              <a:gd name="connsiteY37" fmla="*/ 2606016 h 6858000"/>
              <a:gd name="connsiteX38" fmla="*/ 10147050 w 12902313"/>
              <a:gd name="connsiteY38" fmla="*/ 2639361 h 6858000"/>
              <a:gd name="connsiteX39" fmla="*/ 11789852 w 12902313"/>
              <a:gd name="connsiteY39" fmla="*/ 3573023 h 6858000"/>
              <a:gd name="connsiteX40" fmla="*/ 12043612 w 12902313"/>
              <a:gd name="connsiteY40" fmla="*/ 3573023 h 6858000"/>
              <a:gd name="connsiteX41" fmla="*/ 12204000 w 12902313"/>
              <a:gd name="connsiteY41" fmla="*/ 3481835 h 6858000"/>
              <a:gd name="connsiteX42" fmla="*/ 12204000 w 12902313"/>
              <a:gd name="connsiteY42" fmla="*/ 3724080 h 6858000"/>
              <a:gd name="connsiteX43" fmla="*/ 12047148 w 12902313"/>
              <a:gd name="connsiteY43" fmla="*/ 3813181 h 6858000"/>
              <a:gd name="connsiteX44" fmla="*/ 11789852 w 12902313"/>
              <a:gd name="connsiteY44" fmla="*/ 3812312 h 6858000"/>
              <a:gd name="connsiteX45" fmla="*/ 9894170 w 12902313"/>
              <a:gd name="connsiteY45" fmla="*/ 2735072 h 6858000"/>
              <a:gd name="connsiteX46" fmla="*/ 9872709 w 12902313"/>
              <a:gd name="connsiteY46" fmla="*/ 2660481 h 6858000"/>
              <a:gd name="connsiteX47" fmla="*/ 9894170 w 12902313"/>
              <a:gd name="connsiteY47" fmla="*/ 2639361 h 6858000"/>
              <a:gd name="connsiteX48" fmla="*/ 10020610 w 12902313"/>
              <a:gd name="connsiteY48" fmla="*/ 2606016 h 6858000"/>
              <a:gd name="connsiteX49" fmla="*/ 0 w 12902313"/>
              <a:gd name="connsiteY49" fmla="*/ 0 h 6858000"/>
              <a:gd name="connsiteX50" fmla="*/ 12204000 w 12902313"/>
              <a:gd name="connsiteY50" fmla="*/ 0 h 6858000"/>
              <a:gd name="connsiteX51" fmla="*/ 12204000 w 12902313"/>
              <a:gd name="connsiteY51" fmla="*/ 2611736 h 6858000"/>
              <a:gd name="connsiteX52" fmla="*/ 10144395 w 12902313"/>
              <a:gd name="connsiteY52" fmla="*/ 1442037 h 6858000"/>
              <a:gd name="connsiteX53" fmla="*/ 10017955 w 12902313"/>
              <a:gd name="connsiteY53" fmla="*/ 1408700 h 6858000"/>
              <a:gd name="connsiteX54" fmla="*/ 9891515 w 12902313"/>
              <a:gd name="connsiteY54" fmla="*/ 1442037 h 6858000"/>
              <a:gd name="connsiteX55" fmla="*/ 7171790 w 12902313"/>
              <a:gd name="connsiteY55" fmla="*/ 2989150 h 6858000"/>
              <a:gd name="connsiteX56" fmla="*/ 7146758 w 12902313"/>
              <a:gd name="connsiteY56" fmla="*/ 3079375 h 6858000"/>
              <a:gd name="connsiteX57" fmla="*/ 7171790 w 12902313"/>
              <a:gd name="connsiteY57" fmla="*/ 3104007 h 6858000"/>
              <a:gd name="connsiteX58" fmla="*/ 7997608 w 12902313"/>
              <a:gd name="connsiteY58" fmla="*/ 3573023 h 6858000"/>
              <a:gd name="connsiteX59" fmla="*/ 8250487 w 12902313"/>
              <a:gd name="connsiteY59" fmla="*/ 3573023 h 6858000"/>
              <a:gd name="connsiteX60" fmla="*/ 8629795 w 12902313"/>
              <a:gd name="connsiteY60" fmla="*/ 3358097 h 6858000"/>
              <a:gd name="connsiteX61" fmla="*/ 8882675 w 12902313"/>
              <a:gd name="connsiteY61" fmla="*/ 3358097 h 6858000"/>
              <a:gd name="connsiteX62" fmla="*/ 10104610 w 12902313"/>
              <a:gd name="connsiteY62" fmla="*/ 4054208 h 6858000"/>
              <a:gd name="connsiteX63" fmla="*/ 10357478 w 12902313"/>
              <a:gd name="connsiteY63" fmla="*/ 4054208 h 6858000"/>
              <a:gd name="connsiteX64" fmla="*/ 11056867 w 12902313"/>
              <a:gd name="connsiteY64" fmla="*/ 3657422 h 6858000"/>
              <a:gd name="connsiteX65" fmla="*/ 11090462 w 12902313"/>
              <a:gd name="connsiteY65" fmla="*/ 3657422 h 6858000"/>
              <a:gd name="connsiteX66" fmla="*/ 11789852 w 12902313"/>
              <a:gd name="connsiteY66" fmla="*/ 4054208 h 6858000"/>
              <a:gd name="connsiteX67" fmla="*/ 12043612 w 12902313"/>
              <a:gd name="connsiteY67" fmla="*/ 4054208 h 6858000"/>
              <a:gd name="connsiteX68" fmla="*/ 12204000 w 12902313"/>
              <a:gd name="connsiteY68" fmla="*/ 3962853 h 6858000"/>
              <a:gd name="connsiteX69" fmla="*/ 12204000 w 12902313"/>
              <a:gd name="connsiteY69" fmla="*/ 4199775 h 6858000"/>
              <a:gd name="connsiteX70" fmla="*/ 12043600 w 12902313"/>
              <a:gd name="connsiteY70" fmla="*/ 4290890 h 6858000"/>
              <a:gd name="connsiteX71" fmla="*/ 11789840 w 12902313"/>
              <a:gd name="connsiteY71" fmla="*/ 4290890 h 6858000"/>
              <a:gd name="connsiteX72" fmla="*/ 11090462 w 12902313"/>
              <a:gd name="connsiteY72" fmla="*/ 3894103 h 6858000"/>
              <a:gd name="connsiteX73" fmla="*/ 11056866 w 12902313"/>
              <a:gd name="connsiteY73" fmla="*/ 3894103 h 6858000"/>
              <a:gd name="connsiteX74" fmla="*/ 10357477 w 12902313"/>
              <a:gd name="connsiteY74" fmla="*/ 4290890 h 6858000"/>
              <a:gd name="connsiteX75" fmla="*/ 10104609 w 12902313"/>
              <a:gd name="connsiteY75" fmla="*/ 4290890 h 6858000"/>
              <a:gd name="connsiteX76" fmla="*/ 8882674 w 12902313"/>
              <a:gd name="connsiteY76" fmla="*/ 3594777 h 6858000"/>
              <a:gd name="connsiteX77" fmla="*/ 8629795 w 12902313"/>
              <a:gd name="connsiteY77" fmla="*/ 3594777 h 6858000"/>
              <a:gd name="connsiteX78" fmla="*/ 8250487 w 12902313"/>
              <a:gd name="connsiteY78" fmla="*/ 3809704 h 6858000"/>
              <a:gd name="connsiteX79" fmla="*/ 7997607 w 12902313"/>
              <a:gd name="connsiteY79" fmla="*/ 3809704 h 6858000"/>
              <a:gd name="connsiteX80" fmla="*/ 7298230 w 12902313"/>
              <a:gd name="connsiteY80" fmla="*/ 3415525 h 6858000"/>
              <a:gd name="connsiteX81" fmla="*/ 7281427 w 12902313"/>
              <a:gd name="connsiteY81" fmla="*/ 3410953 h 6858000"/>
              <a:gd name="connsiteX82" fmla="*/ 7264623 w 12902313"/>
              <a:gd name="connsiteY82" fmla="*/ 3415525 h 6858000"/>
              <a:gd name="connsiteX83" fmla="*/ 7176207 w 12902313"/>
              <a:gd name="connsiteY83" fmla="*/ 3467727 h 6858000"/>
              <a:gd name="connsiteX84" fmla="*/ 7145196 w 12902313"/>
              <a:gd name="connsiteY84" fmla="*/ 3556143 h 6858000"/>
              <a:gd name="connsiteX85" fmla="*/ 7171790 w 12902313"/>
              <a:gd name="connsiteY85" fmla="*/ 3584335 h 6858000"/>
              <a:gd name="connsiteX86" fmla="*/ 7997607 w 12902313"/>
              <a:gd name="connsiteY86" fmla="*/ 4053339 h 6858000"/>
              <a:gd name="connsiteX87" fmla="*/ 8250487 w 12902313"/>
              <a:gd name="connsiteY87" fmla="*/ 4053339 h 6858000"/>
              <a:gd name="connsiteX88" fmla="*/ 8629795 w 12902313"/>
              <a:gd name="connsiteY88" fmla="*/ 3838412 h 6858000"/>
              <a:gd name="connsiteX89" fmla="*/ 8882674 w 12902313"/>
              <a:gd name="connsiteY89" fmla="*/ 3838412 h 6858000"/>
              <a:gd name="connsiteX90" fmla="*/ 10104609 w 12902313"/>
              <a:gd name="connsiteY90" fmla="*/ 4534525 h 6858000"/>
              <a:gd name="connsiteX91" fmla="*/ 10357477 w 12902313"/>
              <a:gd name="connsiteY91" fmla="*/ 4534525 h 6858000"/>
              <a:gd name="connsiteX92" fmla="*/ 11056866 w 12902313"/>
              <a:gd name="connsiteY92" fmla="*/ 4136869 h 6858000"/>
              <a:gd name="connsiteX93" fmla="*/ 11090462 w 12902313"/>
              <a:gd name="connsiteY93" fmla="*/ 4136869 h 6858000"/>
              <a:gd name="connsiteX94" fmla="*/ 11789840 w 12902313"/>
              <a:gd name="connsiteY94" fmla="*/ 4534525 h 6858000"/>
              <a:gd name="connsiteX95" fmla="*/ 12043600 w 12902313"/>
              <a:gd name="connsiteY95" fmla="*/ 4534525 h 6858000"/>
              <a:gd name="connsiteX96" fmla="*/ 12204000 w 12902313"/>
              <a:gd name="connsiteY96" fmla="*/ 4443332 h 6858000"/>
              <a:gd name="connsiteX97" fmla="*/ 12204000 w 12902313"/>
              <a:gd name="connsiteY97" fmla="*/ 6858000 h 6858000"/>
              <a:gd name="connsiteX98" fmla="*/ 0 w 12902313"/>
              <a:gd name="connsiteY98" fmla="*/ 6858000 h 6858000"/>
              <a:gd name="connsiteX99" fmla="*/ 0 w 12902313"/>
              <a:gd name="connsiteY99" fmla="*/ 0 h 6858000"/>
              <a:gd name="connsiteX0" fmla="*/ 12204000 w 12902313"/>
              <a:gd name="connsiteY0" fmla="*/ 4199775 h 6858000"/>
              <a:gd name="connsiteX1" fmla="*/ 12868536 w 12902313"/>
              <a:gd name="connsiteY1" fmla="*/ 3949793 h 6858000"/>
              <a:gd name="connsiteX2" fmla="*/ 12893016 w 12902313"/>
              <a:gd name="connsiteY2" fmla="*/ 3973874 h 6858000"/>
              <a:gd name="connsiteX3" fmla="*/ 12868536 w 12902313"/>
              <a:gd name="connsiteY3" fmla="*/ 4065520 h 6858000"/>
              <a:gd name="connsiteX4" fmla="*/ 12204000 w 12902313"/>
              <a:gd name="connsiteY4" fmla="*/ 4443332 h 6858000"/>
              <a:gd name="connsiteX5" fmla="*/ 12204000 w 12902313"/>
              <a:gd name="connsiteY5" fmla="*/ 4199775 h 6858000"/>
              <a:gd name="connsiteX6" fmla="*/ 7281425 w 12902313"/>
              <a:gd name="connsiteY6" fmla="*/ 3889531 h 6858000"/>
              <a:gd name="connsiteX7" fmla="*/ 7264623 w 12902313"/>
              <a:gd name="connsiteY7" fmla="*/ 3894104 h 6858000"/>
              <a:gd name="connsiteX8" fmla="*/ 7176207 w 12902313"/>
              <a:gd name="connsiteY8" fmla="*/ 3946305 h 6858000"/>
              <a:gd name="connsiteX9" fmla="*/ 7151727 w 12902313"/>
              <a:gd name="connsiteY9" fmla="*/ 4037952 h 6858000"/>
              <a:gd name="connsiteX10" fmla="*/ 7176207 w 12902313"/>
              <a:gd name="connsiteY10" fmla="*/ 4062044 h 6858000"/>
              <a:gd name="connsiteX11" fmla="*/ 8002024 w 12902313"/>
              <a:gd name="connsiteY11" fmla="*/ 4531048 h 6858000"/>
              <a:gd name="connsiteX12" fmla="*/ 8254904 w 12902313"/>
              <a:gd name="connsiteY12" fmla="*/ 4531048 h 6858000"/>
              <a:gd name="connsiteX13" fmla="*/ 8634212 w 12902313"/>
              <a:gd name="connsiteY13" fmla="*/ 4315252 h 6858000"/>
              <a:gd name="connsiteX14" fmla="*/ 8887091 w 12902313"/>
              <a:gd name="connsiteY14" fmla="*/ 4315252 h 6858000"/>
              <a:gd name="connsiteX15" fmla="*/ 10109026 w 12902313"/>
              <a:gd name="connsiteY15" fmla="*/ 5011364 h 6858000"/>
              <a:gd name="connsiteX16" fmla="*/ 10361894 w 12902313"/>
              <a:gd name="connsiteY16" fmla="*/ 5011364 h 6858000"/>
              <a:gd name="connsiteX17" fmla="*/ 11183295 w 12902313"/>
              <a:gd name="connsiteY17" fmla="*/ 4541490 h 6858000"/>
              <a:gd name="connsiteX18" fmla="*/ 11208339 w 12902313"/>
              <a:gd name="connsiteY18" fmla="*/ 4451277 h 6858000"/>
              <a:gd name="connsiteX19" fmla="*/ 11183295 w 12902313"/>
              <a:gd name="connsiteY19" fmla="*/ 4426633 h 6858000"/>
              <a:gd name="connsiteX20" fmla="*/ 11094879 w 12902313"/>
              <a:gd name="connsiteY20" fmla="*/ 4373550 h 6858000"/>
              <a:gd name="connsiteX21" fmla="*/ 11061284 w 12902313"/>
              <a:gd name="connsiteY21" fmla="*/ 4373550 h 6858000"/>
              <a:gd name="connsiteX22" fmla="*/ 10361894 w 12902313"/>
              <a:gd name="connsiteY22" fmla="*/ 4771206 h 6858000"/>
              <a:gd name="connsiteX23" fmla="*/ 10104598 w 12902313"/>
              <a:gd name="connsiteY23" fmla="*/ 4770336 h 6858000"/>
              <a:gd name="connsiteX24" fmla="*/ 8882675 w 12902313"/>
              <a:gd name="connsiteY24" fmla="*/ 4074225 h 6858000"/>
              <a:gd name="connsiteX25" fmla="*/ 8629795 w 12902313"/>
              <a:gd name="connsiteY25" fmla="*/ 4074225 h 6858000"/>
              <a:gd name="connsiteX26" fmla="*/ 8250487 w 12902313"/>
              <a:gd name="connsiteY26" fmla="*/ 4289151 h 6858000"/>
              <a:gd name="connsiteX27" fmla="*/ 7997608 w 12902313"/>
              <a:gd name="connsiteY27" fmla="*/ 4289151 h 6858000"/>
              <a:gd name="connsiteX28" fmla="*/ 7298218 w 12902313"/>
              <a:gd name="connsiteY28" fmla="*/ 3894104 h 6858000"/>
              <a:gd name="connsiteX29" fmla="*/ 7281425 w 12902313"/>
              <a:gd name="connsiteY29" fmla="*/ 3889531 h 6858000"/>
              <a:gd name="connsiteX30" fmla="*/ 12204000 w 12902313"/>
              <a:gd name="connsiteY30" fmla="*/ 3724080 h 6858000"/>
              <a:gd name="connsiteX31" fmla="*/ 12204000 w 12902313"/>
              <a:gd name="connsiteY31" fmla="*/ 3962853 h 6858000"/>
              <a:gd name="connsiteX32" fmla="*/ 12204000 w 12902313"/>
              <a:gd name="connsiteY32" fmla="*/ 3724080 h 6858000"/>
              <a:gd name="connsiteX33" fmla="*/ 12204000 w 12902313"/>
              <a:gd name="connsiteY33" fmla="*/ 2611736 h 6858000"/>
              <a:gd name="connsiteX34" fmla="*/ 12204000 w 12902313"/>
              <a:gd name="connsiteY34" fmla="*/ 3481835 h 6858000"/>
              <a:gd name="connsiteX35" fmla="*/ 12204000 w 12902313"/>
              <a:gd name="connsiteY35" fmla="*/ 2611736 h 6858000"/>
              <a:gd name="connsiteX36" fmla="*/ 10020610 w 12902313"/>
              <a:gd name="connsiteY36" fmla="*/ 2606016 h 6858000"/>
              <a:gd name="connsiteX37" fmla="*/ 10147050 w 12902313"/>
              <a:gd name="connsiteY37" fmla="*/ 2639361 h 6858000"/>
              <a:gd name="connsiteX38" fmla="*/ 11789852 w 12902313"/>
              <a:gd name="connsiteY38" fmla="*/ 3573023 h 6858000"/>
              <a:gd name="connsiteX39" fmla="*/ 12043612 w 12902313"/>
              <a:gd name="connsiteY39" fmla="*/ 3573023 h 6858000"/>
              <a:gd name="connsiteX40" fmla="*/ 12204000 w 12902313"/>
              <a:gd name="connsiteY40" fmla="*/ 3481835 h 6858000"/>
              <a:gd name="connsiteX41" fmla="*/ 12204000 w 12902313"/>
              <a:gd name="connsiteY41" fmla="*/ 3724080 h 6858000"/>
              <a:gd name="connsiteX42" fmla="*/ 12047148 w 12902313"/>
              <a:gd name="connsiteY42" fmla="*/ 3813181 h 6858000"/>
              <a:gd name="connsiteX43" fmla="*/ 11789852 w 12902313"/>
              <a:gd name="connsiteY43" fmla="*/ 3812312 h 6858000"/>
              <a:gd name="connsiteX44" fmla="*/ 9894170 w 12902313"/>
              <a:gd name="connsiteY44" fmla="*/ 2735072 h 6858000"/>
              <a:gd name="connsiteX45" fmla="*/ 9872709 w 12902313"/>
              <a:gd name="connsiteY45" fmla="*/ 2660481 h 6858000"/>
              <a:gd name="connsiteX46" fmla="*/ 9894170 w 12902313"/>
              <a:gd name="connsiteY46" fmla="*/ 2639361 h 6858000"/>
              <a:gd name="connsiteX47" fmla="*/ 10020610 w 12902313"/>
              <a:gd name="connsiteY47" fmla="*/ 2606016 h 6858000"/>
              <a:gd name="connsiteX48" fmla="*/ 0 w 12902313"/>
              <a:gd name="connsiteY48" fmla="*/ 0 h 6858000"/>
              <a:gd name="connsiteX49" fmla="*/ 12204000 w 12902313"/>
              <a:gd name="connsiteY49" fmla="*/ 0 h 6858000"/>
              <a:gd name="connsiteX50" fmla="*/ 12204000 w 12902313"/>
              <a:gd name="connsiteY50" fmla="*/ 2611736 h 6858000"/>
              <a:gd name="connsiteX51" fmla="*/ 10144395 w 12902313"/>
              <a:gd name="connsiteY51" fmla="*/ 1442037 h 6858000"/>
              <a:gd name="connsiteX52" fmla="*/ 10017955 w 12902313"/>
              <a:gd name="connsiteY52" fmla="*/ 1408700 h 6858000"/>
              <a:gd name="connsiteX53" fmla="*/ 9891515 w 12902313"/>
              <a:gd name="connsiteY53" fmla="*/ 1442037 h 6858000"/>
              <a:gd name="connsiteX54" fmla="*/ 7171790 w 12902313"/>
              <a:gd name="connsiteY54" fmla="*/ 2989150 h 6858000"/>
              <a:gd name="connsiteX55" fmla="*/ 7146758 w 12902313"/>
              <a:gd name="connsiteY55" fmla="*/ 3079375 h 6858000"/>
              <a:gd name="connsiteX56" fmla="*/ 7171790 w 12902313"/>
              <a:gd name="connsiteY56" fmla="*/ 3104007 h 6858000"/>
              <a:gd name="connsiteX57" fmla="*/ 7997608 w 12902313"/>
              <a:gd name="connsiteY57" fmla="*/ 3573023 h 6858000"/>
              <a:gd name="connsiteX58" fmla="*/ 8250487 w 12902313"/>
              <a:gd name="connsiteY58" fmla="*/ 3573023 h 6858000"/>
              <a:gd name="connsiteX59" fmla="*/ 8629795 w 12902313"/>
              <a:gd name="connsiteY59" fmla="*/ 3358097 h 6858000"/>
              <a:gd name="connsiteX60" fmla="*/ 8882675 w 12902313"/>
              <a:gd name="connsiteY60" fmla="*/ 3358097 h 6858000"/>
              <a:gd name="connsiteX61" fmla="*/ 10104610 w 12902313"/>
              <a:gd name="connsiteY61" fmla="*/ 4054208 h 6858000"/>
              <a:gd name="connsiteX62" fmla="*/ 10357478 w 12902313"/>
              <a:gd name="connsiteY62" fmla="*/ 4054208 h 6858000"/>
              <a:gd name="connsiteX63" fmla="*/ 11056867 w 12902313"/>
              <a:gd name="connsiteY63" fmla="*/ 3657422 h 6858000"/>
              <a:gd name="connsiteX64" fmla="*/ 11090462 w 12902313"/>
              <a:gd name="connsiteY64" fmla="*/ 3657422 h 6858000"/>
              <a:gd name="connsiteX65" fmla="*/ 11789852 w 12902313"/>
              <a:gd name="connsiteY65" fmla="*/ 4054208 h 6858000"/>
              <a:gd name="connsiteX66" fmla="*/ 12043612 w 12902313"/>
              <a:gd name="connsiteY66" fmla="*/ 4054208 h 6858000"/>
              <a:gd name="connsiteX67" fmla="*/ 12204000 w 12902313"/>
              <a:gd name="connsiteY67" fmla="*/ 3962853 h 6858000"/>
              <a:gd name="connsiteX68" fmla="*/ 12204000 w 12902313"/>
              <a:gd name="connsiteY68" fmla="*/ 4199775 h 6858000"/>
              <a:gd name="connsiteX69" fmla="*/ 12043600 w 12902313"/>
              <a:gd name="connsiteY69" fmla="*/ 4290890 h 6858000"/>
              <a:gd name="connsiteX70" fmla="*/ 11789840 w 12902313"/>
              <a:gd name="connsiteY70" fmla="*/ 4290890 h 6858000"/>
              <a:gd name="connsiteX71" fmla="*/ 11090462 w 12902313"/>
              <a:gd name="connsiteY71" fmla="*/ 3894103 h 6858000"/>
              <a:gd name="connsiteX72" fmla="*/ 11056866 w 12902313"/>
              <a:gd name="connsiteY72" fmla="*/ 3894103 h 6858000"/>
              <a:gd name="connsiteX73" fmla="*/ 10357477 w 12902313"/>
              <a:gd name="connsiteY73" fmla="*/ 4290890 h 6858000"/>
              <a:gd name="connsiteX74" fmla="*/ 10104609 w 12902313"/>
              <a:gd name="connsiteY74" fmla="*/ 4290890 h 6858000"/>
              <a:gd name="connsiteX75" fmla="*/ 8882674 w 12902313"/>
              <a:gd name="connsiteY75" fmla="*/ 3594777 h 6858000"/>
              <a:gd name="connsiteX76" fmla="*/ 8629795 w 12902313"/>
              <a:gd name="connsiteY76" fmla="*/ 3594777 h 6858000"/>
              <a:gd name="connsiteX77" fmla="*/ 8250487 w 12902313"/>
              <a:gd name="connsiteY77" fmla="*/ 3809704 h 6858000"/>
              <a:gd name="connsiteX78" fmla="*/ 7997607 w 12902313"/>
              <a:gd name="connsiteY78" fmla="*/ 3809704 h 6858000"/>
              <a:gd name="connsiteX79" fmla="*/ 7298230 w 12902313"/>
              <a:gd name="connsiteY79" fmla="*/ 3415525 h 6858000"/>
              <a:gd name="connsiteX80" fmla="*/ 7281427 w 12902313"/>
              <a:gd name="connsiteY80" fmla="*/ 3410953 h 6858000"/>
              <a:gd name="connsiteX81" fmla="*/ 7264623 w 12902313"/>
              <a:gd name="connsiteY81" fmla="*/ 3415525 h 6858000"/>
              <a:gd name="connsiteX82" fmla="*/ 7176207 w 12902313"/>
              <a:gd name="connsiteY82" fmla="*/ 3467727 h 6858000"/>
              <a:gd name="connsiteX83" fmla="*/ 7145196 w 12902313"/>
              <a:gd name="connsiteY83" fmla="*/ 3556143 h 6858000"/>
              <a:gd name="connsiteX84" fmla="*/ 7171790 w 12902313"/>
              <a:gd name="connsiteY84" fmla="*/ 3584335 h 6858000"/>
              <a:gd name="connsiteX85" fmla="*/ 7997607 w 12902313"/>
              <a:gd name="connsiteY85" fmla="*/ 4053339 h 6858000"/>
              <a:gd name="connsiteX86" fmla="*/ 8250487 w 12902313"/>
              <a:gd name="connsiteY86" fmla="*/ 4053339 h 6858000"/>
              <a:gd name="connsiteX87" fmla="*/ 8629795 w 12902313"/>
              <a:gd name="connsiteY87" fmla="*/ 3838412 h 6858000"/>
              <a:gd name="connsiteX88" fmla="*/ 8882674 w 12902313"/>
              <a:gd name="connsiteY88" fmla="*/ 3838412 h 6858000"/>
              <a:gd name="connsiteX89" fmla="*/ 10104609 w 12902313"/>
              <a:gd name="connsiteY89" fmla="*/ 4534525 h 6858000"/>
              <a:gd name="connsiteX90" fmla="*/ 10357477 w 12902313"/>
              <a:gd name="connsiteY90" fmla="*/ 4534525 h 6858000"/>
              <a:gd name="connsiteX91" fmla="*/ 11056866 w 12902313"/>
              <a:gd name="connsiteY91" fmla="*/ 4136869 h 6858000"/>
              <a:gd name="connsiteX92" fmla="*/ 11090462 w 12902313"/>
              <a:gd name="connsiteY92" fmla="*/ 4136869 h 6858000"/>
              <a:gd name="connsiteX93" fmla="*/ 11789840 w 12902313"/>
              <a:gd name="connsiteY93" fmla="*/ 4534525 h 6858000"/>
              <a:gd name="connsiteX94" fmla="*/ 12043600 w 12902313"/>
              <a:gd name="connsiteY94" fmla="*/ 4534525 h 6858000"/>
              <a:gd name="connsiteX95" fmla="*/ 12204000 w 12902313"/>
              <a:gd name="connsiteY95" fmla="*/ 4443332 h 6858000"/>
              <a:gd name="connsiteX96" fmla="*/ 12204000 w 12902313"/>
              <a:gd name="connsiteY96" fmla="*/ 6858000 h 6858000"/>
              <a:gd name="connsiteX97" fmla="*/ 0 w 12902313"/>
              <a:gd name="connsiteY97" fmla="*/ 6858000 h 6858000"/>
              <a:gd name="connsiteX98" fmla="*/ 0 w 12902313"/>
              <a:gd name="connsiteY98" fmla="*/ 0 h 6858000"/>
              <a:gd name="connsiteX0" fmla="*/ 12204000 w 12938491"/>
              <a:gd name="connsiteY0" fmla="*/ 4199775 h 6858000"/>
              <a:gd name="connsiteX1" fmla="*/ 12868536 w 12938491"/>
              <a:gd name="connsiteY1" fmla="*/ 3949793 h 6858000"/>
              <a:gd name="connsiteX2" fmla="*/ 12893016 w 12938491"/>
              <a:gd name="connsiteY2" fmla="*/ 3973874 h 6858000"/>
              <a:gd name="connsiteX3" fmla="*/ 12204000 w 12938491"/>
              <a:gd name="connsiteY3" fmla="*/ 4443332 h 6858000"/>
              <a:gd name="connsiteX4" fmla="*/ 12204000 w 12938491"/>
              <a:gd name="connsiteY4" fmla="*/ 4199775 h 6858000"/>
              <a:gd name="connsiteX5" fmla="*/ 7281425 w 12938491"/>
              <a:gd name="connsiteY5" fmla="*/ 3889531 h 6858000"/>
              <a:gd name="connsiteX6" fmla="*/ 7264623 w 12938491"/>
              <a:gd name="connsiteY6" fmla="*/ 3894104 h 6858000"/>
              <a:gd name="connsiteX7" fmla="*/ 7176207 w 12938491"/>
              <a:gd name="connsiteY7" fmla="*/ 3946305 h 6858000"/>
              <a:gd name="connsiteX8" fmla="*/ 7151727 w 12938491"/>
              <a:gd name="connsiteY8" fmla="*/ 4037952 h 6858000"/>
              <a:gd name="connsiteX9" fmla="*/ 7176207 w 12938491"/>
              <a:gd name="connsiteY9" fmla="*/ 4062044 h 6858000"/>
              <a:gd name="connsiteX10" fmla="*/ 8002024 w 12938491"/>
              <a:gd name="connsiteY10" fmla="*/ 4531048 h 6858000"/>
              <a:gd name="connsiteX11" fmla="*/ 8254904 w 12938491"/>
              <a:gd name="connsiteY11" fmla="*/ 4531048 h 6858000"/>
              <a:gd name="connsiteX12" fmla="*/ 8634212 w 12938491"/>
              <a:gd name="connsiteY12" fmla="*/ 4315252 h 6858000"/>
              <a:gd name="connsiteX13" fmla="*/ 8887091 w 12938491"/>
              <a:gd name="connsiteY13" fmla="*/ 4315252 h 6858000"/>
              <a:gd name="connsiteX14" fmla="*/ 10109026 w 12938491"/>
              <a:gd name="connsiteY14" fmla="*/ 5011364 h 6858000"/>
              <a:gd name="connsiteX15" fmla="*/ 10361894 w 12938491"/>
              <a:gd name="connsiteY15" fmla="*/ 5011364 h 6858000"/>
              <a:gd name="connsiteX16" fmla="*/ 11183295 w 12938491"/>
              <a:gd name="connsiteY16" fmla="*/ 4541490 h 6858000"/>
              <a:gd name="connsiteX17" fmla="*/ 11208339 w 12938491"/>
              <a:gd name="connsiteY17" fmla="*/ 4451277 h 6858000"/>
              <a:gd name="connsiteX18" fmla="*/ 11183295 w 12938491"/>
              <a:gd name="connsiteY18" fmla="*/ 4426633 h 6858000"/>
              <a:gd name="connsiteX19" fmla="*/ 11094879 w 12938491"/>
              <a:gd name="connsiteY19" fmla="*/ 4373550 h 6858000"/>
              <a:gd name="connsiteX20" fmla="*/ 11061284 w 12938491"/>
              <a:gd name="connsiteY20" fmla="*/ 4373550 h 6858000"/>
              <a:gd name="connsiteX21" fmla="*/ 10361894 w 12938491"/>
              <a:gd name="connsiteY21" fmla="*/ 4771206 h 6858000"/>
              <a:gd name="connsiteX22" fmla="*/ 10104598 w 12938491"/>
              <a:gd name="connsiteY22" fmla="*/ 4770336 h 6858000"/>
              <a:gd name="connsiteX23" fmla="*/ 8882675 w 12938491"/>
              <a:gd name="connsiteY23" fmla="*/ 4074225 h 6858000"/>
              <a:gd name="connsiteX24" fmla="*/ 8629795 w 12938491"/>
              <a:gd name="connsiteY24" fmla="*/ 4074225 h 6858000"/>
              <a:gd name="connsiteX25" fmla="*/ 8250487 w 12938491"/>
              <a:gd name="connsiteY25" fmla="*/ 4289151 h 6858000"/>
              <a:gd name="connsiteX26" fmla="*/ 7997608 w 12938491"/>
              <a:gd name="connsiteY26" fmla="*/ 4289151 h 6858000"/>
              <a:gd name="connsiteX27" fmla="*/ 7298218 w 12938491"/>
              <a:gd name="connsiteY27" fmla="*/ 3894104 h 6858000"/>
              <a:gd name="connsiteX28" fmla="*/ 7281425 w 12938491"/>
              <a:gd name="connsiteY28" fmla="*/ 3889531 h 6858000"/>
              <a:gd name="connsiteX29" fmla="*/ 12204000 w 12938491"/>
              <a:gd name="connsiteY29" fmla="*/ 3724080 h 6858000"/>
              <a:gd name="connsiteX30" fmla="*/ 12204000 w 12938491"/>
              <a:gd name="connsiteY30" fmla="*/ 3962853 h 6858000"/>
              <a:gd name="connsiteX31" fmla="*/ 12204000 w 12938491"/>
              <a:gd name="connsiteY31" fmla="*/ 3724080 h 6858000"/>
              <a:gd name="connsiteX32" fmla="*/ 12204000 w 12938491"/>
              <a:gd name="connsiteY32" fmla="*/ 2611736 h 6858000"/>
              <a:gd name="connsiteX33" fmla="*/ 12204000 w 12938491"/>
              <a:gd name="connsiteY33" fmla="*/ 3481835 h 6858000"/>
              <a:gd name="connsiteX34" fmla="*/ 12204000 w 12938491"/>
              <a:gd name="connsiteY34" fmla="*/ 2611736 h 6858000"/>
              <a:gd name="connsiteX35" fmla="*/ 10020610 w 12938491"/>
              <a:gd name="connsiteY35" fmla="*/ 2606016 h 6858000"/>
              <a:gd name="connsiteX36" fmla="*/ 10147050 w 12938491"/>
              <a:gd name="connsiteY36" fmla="*/ 2639361 h 6858000"/>
              <a:gd name="connsiteX37" fmla="*/ 11789852 w 12938491"/>
              <a:gd name="connsiteY37" fmla="*/ 3573023 h 6858000"/>
              <a:gd name="connsiteX38" fmla="*/ 12043612 w 12938491"/>
              <a:gd name="connsiteY38" fmla="*/ 3573023 h 6858000"/>
              <a:gd name="connsiteX39" fmla="*/ 12204000 w 12938491"/>
              <a:gd name="connsiteY39" fmla="*/ 3481835 h 6858000"/>
              <a:gd name="connsiteX40" fmla="*/ 12204000 w 12938491"/>
              <a:gd name="connsiteY40" fmla="*/ 3724080 h 6858000"/>
              <a:gd name="connsiteX41" fmla="*/ 12047148 w 12938491"/>
              <a:gd name="connsiteY41" fmla="*/ 3813181 h 6858000"/>
              <a:gd name="connsiteX42" fmla="*/ 11789852 w 12938491"/>
              <a:gd name="connsiteY42" fmla="*/ 3812312 h 6858000"/>
              <a:gd name="connsiteX43" fmla="*/ 9894170 w 12938491"/>
              <a:gd name="connsiteY43" fmla="*/ 2735072 h 6858000"/>
              <a:gd name="connsiteX44" fmla="*/ 9872709 w 12938491"/>
              <a:gd name="connsiteY44" fmla="*/ 2660481 h 6858000"/>
              <a:gd name="connsiteX45" fmla="*/ 9894170 w 12938491"/>
              <a:gd name="connsiteY45" fmla="*/ 2639361 h 6858000"/>
              <a:gd name="connsiteX46" fmla="*/ 10020610 w 12938491"/>
              <a:gd name="connsiteY46" fmla="*/ 2606016 h 6858000"/>
              <a:gd name="connsiteX47" fmla="*/ 0 w 12938491"/>
              <a:gd name="connsiteY47" fmla="*/ 0 h 6858000"/>
              <a:gd name="connsiteX48" fmla="*/ 12204000 w 12938491"/>
              <a:gd name="connsiteY48" fmla="*/ 0 h 6858000"/>
              <a:gd name="connsiteX49" fmla="*/ 12204000 w 12938491"/>
              <a:gd name="connsiteY49" fmla="*/ 2611736 h 6858000"/>
              <a:gd name="connsiteX50" fmla="*/ 10144395 w 12938491"/>
              <a:gd name="connsiteY50" fmla="*/ 1442037 h 6858000"/>
              <a:gd name="connsiteX51" fmla="*/ 10017955 w 12938491"/>
              <a:gd name="connsiteY51" fmla="*/ 1408700 h 6858000"/>
              <a:gd name="connsiteX52" fmla="*/ 9891515 w 12938491"/>
              <a:gd name="connsiteY52" fmla="*/ 1442037 h 6858000"/>
              <a:gd name="connsiteX53" fmla="*/ 7171790 w 12938491"/>
              <a:gd name="connsiteY53" fmla="*/ 2989150 h 6858000"/>
              <a:gd name="connsiteX54" fmla="*/ 7146758 w 12938491"/>
              <a:gd name="connsiteY54" fmla="*/ 3079375 h 6858000"/>
              <a:gd name="connsiteX55" fmla="*/ 7171790 w 12938491"/>
              <a:gd name="connsiteY55" fmla="*/ 3104007 h 6858000"/>
              <a:gd name="connsiteX56" fmla="*/ 7997608 w 12938491"/>
              <a:gd name="connsiteY56" fmla="*/ 3573023 h 6858000"/>
              <a:gd name="connsiteX57" fmla="*/ 8250487 w 12938491"/>
              <a:gd name="connsiteY57" fmla="*/ 3573023 h 6858000"/>
              <a:gd name="connsiteX58" fmla="*/ 8629795 w 12938491"/>
              <a:gd name="connsiteY58" fmla="*/ 3358097 h 6858000"/>
              <a:gd name="connsiteX59" fmla="*/ 8882675 w 12938491"/>
              <a:gd name="connsiteY59" fmla="*/ 3358097 h 6858000"/>
              <a:gd name="connsiteX60" fmla="*/ 10104610 w 12938491"/>
              <a:gd name="connsiteY60" fmla="*/ 4054208 h 6858000"/>
              <a:gd name="connsiteX61" fmla="*/ 10357478 w 12938491"/>
              <a:gd name="connsiteY61" fmla="*/ 4054208 h 6858000"/>
              <a:gd name="connsiteX62" fmla="*/ 11056867 w 12938491"/>
              <a:gd name="connsiteY62" fmla="*/ 3657422 h 6858000"/>
              <a:gd name="connsiteX63" fmla="*/ 11090462 w 12938491"/>
              <a:gd name="connsiteY63" fmla="*/ 3657422 h 6858000"/>
              <a:gd name="connsiteX64" fmla="*/ 11789852 w 12938491"/>
              <a:gd name="connsiteY64" fmla="*/ 4054208 h 6858000"/>
              <a:gd name="connsiteX65" fmla="*/ 12043612 w 12938491"/>
              <a:gd name="connsiteY65" fmla="*/ 4054208 h 6858000"/>
              <a:gd name="connsiteX66" fmla="*/ 12204000 w 12938491"/>
              <a:gd name="connsiteY66" fmla="*/ 3962853 h 6858000"/>
              <a:gd name="connsiteX67" fmla="*/ 12204000 w 12938491"/>
              <a:gd name="connsiteY67" fmla="*/ 4199775 h 6858000"/>
              <a:gd name="connsiteX68" fmla="*/ 12043600 w 12938491"/>
              <a:gd name="connsiteY68" fmla="*/ 4290890 h 6858000"/>
              <a:gd name="connsiteX69" fmla="*/ 11789840 w 12938491"/>
              <a:gd name="connsiteY69" fmla="*/ 4290890 h 6858000"/>
              <a:gd name="connsiteX70" fmla="*/ 11090462 w 12938491"/>
              <a:gd name="connsiteY70" fmla="*/ 3894103 h 6858000"/>
              <a:gd name="connsiteX71" fmla="*/ 11056866 w 12938491"/>
              <a:gd name="connsiteY71" fmla="*/ 3894103 h 6858000"/>
              <a:gd name="connsiteX72" fmla="*/ 10357477 w 12938491"/>
              <a:gd name="connsiteY72" fmla="*/ 4290890 h 6858000"/>
              <a:gd name="connsiteX73" fmla="*/ 10104609 w 12938491"/>
              <a:gd name="connsiteY73" fmla="*/ 4290890 h 6858000"/>
              <a:gd name="connsiteX74" fmla="*/ 8882674 w 12938491"/>
              <a:gd name="connsiteY74" fmla="*/ 3594777 h 6858000"/>
              <a:gd name="connsiteX75" fmla="*/ 8629795 w 12938491"/>
              <a:gd name="connsiteY75" fmla="*/ 3594777 h 6858000"/>
              <a:gd name="connsiteX76" fmla="*/ 8250487 w 12938491"/>
              <a:gd name="connsiteY76" fmla="*/ 3809704 h 6858000"/>
              <a:gd name="connsiteX77" fmla="*/ 7997607 w 12938491"/>
              <a:gd name="connsiteY77" fmla="*/ 3809704 h 6858000"/>
              <a:gd name="connsiteX78" fmla="*/ 7298230 w 12938491"/>
              <a:gd name="connsiteY78" fmla="*/ 3415525 h 6858000"/>
              <a:gd name="connsiteX79" fmla="*/ 7281427 w 12938491"/>
              <a:gd name="connsiteY79" fmla="*/ 3410953 h 6858000"/>
              <a:gd name="connsiteX80" fmla="*/ 7264623 w 12938491"/>
              <a:gd name="connsiteY80" fmla="*/ 3415525 h 6858000"/>
              <a:gd name="connsiteX81" fmla="*/ 7176207 w 12938491"/>
              <a:gd name="connsiteY81" fmla="*/ 3467727 h 6858000"/>
              <a:gd name="connsiteX82" fmla="*/ 7145196 w 12938491"/>
              <a:gd name="connsiteY82" fmla="*/ 3556143 h 6858000"/>
              <a:gd name="connsiteX83" fmla="*/ 7171790 w 12938491"/>
              <a:gd name="connsiteY83" fmla="*/ 3584335 h 6858000"/>
              <a:gd name="connsiteX84" fmla="*/ 7997607 w 12938491"/>
              <a:gd name="connsiteY84" fmla="*/ 4053339 h 6858000"/>
              <a:gd name="connsiteX85" fmla="*/ 8250487 w 12938491"/>
              <a:gd name="connsiteY85" fmla="*/ 4053339 h 6858000"/>
              <a:gd name="connsiteX86" fmla="*/ 8629795 w 12938491"/>
              <a:gd name="connsiteY86" fmla="*/ 3838412 h 6858000"/>
              <a:gd name="connsiteX87" fmla="*/ 8882674 w 12938491"/>
              <a:gd name="connsiteY87" fmla="*/ 3838412 h 6858000"/>
              <a:gd name="connsiteX88" fmla="*/ 10104609 w 12938491"/>
              <a:gd name="connsiteY88" fmla="*/ 4534525 h 6858000"/>
              <a:gd name="connsiteX89" fmla="*/ 10357477 w 12938491"/>
              <a:gd name="connsiteY89" fmla="*/ 4534525 h 6858000"/>
              <a:gd name="connsiteX90" fmla="*/ 11056866 w 12938491"/>
              <a:gd name="connsiteY90" fmla="*/ 4136869 h 6858000"/>
              <a:gd name="connsiteX91" fmla="*/ 11090462 w 12938491"/>
              <a:gd name="connsiteY91" fmla="*/ 4136869 h 6858000"/>
              <a:gd name="connsiteX92" fmla="*/ 11789840 w 12938491"/>
              <a:gd name="connsiteY92" fmla="*/ 4534525 h 6858000"/>
              <a:gd name="connsiteX93" fmla="*/ 12043600 w 12938491"/>
              <a:gd name="connsiteY93" fmla="*/ 4534525 h 6858000"/>
              <a:gd name="connsiteX94" fmla="*/ 12204000 w 12938491"/>
              <a:gd name="connsiteY94" fmla="*/ 4443332 h 6858000"/>
              <a:gd name="connsiteX95" fmla="*/ 12204000 w 12938491"/>
              <a:gd name="connsiteY95" fmla="*/ 6858000 h 6858000"/>
              <a:gd name="connsiteX96" fmla="*/ 0 w 12938491"/>
              <a:gd name="connsiteY96" fmla="*/ 6858000 h 6858000"/>
              <a:gd name="connsiteX97" fmla="*/ 0 w 12938491"/>
              <a:gd name="connsiteY97" fmla="*/ 0 h 6858000"/>
              <a:gd name="connsiteX0" fmla="*/ 12204000 w 12868536"/>
              <a:gd name="connsiteY0" fmla="*/ 4199775 h 6858000"/>
              <a:gd name="connsiteX1" fmla="*/ 12868536 w 12868536"/>
              <a:gd name="connsiteY1" fmla="*/ 3949793 h 6858000"/>
              <a:gd name="connsiteX2" fmla="*/ 12204000 w 12868536"/>
              <a:gd name="connsiteY2" fmla="*/ 4443332 h 6858000"/>
              <a:gd name="connsiteX3" fmla="*/ 12204000 w 12868536"/>
              <a:gd name="connsiteY3" fmla="*/ 4199775 h 6858000"/>
              <a:gd name="connsiteX4" fmla="*/ 7281425 w 12868536"/>
              <a:gd name="connsiteY4" fmla="*/ 3889531 h 6858000"/>
              <a:gd name="connsiteX5" fmla="*/ 7264623 w 12868536"/>
              <a:gd name="connsiteY5" fmla="*/ 3894104 h 6858000"/>
              <a:gd name="connsiteX6" fmla="*/ 7176207 w 12868536"/>
              <a:gd name="connsiteY6" fmla="*/ 3946305 h 6858000"/>
              <a:gd name="connsiteX7" fmla="*/ 7151727 w 12868536"/>
              <a:gd name="connsiteY7" fmla="*/ 4037952 h 6858000"/>
              <a:gd name="connsiteX8" fmla="*/ 7176207 w 12868536"/>
              <a:gd name="connsiteY8" fmla="*/ 4062044 h 6858000"/>
              <a:gd name="connsiteX9" fmla="*/ 8002024 w 12868536"/>
              <a:gd name="connsiteY9" fmla="*/ 4531048 h 6858000"/>
              <a:gd name="connsiteX10" fmla="*/ 8254904 w 12868536"/>
              <a:gd name="connsiteY10" fmla="*/ 4531048 h 6858000"/>
              <a:gd name="connsiteX11" fmla="*/ 8634212 w 12868536"/>
              <a:gd name="connsiteY11" fmla="*/ 4315252 h 6858000"/>
              <a:gd name="connsiteX12" fmla="*/ 8887091 w 12868536"/>
              <a:gd name="connsiteY12" fmla="*/ 4315252 h 6858000"/>
              <a:gd name="connsiteX13" fmla="*/ 10109026 w 12868536"/>
              <a:gd name="connsiteY13" fmla="*/ 5011364 h 6858000"/>
              <a:gd name="connsiteX14" fmla="*/ 10361894 w 12868536"/>
              <a:gd name="connsiteY14" fmla="*/ 5011364 h 6858000"/>
              <a:gd name="connsiteX15" fmla="*/ 11183295 w 12868536"/>
              <a:gd name="connsiteY15" fmla="*/ 4541490 h 6858000"/>
              <a:gd name="connsiteX16" fmla="*/ 11208339 w 12868536"/>
              <a:gd name="connsiteY16" fmla="*/ 4451277 h 6858000"/>
              <a:gd name="connsiteX17" fmla="*/ 11183295 w 12868536"/>
              <a:gd name="connsiteY17" fmla="*/ 4426633 h 6858000"/>
              <a:gd name="connsiteX18" fmla="*/ 11094879 w 12868536"/>
              <a:gd name="connsiteY18" fmla="*/ 4373550 h 6858000"/>
              <a:gd name="connsiteX19" fmla="*/ 11061284 w 12868536"/>
              <a:gd name="connsiteY19" fmla="*/ 4373550 h 6858000"/>
              <a:gd name="connsiteX20" fmla="*/ 10361894 w 12868536"/>
              <a:gd name="connsiteY20" fmla="*/ 4771206 h 6858000"/>
              <a:gd name="connsiteX21" fmla="*/ 10104598 w 12868536"/>
              <a:gd name="connsiteY21" fmla="*/ 4770336 h 6858000"/>
              <a:gd name="connsiteX22" fmla="*/ 8882675 w 12868536"/>
              <a:gd name="connsiteY22" fmla="*/ 4074225 h 6858000"/>
              <a:gd name="connsiteX23" fmla="*/ 8629795 w 12868536"/>
              <a:gd name="connsiteY23" fmla="*/ 4074225 h 6858000"/>
              <a:gd name="connsiteX24" fmla="*/ 8250487 w 12868536"/>
              <a:gd name="connsiteY24" fmla="*/ 4289151 h 6858000"/>
              <a:gd name="connsiteX25" fmla="*/ 7997608 w 12868536"/>
              <a:gd name="connsiteY25" fmla="*/ 4289151 h 6858000"/>
              <a:gd name="connsiteX26" fmla="*/ 7298218 w 12868536"/>
              <a:gd name="connsiteY26" fmla="*/ 3894104 h 6858000"/>
              <a:gd name="connsiteX27" fmla="*/ 7281425 w 12868536"/>
              <a:gd name="connsiteY27" fmla="*/ 3889531 h 6858000"/>
              <a:gd name="connsiteX28" fmla="*/ 12204000 w 12868536"/>
              <a:gd name="connsiteY28" fmla="*/ 3724080 h 6858000"/>
              <a:gd name="connsiteX29" fmla="*/ 12204000 w 12868536"/>
              <a:gd name="connsiteY29" fmla="*/ 3962853 h 6858000"/>
              <a:gd name="connsiteX30" fmla="*/ 12204000 w 12868536"/>
              <a:gd name="connsiteY30" fmla="*/ 3724080 h 6858000"/>
              <a:gd name="connsiteX31" fmla="*/ 12204000 w 12868536"/>
              <a:gd name="connsiteY31" fmla="*/ 2611736 h 6858000"/>
              <a:gd name="connsiteX32" fmla="*/ 12204000 w 12868536"/>
              <a:gd name="connsiteY32" fmla="*/ 3481835 h 6858000"/>
              <a:gd name="connsiteX33" fmla="*/ 12204000 w 12868536"/>
              <a:gd name="connsiteY33" fmla="*/ 2611736 h 6858000"/>
              <a:gd name="connsiteX34" fmla="*/ 10020610 w 12868536"/>
              <a:gd name="connsiteY34" fmla="*/ 2606016 h 6858000"/>
              <a:gd name="connsiteX35" fmla="*/ 10147050 w 12868536"/>
              <a:gd name="connsiteY35" fmla="*/ 2639361 h 6858000"/>
              <a:gd name="connsiteX36" fmla="*/ 11789852 w 12868536"/>
              <a:gd name="connsiteY36" fmla="*/ 3573023 h 6858000"/>
              <a:gd name="connsiteX37" fmla="*/ 12043612 w 12868536"/>
              <a:gd name="connsiteY37" fmla="*/ 3573023 h 6858000"/>
              <a:gd name="connsiteX38" fmla="*/ 12204000 w 12868536"/>
              <a:gd name="connsiteY38" fmla="*/ 3481835 h 6858000"/>
              <a:gd name="connsiteX39" fmla="*/ 12204000 w 12868536"/>
              <a:gd name="connsiteY39" fmla="*/ 3724080 h 6858000"/>
              <a:gd name="connsiteX40" fmla="*/ 12047148 w 12868536"/>
              <a:gd name="connsiteY40" fmla="*/ 3813181 h 6858000"/>
              <a:gd name="connsiteX41" fmla="*/ 11789852 w 12868536"/>
              <a:gd name="connsiteY41" fmla="*/ 3812312 h 6858000"/>
              <a:gd name="connsiteX42" fmla="*/ 9894170 w 12868536"/>
              <a:gd name="connsiteY42" fmla="*/ 2735072 h 6858000"/>
              <a:gd name="connsiteX43" fmla="*/ 9872709 w 12868536"/>
              <a:gd name="connsiteY43" fmla="*/ 2660481 h 6858000"/>
              <a:gd name="connsiteX44" fmla="*/ 9894170 w 12868536"/>
              <a:gd name="connsiteY44" fmla="*/ 2639361 h 6858000"/>
              <a:gd name="connsiteX45" fmla="*/ 10020610 w 12868536"/>
              <a:gd name="connsiteY45" fmla="*/ 2606016 h 6858000"/>
              <a:gd name="connsiteX46" fmla="*/ 0 w 12868536"/>
              <a:gd name="connsiteY46" fmla="*/ 0 h 6858000"/>
              <a:gd name="connsiteX47" fmla="*/ 12204000 w 12868536"/>
              <a:gd name="connsiteY47" fmla="*/ 0 h 6858000"/>
              <a:gd name="connsiteX48" fmla="*/ 12204000 w 12868536"/>
              <a:gd name="connsiteY48" fmla="*/ 2611736 h 6858000"/>
              <a:gd name="connsiteX49" fmla="*/ 10144395 w 12868536"/>
              <a:gd name="connsiteY49" fmla="*/ 1442037 h 6858000"/>
              <a:gd name="connsiteX50" fmla="*/ 10017955 w 12868536"/>
              <a:gd name="connsiteY50" fmla="*/ 1408700 h 6858000"/>
              <a:gd name="connsiteX51" fmla="*/ 9891515 w 12868536"/>
              <a:gd name="connsiteY51" fmla="*/ 1442037 h 6858000"/>
              <a:gd name="connsiteX52" fmla="*/ 7171790 w 12868536"/>
              <a:gd name="connsiteY52" fmla="*/ 2989150 h 6858000"/>
              <a:gd name="connsiteX53" fmla="*/ 7146758 w 12868536"/>
              <a:gd name="connsiteY53" fmla="*/ 3079375 h 6858000"/>
              <a:gd name="connsiteX54" fmla="*/ 7171790 w 12868536"/>
              <a:gd name="connsiteY54" fmla="*/ 3104007 h 6858000"/>
              <a:gd name="connsiteX55" fmla="*/ 7997608 w 12868536"/>
              <a:gd name="connsiteY55" fmla="*/ 3573023 h 6858000"/>
              <a:gd name="connsiteX56" fmla="*/ 8250487 w 12868536"/>
              <a:gd name="connsiteY56" fmla="*/ 3573023 h 6858000"/>
              <a:gd name="connsiteX57" fmla="*/ 8629795 w 12868536"/>
              <a:gd name="connsiteY57" fmla="*/ 3358097 h 6858000"/>
              <a:gd name="connsiteX58" fmla="*/ 8882675 w 12868536"/>
              <a:gd name="connsiteY58" fmla="*/ 3358097 h 6858000"/>
              <a:gd name="connsiteX59" fmla="*/ 10104610 w 12868536"/>
              <a:gd name="connsiteY59" fmla="*/ 4054208 h 6858000"/>
              <a:gd name="connsiteX60" fmla="*/ 10357478 w 12868536"/>
              <a:gd name="connsiteY60" fmla="*/ 4054208 h 6858000"/>
              <a:gd name="connsiteX61" fmla="*/ 11056867 w 12868536"/>
              <a:gd name="connsiteY61" fmla="*/ 3657422 h 6858000"/>
              <a:gd name="connsiteX62" fmla="*/ 11090462 w 12868536"/>
              <a:gd name="connsiteY62" fmla="*/ 3657422 h 6858000"/>
              <a:gd name="connsiteX63" fmla="*/ 11789852 w 12868536"/>
              <a:gd name="connsiteY63" fmla="*/ 4054208 h 6858000"/>
              <a:gd name="connsiteX64" fmla="*/ 12043612 w 12868536"/>
              <a:gd name="connsiteY64" fmla="*/ 4054208 h 6858000"/>
              <a:gd name="connsiteX65" fmla="*/ 12204000 w 12868536"/>
              <a:gd name="connsiteY65" fmla="*/ 3962853 h 6858000"/>
              <a:gd name="connsiteX66" fmla="*/ 12204000 w 12868536"/>
              <a:gd name="connsiteY66" fmla="*/ 4199775 h 6858000"/>
              <a:gd name="connsiteX67" fmla="*/ 12043600 w 12868536"/>
              <a:gd name="connsiteY67" fmla="*/ 4290890 h 6858000"/>
              <a:gd name="connsiteX68" fmla="*/ 11789840 w 12868536"/>
              <a:gd name="connsiteY68" fmla="*/ 4290890 h 6858000"/>
              <a:gd name="connsiteX69" fmla="*/ 11090462 w 12868536"/>
              <a:gd name="connsiteY69" fmla="*/ 3894103 h 6858000"/>
              <a:gd name="connsiteX70" fmla="*/ 11056866 w 12868536"/>
              <a:gd name="connsiteY70" fmla="*/ 3894103 h 6858000"/>
              <a:gd name="connsiteX71" fmla="*/ 10357477 w 12868536"/>
              <a:gd name="connsiteY71" fmla="*/ 4290890 h 6858000"/>
              <a:gd name="connsiteX72" fmla="*/ 10104609 w 12868536"/>
              <a:gd name="connsiteY72" fmla="*/ 4290890 h 6858000"/>
              <a:gd name="connsiteX73" fmla="*/ 8882674 w 12868536"/>
              <a:gd name="connsiteY73" fmla="*/ 3594777 h 6858000"/>
              <a:gd name="connsiteX74" fmla="*/ 8629795 w 12868536"/>
              <a:gd name="connsiteY74" fmla="*/ 3594777 h 6858000"/>
              <a:gd name="connsiteX75" fmla="*/ 8250487 w 12868536"/>
              <a:gd name="connsiteY75" fmla="*/ 3809704 h 6858000"/>
              <a:gd name="connsiteX76" fmla="*/ 7997607 w 12868536"/>
              <a:gd name="connsiteY76" fmla="*/ 3809704 h 6858000"/>
              <a:gd name="connsiteX77" fmla="*/ 7298230 w 12868536"/>
              <a:gd name="connsiteY77" fmla="*/ 3415525 h 6858000"/>
              <a:gd name="connsiteX78" fmla="*/ 7281427 w 12868536"/>
              <a:gd name="connsiteY78" fmla="*/ 3410953 h 6858000"/>
              <a:gd name="connsiteX79" fmla="*/ 7264623 w 12868536"/>
              <a:gd name="connsiteY79" fmla="*/ 3415525 h 6858000"/>
              <a:gd name="connsiteX80" fmla="*/ 7176207 w 12868536"/>
              <a:gd name="connsiteY80" fmla="*/ 3467727 h 6858000"/>
              <a:gd name="connsiteX81" fmla="*/ 7145196 w 12868536"/>
              <a:gd name="connsiteY81" fmla="*/ 3556143 h 6858000"/>
              <a:gd name="connsiteX82" fmla="*/ 7171790 w 12868536"/>
              <a:gd name="connsiteY82" fmla="*/ 3584335 h 6858000"/>
              <a:gd name="connsiteX83" fmla="*/ 7997607 w 12868536"/>
              <a:gd name="connsiteY83" fmla="*/ 4053339 h 6858000"/>
              <a:gd name="connsiteX84" fmla="*/ 8250487 w 12868536"/>
              <a:gd name="connsiteY84" fmla="*/ 4053339 h 6858000"/>
              <a:gd name="connsiteX85" fmla="*/ 8629795 w 12868536"/>
              <a:gd name="connsiteY85" fmla="*/ 3838412 h 6858000"/>
              <a:gd name="connsiteX86" fmla="*/ 8882674 w 12868536"/>
              <a:gd name="connsiteY86" fmla="*/ 3838412 h 6858000"/>
              <a:gd name="connsiteX87" fmla="*/ 10104609 w 12868536"/>
              <a:gd name="connsiteY87" fmla="*/ 4534525 h 6858000"/>
              <a:gd name="connsiteX88" fmla="*/ 10357477 w 12868536"/>
              <a:gd name="connsiteY88" fmla="*/ 4534525 h 6858000"/>
              <a:gd name="connsiteX89" fmla="*/ 11056866 w 12868536"/>
              <a:gd name="connsiteY89" fmla="*/ 4136869 h 6858000"/>
              <a:gd name="connsiteX90" fmla="*/ 11090462 w 12868536"/>
              <a:gd name="connsiteY90" fmla="*/ 4136869 h 6858000"/>
              <a:gd name="connsiteX91" fmla="*/ 11789840 w 12868536"/>
              <a:gd name="connsiteY91" fmla="*/ 4534525 h 6858000"/>
              <a:gd name="connsiteX92" fmla="*/ 12043600 w 12868536"/>
              <a:gd name="connsiteY92" fmla="*/ 4534525 h 6858000"/>
              <a:gd name="connsiteX93" fmla="*/ 12204000 w 12868536"/>
              <a:gd name="connsiteY93" fmla="*/ 4443332 h 6858000"/>
              <a:gd name="connsiteX94" fmla="*/ 12204000 w 12868536"/>
              <a:gd name="connsiteY94" fmla="*/ 6858000 h 6858000"/>
              <a:gd name="connsiteX95" fmla="*/ 0 w 12868536"/>
              <a:gd name="connsiteY95" fmla="*/ 6858000 h 6858000"/>
              <a:gd name="connsiteX96" fmla="*/ 0 w 12868536"/>
              <a:gd name="connsiteY96" fmla="*/ 0 h 6858000"/>
              <a:gd name="connsiteX0" fmla="*/ 12204000 w 12204000"/>
              <a:gd name="connsiteY0" fmla="*/ 4199775 h 6858000"/>
              <a:gd name="connsiteX1" fmla="*/ 12204000 w 12204000"/>
              <a:gd name="connsiteY1" fmla="*/ 4443332 h 6858000"/>
              <a:gd name="connsiteX2" fmla="*/ 12204000 w 12204000"/>
              <a:gd name="connsiteY2" fmla="*/ 4199775 h 6858000"/>
              <a:gd name="connsiteX3" fmla="*/ 7281425 w 12204000"/>
              <a:gd name="connsiteY3" fmla="*/ 3889531 h 6858000"/>
              <a:gd name="connsiteX4" fmla="*/ 7264623 w 12204000"/>
              <a:gd name="connsiteY4" fmla="*/ 3894104 h 6858000"/>
              <a:gd name="connsiteX5" fmla="*/ 7176207 w 12204000"/>
              <a:gd name="connsiteY5" fmla="*/ 3946305 h 6858000"/>
              <a:gd name="connsiteX6" fmla="*/ 7151727 w 12204000"/>
              <a:gd name="connsiteY6" fmla="*/ 4037952 h 6858000"/>
              <a:gd name="connsiteX7" fmla="*/ 7176207 w 12204000"/>
              <a:gd name="connsiteY7" fmla="*/ 4062044 h 6858000"/>
              <a:gd name="connsiteX8" fmla="*/ 8002024 w 12204000"/>
              <a:gd name="connsiteY8" fmla="*/ 4531048 h 6858000"/>
              <a:gd name="connsiteX9" fmla="*/ 8254904 w 12204000"/>
              <a:gd name="connsiteY9" fmla="*/ 4531048 h 6858000"/>
              <a:gd name="connsiteX10" fmla="*/ 8634212 w 12204000"/>
              <a:gd name="connsiteY10" fmla="*/ 4315252 h 6858000"/>
              <a:gd name="connsiteX11" fmla="*/ 8887091 w 12204000"/>
              <a:gd name="connsiteY11" fmla="*/ 4315252 h 6858000"/>
              <a:gd name="connsiteX12" fmla="*/ 10109026 w 12204000"/>
              <a:gd name="connsiteY12" fmla="*/ 5011364 h 6858000"/>
              <a:gd name="connsiteX13" fmla="*/ 10361894 w 12204000"/>
              <a:gd name="connsiteY13" fmla="*/ 5011364 h 6858000"/>
              <a:gd name="connsiteX14" fmla="*/ 11183295 w 12204000"/>
              <a:gd name="connsiteY14" fmla="*/ 4541490 h 6858000"/>
              <a:gd name="connsiteX15" fmla="*/ 11208339 w 12204000"/>
              <a:gd name="connsiteY15" fmla="*/ 4451277 h 6858000"/>
              <a:gd name="connsiteX16" fmla="*/ 11183295 w 12204000"/>
              <a:gd name="connsiteY16" fmla="*/ 4426633 h 6858000"/>
              <a:gd name="connsiteX17" fmla="*/ 11094879 w 12204000"/>
              <a:gd name="connsiteY17" fmla="*/ 4373550 h 6858000"/>
              <a:gd name="connsiteX18" fmla="*/ 11061284 w 12204000"/>
              <a:gd name="connsiteY18" fmla="*/ 4373550 h 6858000"/>
              <a:gd name="connsiteX19" fmla="*/ 10361894 w 12204000"/>
              <a:gd name="connsiteY19" fmla="*/ 4771206 h 6858000"/>
              <a:gd name="connsiteX20" fmla="*/ 10104598 w 12204000"/>
              <a:gd name="connsiteY20" fmla="*/ 4770336 h 6858000"/>
              <a:gd name="connsiteX21" fmla="*/ 8882675 w 12204000"/>
              <a:gd name="connsiteY21" fmla="*/ 4074225 h 6858000"/>
              <a:gd name="connsiteX22" fmla="*/ 8629795 w 12204000"/>
              <a:gd name="connsiteY22" fmla="*/ 4074225 h 6858000"/>
              <a:gd name="connsiteX23" fmla="*/ 8250487 w 12204000"/>
              <a:gd name="connsiteY23" fmla="*/ 4289151 h 6858000"/>
              <a:gd name="connsiteX24" fmla="*/ 7997608 w 12204000"/>
              <a:gd name="connsiteY24" fmla="*/ 4289151 h 6858000"/>
              <a:gd name="connsiteX25" fmla="*/ 7298218 w 12204000"/>
              <a:gd name="connsiteY25" fmla="*/ 3894104 h 6858000"/>
              <a:gd name="connsiteX26" fmla="*/ 7281425 w 12204000"/>
              <a:gd name="connsiteY26" fmla="*/ 3889531 h 6858000"/>
              <a:gd name="connsiteX27" fmla="*/ 12204000 w 12204000"/>
              <a:gd name="connsiteY27" fmla="*/ 3724080 h 6858000"/>
              <a:gd name="connsiteX28" fmla="*/ 12204000 w 12204000"/>
              <a:gd name="connsiteY28" fmla="*/ 3962853 h 6858000"/>
              <a:gd name="connsiteX29" fmla="*/ 12204000 w 12204000"/>
              <a:gd name="connsiteY29" fmla="*/ 3724080 h 6858000"/>
              <a:gd name="connsiteX30" fmla="*/ 12204000 w 12204000"/>
              <a:gd name="connsiteY30" fmla="*/ 2611736 h 6858000"/>
              <a:gd name="connsiteX31" fmla="*/ 12204000 w 12204000"/>
              <a:gd name="connsiteY31" fmla="*/ 3481835 h 6858000"/>
              <a:gd name="connsiteX32" fmla="*/ 12204000 w 12204000"/>
              <a:gd name="connsiteY32" fmla="*/ 2611736 h 6858000"/>
              <a:gd name="connsiteX33" fmla="*/ 10020610 w 12204000"/>
              <a:gd name="connsiteY33" fmla="*/ 2606016 h 6858000"/>
              <a:gd name="connsiteX34" fmla="*/ 10147050 w 12204000"/>
              <a:gd name="connsiteY34" fmla="*/ 2639361 h 6858000"/>
              <a:gd name="connsiteX35" fmla="*/ 11789852 w 12204000"/>
              <a:gd name="connsiteY35" fmla="*/ 3573023 h 6858000"/>
              <a:gd name="connsiteX36" fmla="*/ 12043612 w 12204000"/>
              <a:gd name="connsiteY36" fmla="*/ 3573023 h 6858000"/>
              <a:gd name="connsiteX37" fmla="*/ 12204000 w 12204000"/>
              <a:gd name="connsiteY37" fmla="*/ 3481835 h 6858000"/>
              <a:gd name="connsiteX38" fmla="*/ 12204000 w 12204000"/>
              <a:gd name="connsiteY38" fmla="*/ 3724080 h 6858000"/>
              <a:gd name="connsiteX39" fmla="*/ 12047148 w 12204000"/>
              <a:gd name="connsiteY39" fmla="*/ 3813181 h 6858000"/>
              <a:gd name="connsiteX40" fmla="*/ 11789852 w 12204000"/>
              <a:gd name="connsiteY40" fmla="*/ 3812312 h 6858000"/>
              <a:gd name="connsiteX41" fmla="*/ 9894170 w 12204000"/>
              <a:gd name="connsiteY41" fmla="*/ 2735072 h 6858000"/>
              <a:gd name="connsiteX42" fmla="*/ 9872709 w 12204000"/>
              <a:gd name="connsiteY42" fmla="*/ 2660481 h 6858000"/>
              <a:gd name="connsiteX43" fmla="*/ 9894170 w 12204000"/>
              <a:gd name="connsiteY43" fmla="*/ 2639361 h 6858000"/>
              <a:gd name="connsiteX44" fmla="*/ 10020610 w 12204000"/>
              <a:gd name="connsiteY44" fmla="*/ 2606016 h 6858000"/>
              <a:gd name="connsiteX45" fmla="*/ 0 w 12204000"/>
              <a:gd name="connsiteY45" fmla="*/ 0 h 6858000"/>
              <a:gd name="connsiteX46" fmla="*/ 12204000 w 12204000"/>
              <a:gd name="connsiteY46" fmla="*/ 0 h 6858000"/>
              <a:gd name="connsiteX47" fmla="*/ 12204000 w 12204000"/>
              <a:gd name="connsiteY47" fmla="*/ 2611736 h 6858000"/>
              <a:gd name="connsiteX48" fmla="*/ 10144395 w 12204000"/>
              <a:gd name="connsiteY48" fmla="*/ 1442037 h 6858000"/>
              <a:gd name="connsiteX49" fmla="*/ 10017955 w 12204000"/>
              <a:gd name="connsiteY49" fmla="*/ 1408700 h 6858000"/>
              <a:gd name="connsiteX50" fmla="*/ 9891515 w 12204000"/>
              <a:gd name="connsiteY50" fmla="*/ 1442037 h 6858000"/>
              <a:gd name="connsiteX51" fmla="*/ 7171790 w 12204000"/>
              <a:gd name="connsiteY51" fmla="*/ 2989150 h 6858000"/>
              <a:gd name="connsiteX52" fmla="*/ 7146758 w 12204000"/>
              <a:gd name="connsiteY52" fmla="*/ 3079375 h 6858000"/>
              <a:gd name="connsiteX53" fmla="*/ 7171790 w 12204000"/>
              <a:gd name="connsiteY53" fmla="*/ 3104007 h 6858000"/>
              <a:gd name="connsiteX54" fmla="*/ 7997608 w 12204000"/>
              <a:gd name="connsiteY54" fmla="*/ 3573023 h 6858000"/>
              <a:gd name="connsiteX55" fmla="*/ 8250487 w 12204000"/>
              <a:gd name="connsiteY55" fmla="*/ 3573023 h 6858000"/>
              <a:gd name="connsiteX56" fmla="*/ 8629795 w 12204000"/>
              <a:gd name="connsiteY56" fmla="*/ 3358097 h 6858000"/>
              <a:gd name="connsiteX57" fmla="*/ 8882675 w 12204000"/>
              <a:gd name="connsiteY57" fmla="*/ 3358097 h 6858000"/>
              <a:gd name="connsiteX58" fmla="*/ 10104610 w 12204000"/>
              <a:gd name="connsiteY58" fmla="*/ 4054208 h 6858000"/>
              <a:gd name="connsiteX59" fmla="*/ 10357478 w 12204000"/>
              <a:gd name="connsiteY59" fmla="*/ 4054208 h 6858000"/>
              <a:gd name="connsiteX60" fmla="*/ 11056867 w 12204000"/>
              <a:gd name="connsiteY60" fmla="*/ 3657422 h 6858000"/>
              <a:gd name="connsiteX61" fmla="*/ 11090462 w 12204000"/>
              <a:gd name="connsiteY61" fmla="*/ 3657422 h 6858000"/>
              <a:gd name="connsiteX62" fmla="*/ 11789852 w 12204000"/>
              <a:gd name="connsiteY62" fmla="*/ 4054208 h 6858000"/>
              <a:gd name="connsiteX63" fmla="*/ 12043612 w 12204000"/>
              <a:gd name="connsiteY63" fmla="*/ 4054208 h 6858000"/>
              <a:gd name="connsiteX64" fmla="*/ 12204000 w 12204000"/>
              <a:gd name="connsiteY64" fmla="*/ 3962853 h 6858000"/>
              <a:gd name="connsiteX65" fmla="*/ 12204000 w 12204000"/>
              <a:gd name="connsiteY65" fmla="*/ 4199775 h 6858000"/>
              <a:gd name="connsiteX66" fmla="*/ 12043600 w 12204000"/>
              <a:gd name="connsiteY66" fmla="*/ 4290890 h 6858000"/>
              <a:gd name="connsiteX67" fmla="*/ 11789840 w 12204000"/>
              <a:gd name="connsiteY67" fmla="*/ 4290890 h 6858000"/>
              <a:gd name="connsiteX68" fmla="*/ 11090462 w 12204000"/>
              <a:gd name="connsiteY68" fmla="*/ 3894103 h 6858000"/>
              <a:gd name="connsiteX69" fmla="*/ 11056866 w 12204000"/>
              <a:gd name="connsiteY69" fmla="*/ 3894103 h 6858000"/>
              <a:gd name="connsiteX70" fmla="*/ 10357477 w 12204000"/>
              <a:gd name="connsiteY70" fmla="*/ 4290890 h 6858000"/>
              <a:gd name="connsiteX71" fmla="*/ 10104609 w 12204000"/>
              <a:gd name="connsiteY71" fmla="*/ 4290890 h 6858000"/>
              <a:gd name="connsiteX72" fmla="*/ 8882674 w 12204000"/>
              <a:gd name="connsiteY72" fmla="*/ 3594777 h 6858000"/>
              <a:gd name="connsiteX73" fmla="*/ 8629795 w 12204000"/>
              <a:gd name="connsiteY73" fmla="*/ 3594777 h 6858000"/>
              <a:gd name="connsiteX74" fmla="*/ 8250487 w 12204000"/>
              <a:gd name="connsiteY74" fmla="*/ 3809704 h 6858000"/>
              <a:gd name="connsiteX75" fmla="*/ 7997607 w 12204000"/>
              <a:gd name="connsiteY75" fmla="*/ 3809704 h 6858000"/>
              <a:gd name="connsiteX76" fmla="*/ 7298230 w 12204000"/>
              <a:gd name="connsiteY76" fmla="*/ 3415525 h 6858000"/>
              <a:gd name="connsiteX77" fmla="*/ 7281427 w 12204000"/>
              <a:gd name="connsiteY77" fmla="*/ 3410953 h 6858000"/>
              <a:gd name="connsiteX78" fmla="*/ 7264623 w 12204000"/>
              <a:gd name="connsiteY78" fmla="*/ 3415525 h 6858000"/>
              <a:gd name="connsiteX79" fmla="*/ 7176207 w 12204000"/>
              <a:gd name="connsiteY79" fmla="*/ 3467727 h 6858000"/>
              <a:gd name="connsiteX80" fmla="*/ 7145196 w 12204000"/>
              <a:gd name="connsiteY80" fmla="*/ 3556143 h 6858000"/>
              <a:gd name="connsiteX81" fmla="*/ 7171790 w 12204000"/>
              <a:gd name="connsiteY81" fmla="*/ 3584335 h 6858000"/>
              <a:gd name="connsiteX82" fmla="*/ 7997607 w 12204000"/>
              <a:gd name="connsiteY82" fmla="*/ 4053339 h 6858000"/>
              <a:gd name="connsiteX83" fmla="*/ 8250487 w 12204000"/>
              <a:gd name="connsiteY83" fmla="*/ 4053339 h 6858000"/>
              <a:gd name="connsiteX84" fmla="*/ 8629795 w 12204000"/>
              <a:gd name="connsiteY84" fmla="*/ 3838412 h 6858000"/>
              <a:gd name="connsiteX85" fmla="*/ 8882674 w 12204000"/>
              <a:gd name="connsiteY85" fmla="*/ 3838412 h 6858000"/>
              <a:gd name="connsiteX86" fmla="*/ 10104609 w 12204000"/>
              <a:gd name="connsiteY86" fmla="*/ 4534525 h 6858000"/>
              <a:gd name="connsiteX87" fmla="*/ 10357477 w 12204000"/>
              <a:gd name="connsiteY87" fmla="*/ 4534525 h 6858000"/>
              <a:gd name="connsiteX88" fmla="*/ 11056866 w 12204000"/>
              <a:gd name="connsiteY88" fmla="*/ 4136869 h 6858000"/>
              <a:gd name="connsiteX89" fmla="*/ 11090462 w 12204000"/>
              <a:gd name="connsiteY89" fmla="*/ 4136869 h 6858000"/>
              <a:gd name="connsiteX90" fmla="*/ 11789840 w 12204000"/>
              <a:gd name="connsiteY90" fmla="*/ 4534525 h 6858000"/>
              <a:gd name="connsiteX91" fmla="*/ 12043600 w 12204000"/>
              <a:gd name="connsiteY91" fmla="*/ 4534525 h 6858000"/>
              <a:gd name="connsiteX92" fmla="*/ 12204000 w 12204000"/>
              <a:gd name="connsiteY92" fmla="*/ 4443332 h 6858000"/>
              <a:gd name="connsiteX93" fmla="*/ 12204000 w 12204000"/>
              <a:gd name="connsiteY93" fmla="*/ 6858000 h 6858000"/>
              <a:gd name="connsiteX94" fmla="*/ 0 w 12204000"/>
              <a:gd name="connsiteY94" fmla="*/ 6858000 h 6858000"/>
              <a:gd name="connsiteX95" fmla="*/ 0 w 12204000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2204000" h="6858000">
                <a:moveTo>
                  <a:pt x="12204000" y="4199775"/>
                </a:moveTo>
                <a:lnTo>
                  <a:pt x="12204000" y="4443332"/>
                </a:lnTo>
                <a:lnTo>
                  <a:pt x="12204000" y="4199775"/>
                </a:lnTo>
                <a:close/>
                <a:moveTo>
                  <a:pt x="7281425" y="3889531"/>
                </a:moveTo>
                <a:cubicBezTo>
                  <a:pt x="7275612" y="3889531"/>
                  <a:pt x="7269797" y="3891055"/>
                  <a:pt x="7264623" y="3894104"/>
                </a:cubicBezTo>
                <a:lnTo>
                  <a:pt x="7176207" y="3946305"/>
                </a:lnTo>
                <a:cubicBezTo>
                  <a:pt x="7143739" y="3964970"/>
                  <a:pt x="7132779" y="4005989"/>
                  <a:pt x="7151727" y="4037952"/>
                </a:cubicBezTo>
                <a:cubicBezTo>
                  <a:pt x="7157647" y="4047924"/>
                  <a:pt x="7166081" y="4056217"/>
                  <a:pt x="7176207" y="4062044"/>
                </a:cubicBezTo>
                <a:lnTo>
                  <a:pt x="8002024" y="4531048"/>
                </a:lnTo>
                <a:cubicBezTo>
                  <a:pt x="8080268" y="4575497"/>
                  <a:pt x="8176660" y="4575497"/>
                  <a:pt x="8254904" y="4531048"/>
                </a:cubicBezTo>
                <a:lnTo>
                  <a:pt x="8634212" y="4315252"/>
                </a:lnTo>
                <a:cubicBezTo>
                  <a:pt x="8712455" y="4270792"/>
                  <a:pt x="8808848" y="4270792"/>
                  <a:pt x="8887091" y="4315252"/>
                </a:cubicBezTo>
                <a:lnTo>
                  <a:pt x="10109026" y="5011364"/>
                </a:lnTo>
                <a:cubicBezTo>
                  <a:pt x="10187258" y="5055824"/>
                  <a:pt x="10283662" y="5055824"/>
                  <a:pt x="10361894" y="5011364"/>
                </a:cubicBezTo>
                <a:lnTo>
                  <a:pt x="11183295" y="4541490"/>
                </a:lnTo>
                <a:cubicBezTo>
                  <a:pt x="11215528" y="4523377"/>
                  <a:pt x="11226734" y="4482993"/>
                  <a:pt x="11208339" y="4451277"/>
                </a:cubicBezTo>
                <a:cubicBezTo>
                  <a:pt x="11202383" y="4440999"/>
                  <a:pt x="11193726" y="4432494"/>
                  <a:pt x="11183295" y="4426633"/>
                </a:cubicBezTo>
                <a:lnTo>
                  <a:pt x="11094879" y="4373550"/>
                </a:lnTo>
                <a:cubicBezTo>
                  <a:pt x="11084530" y="4367454"/>
                  <a:pt x="11071632" y="4367454"/>
                  <a:pt x="11061284" y="4373550"/>
                </a:cubicBezTo>
                <a:lnTo>
                  <a:pt x="10361894" y="4771206"/>
                </a:lnTo>
                <a:cubicBezTo>
                  <a:pt x="10282382" y="4817088"/>
                  <a:pt x="10183793" y="4816747"/>
                  <a:pt x="10104598" y="4770336"/>
                </a:cubicBezTo>
                <a:lnTo>
                  <a:pt x="8882675" y="4074225"/>
                </a:lnTo>
                <a:cubicBezTo>
                  <a:pt x="8804431" y="4029764"/>
                  <a:pt x="8708039" y="4029764"/>
                  <a:pt x="8629795" y="4074225"/>
                </a:cubicBezTo>
                <a:lnTo>
                  <a:pt x="8250487" y="4289151"/>
                </a:lnTo>
                <a:cubicBezTo>
                  <a:pt x="8172443" y="4334329"/>
                  <a:pt x="8075640" y="4334329"/>
                  <a:pt x="7997608" y="4289151"/>
                </a:cubicBezTo>
                <a:lnTo>
                  <a:pt x="7298218" y="3894104"/>
                </a:lnTo>
                <a:cubicBezTo>
                  <a:pt x="7293050" y="3891055"/>
                  <a:pt x="7287238" y="3889531"/>
                  <a:pt x="7281425" y="3889531"/>
                </a:cubicBezTo>
                <a:close/>
                <a:moveTo>
                  <a:pt x="12204000" y="3724080"/>
                </a:moveTo>
                <a:lnTo>
                  <a:pt x="12204000" y="3962853"/>
                </a:lnTo>
                <a:lnTo>
                  <a:pt x="12204000" y="3724080"/>
                </a:lnTo>
                <a:close/>
                <a:moveTo>
                  <a:pt x="12204000" y="2611736"/>
                </a:moveTo>
                <a:lnTo>
                  <a:pt x="12204000" y="3481835"/>
                </a:lnTo>
                <a:lnTo>
                  <a:pt x="12204000" y="2611736"/>
                </a:lnTo>
                <a:close/>
                <a:moveTo>
                  <a:pt x="10020610" y="2606016"/>
                </a:moveTo>
                <a:cubicBezTo>
                  <a:pt x="10064269" y="2606016"/>
                  <a:pt x="10107928" y="2617131"/>
                  <a:pt x="10147050" y="2639361"/>
                </a:cubicBezTo>
                <a:lnTo>
                  <a:pt x="11789852" y="3573023"/>
                </a:lnTo>
                <a:cubicBezTo>
                  <a:pt x="11868412" y="3617448"/>
                  <a:pt x="11965052" y="3617448"/>
                  <a:pt x="12043612" y="3573023"/>
                </a:cubicBezTo>
                <a:lnTo>
                  <a:pt x="12204000" y="3481835"/>
                </a:lnTo>
                <a:lnTo>
                  <a:pt x="12204000" y="3724080"/>
                </a:lnTo>
                <a:lnTo>
                  <a:pt x="12047148" y="3813181"/>
                </a:lnTo>
                <a:cubicBezTo>
                  <a:pt x="11967530" y="3858687"/>
                  <a:pt x="11869152" y="3858358"/>
                  <a:pt x="11789852" y="3812312"/>
                </a:cubicBezTo>
                <a:lnTo>
                  <a:pt x="9894170" y="2735072"/>
                </a:lnTo>
                <a:cubicBezTo>
                  <a:pt x="9867318" y="2720307"/>
                  <a:pt x="9857709" y="2686911"/>
                  <a:pt x="9872709" y="2660481"/>
                </a:cubicBezTo>
                <a:cubicBezTo>
                  <a:pt x="9877736" y="2651613"/>
                  <a:pt x="9885172" y="2644307"/>
                  <a:pt x="9894170" y="2639361"/>
                </a:cubicBezTo>
                <a:cubicBezTo>
                  <a:pt x="9933292" y="2617131"/>
                  <a:pt x="9976951" y="2606016"/>
                  <a:pt x="10020610" y="2606016"/>
                </a:cubicBezTo>
                <a:close/>
                <a:moveTo>
                  <a:pt x="0" y="0"/>
                </a:moveTo>
                <a:lnTo>
                  <a:pt x="12204000" y="0"/>
                </a:lnTo>
                <a:lnTo>
                  <a:pt x="12204000" y="2611736"/>
                </a:lnTo>
                <a:lnTo>
                  <a:pt x="10144395" y="1442037"/>
                </a:lnTo>
                <a:cubicBezTo>
                  <a:pt x="10105273" y="1419812"/>
                  <a:pt x="10061614" y="1408700"/>
                  <a:pt x="10017955" y="1408700"/>
                </a:cubicBezTo>
                <a:cubicBezTo>
                  <a:pt x="9974296" y="1408700"/>
                  <a:pt x="9930637" y="1419812"/>
                  <a:pt x="9891515" y="1442037"/>
                </a:cubicBezTo>
                <a:lnTo>
                  <a:pt x="7171790" y="2989150"/>
                </a:lnTo>
                <a:cubicBezTo>
                  <a:pt x="7139557" y="3007263"/>
                  <a:pt x="7128351" y="3047647"/>
                  <a:pt x="7146758" y="3079375"/>
                </a:cubicBezTo>
                <a:cubicBezTo>
                  <a:pt x="7152714" y="3089641"/>
                  <a:pt x="7161359" y="3098146"/>
                  <a:pt x="7171790" y="3104007"/>
                </a:cubicBezTo>
                <a:lnTo>
                  <a:pt x="7997608" y="3573023"/>
                </a:lnTo>
                <a:cubicBezTo>
                  <a:pt x="8075851" y="3617472"/>
                  <a:pt x="8172244" y="3617472"/>
                  <a:pt x="8250487" y="3573023"/>
                </a:cubicBezTo>
                <a:lnTo>
                  <a:pt x="8629795" y="3358097"/>
                </a:lnTo>
                <a:cubicBezTo>
                  <a:pt x="8707839" y="3312908"/>
                  <a:pt x="8804642" y="3312908"/>
                  <a:pt x="8882675" y="3358097"/>
                </a:cubicBezTo>
                <a:lnTo>
                  <a:pt x="10104610" y="4054208"/>
                </a:lnTo>
                <a:cubicBezTo>
                  <a:pt x="10182853" y="4098657"/>
                  <a:pt x="10279246" y="4098657"/>
                  <a:pt x="10357478" y="4054208"/>
                </a:cubicBezTo>
                <a:lnTo>
                  <a:pt x="11056867" y="3657422"/>
                </a:lnTo>
                <a:cubicBezTo>
                  <a:pt x="11067216" y="3651325"/>
                  <a:pt x="11080125" y="3651325"/>
                  <a:pt x="11090462" y="3657422"/>
                </a:cubicBezTo>
                <a:lnTo>
                  <a:pt x="11789852" y="4054208"/>
                </a:lnTo>
                <a:cubicBezTo>
                  <a:pt x="11868412" y="4098634"/>
                  <a:pt x="11965052" y="4098634"/>
                  <a:pt x="12043612" y="4054208"/>
                </a:cubicBezTo>
                <a:lnTo>
                  <a:pt x="12204000" y="3962853"/>
                </a:lnTo>
                <a:lnTo>
                  <a:pt x="12204000" y="4199775"/>
                </a:lnTo>
                <a:lnTo>
                  <a:pt x="12043600" y="4290890"/>
                </a:lnTo>
                <a:cubicBezTo>
                  <a:pt x="11965239" y="4336043"/>
                  <a:pt x="11868212" y="4336043"/>
                  <a:pt x="11789840" y="4290890"/>
                </a:cubicBezTo>
                <a:lnTo>
                  <a:pt x="11090462" y="3894103"/>
                </a:lnTo>
                <a:cubicBezTo>
                  <a:pt x="11080113" y="3888006"/>
                  <a:pt x="11067204" y="3888006"/>
                  <a:pt x="11056866" y="3894103"/>
                </a:cubicBezTo>
                <a:lnTo>
                  <a:pt x="10357477" y="4290890"/>
                </a:lnTo>
                <a:cubicBezTo>
                  <a:pt x="10279445" y="4336078"/>
                  <a:pt x="10182642" y="4336078"/>
                  <a:pt x="10104609" y="4290890"/>
                </a:cubicBezTo>
                <a:lnTo>
                  <a:pt x="8882674" y="3594777"/>
                </a:lnTo>
                <a:cubicBezTo>
                  <a:pt x="8804431" y="3550317"/>
                  <a:pt x="8708038" y="3550317"/>
                  <a:pt x="8629795" y="3594777"/>
                </a:cubicBezTo>
                <a:lnTo>
                  <a:pt x="8250487" y="3809704"/>
                </a:lnTo>
                <a:cubicBezTo>
                  <a:pt x="8172243" y="3854153"/>
                  <a:pt x="8075851" y="3854153"/>
                  <a:pt x="7997607" y="3809704"/>
                </a:cubicBezTo>
                <a:lnTo>
                  <a:pt x="7298230" y="3415525"/>
                </a:lnTo>
                <a:cubicBezTo>
                  <a:pt x="7293056" y="3412477"/>
                  <a:pt x="7287241" y="3410953"/>
                  <a:pt x="7281427" y="3410953"/>
                </a:cubicBezTo>
                <a:cubicBezTo>
                  <a:pt x="7275612" y="3410953"/>
                  <a:pt x="7269797" y="3412477"/>
                  <a:pt x="7264623" y="3415525"/>
                </a:cubicBezTo>
                <a:lnTo>
                  <a:pt x="7176207" y="3467727"/>
                </a:lnTo>
                <a:cubicBezTo>
                  <a:pt x="7142835" y="3483714"/>
                  <a:pt x="7128962" y="3523300"/>
                  <a:pt x="7145196" y="3556143"/>
                </a:cubicBezTo>
                <a:cubicBezTo>
                  <a:pt x="7151022" y="3567925"/>
                  <a:pt x="7160278" y="3577733"/>
                  <a:pt x="7171790" y="3584335"/>
                </a:cubicBezTo>
                <a:lnTo>
                  <a:pt x="7997607" y="4053339"/>
                </a:lnTo>
                <a:cubicBezTo>
                  <a:pt x="8075851" y="4097788"/>
                  <a:pt x="8172243" y="4097788"/>
                  <a:pt x="8250487" y="4053339"/>
                </a:cubicBezTo>
                <a:lnTo>
                  <a:pt x="8629795" y="3838412"/>
                </a:lnTo>
                <a:cubicBezTo>
                  <a:pt x="8708038" y="3793952"/>
                  <a:pt x="8804431" y="3793952"/>
                  <a:pt x="8882674" y="3838412"/>
                </a:cubicBezTo>
                <a:lnTo>
                  <a:pt x="10104609" y="4534525"/>
                </a:lnTo>
                <a:cubicBezTo>
                  <a:pt x="10182841" y="4578985"/>
                  <a:pt x="10279233" y="4578985"/>
                  <a:pt x="10357477" y="4534525"/>
                </a:cubicBezTo>
                <a:lnTo>
                  <a:pt x="11056866" y="4136869"/>
                </a:lnTo>
                <a:cubicBezTo>
                  <a:pt x="11067204" y="4130784"/>
                  <a:pt x="11080113" y="4130784"/>
                  <a:pt x="11090462" y="4136869"/>
                </a:cubicBezTo>
                <a:lnTo>
                  <a:pt x="11789840" y="4534525"/>
                </a:lnTo>
                <a:cubicBezTo>
                  <a:pt x="11868400" y="4578962"/>
                  <a:pt x="11965039" y="4578962"/>
                  <a:pt x="12043600" y="4534525"/>
                </a:cubicBezTo>
                <a:lnTo>
                  <a:pt x="12204000" y="4443332"/>
                </a:lnTo>
                <a:lnTo>
                  <a:pt x="1220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7522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5988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rgbClr val="FFFFFF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5988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rgbClr val="FFFFFF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166619"/>
      </p:ext>
    </p:extLst>
  </p:cSld>
  <p:clrMapOvr>
    <a:masterClrMapping/>
  </p:clrMapOvr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6_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F0DB0DE7-33B1-4F73-B211-40FE885BB6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14400" y="-46800"/>
            <a:ext cx="12192000" cy="6858000"/>
          </a:xfrm>
          <a:prstGeom prst="rect">
            <a:avLst/>
          </a:prstGeom>
        </p:spPr>
      </p:pic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16A0243-FEB4-487C-B5F4-5C9E4544F571}" type="datetime1">
              <a:rPr lang="fi-FI" smtClean="0"/>
              <a:t>14.10.2025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A211295C-73B3-4B6F-B6B7-CFCEA3FFE820}"/>
              </a:ext>
            </a:extLst>
          </p:cNvPr>
          <p:cNvSpPr/>
          <p:nvPr/>
        </p:nvSpPr>
        <p:spPr bwMode="hidden">
          <a:xfrm>
            <a:off x="0" y="0"/>
            <a:ext cx="12204000" cy="6858000"/>
          </a:xfrm>
          <a:custGeom>
            <a:avLst/>
            <a:gdLst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893581 w 12902436"/>
              <a:gd name="connsiteY44" fmla="*/ 3013794 h 6858000"/>
              <a:gd name="connsiteX45" fmla="*/ 12868549 w 12902436"/>
              <a:gd name="connsiteY45" fmla="*/ 3104007 h 6858000"/>
              <a:gd name="connsiteX46" fmla="*/ 12204000 w 12902436"/>
              <a:gd name="connsiteY46" fmla="*/ 3481835 h 6858000"/>
              <a:gd name="connsiteX47" fmla="*/ 10020610 w 12902436"/>
              <a:gd name="connsiteY47" fmla="*/ 2606016 h 6858000"/>
              <a:gd name="connsiteX48" fmla="*/ 10147050 w 12902436"/>
              <a:gd name="connsiteY48" fmla="*/ 2639361 h 6858000"/>
              <a:gd name="connsiteX49" fmla="*/ 11789852 w 12902436"/>
              <a:gd name="connsiteY49" fmla="*/ 3573023 h 6858000"/>
              <a:gd name="connsiteX50" fmla="*/ 12043612 w 12902436"/>
              <a:gd name="connsiteY50" fmla="*/ 3573023 h 6858000"/>
              <a:gd name="connsiteX51" fmla="*/ 12204000 w 12902436"/>
              <a:gd name="connsiteY51" fmla="*/ 3481835 h 6858000"/>
              <a:gd name="connsiteX52" fmla="*/ 12204000 w 12902436"/>
              <a:gd name="connsiteY52" fmla="*/ 3724080 h 6858000"/>
              <a:gd name="connsiteX53" fmla="*/ 12047148 w 12902436"/>
              <a:gd name="connsiteY53" fmla="*/ 3813181 h 6858000"/>
              <a:gd name="connsiteX54" fmla="*/ 11789852 w 12902436"/>
              <a:gd name="connsiteY54" fmla="*/ 3812312 h 6858000"/>
              <a:gd name="connsiteX55" fmla="*/ 9894170 w 12902436"/>
              <a:gd name="connsiteY55" fmla="*/ 2735072 h 6858000"/>
              <a:gd name="connsiteX56" fmla="*/ 9872709 w 12902436"/>
              <a:gd name="connsiteY56" fmla="*/ 2660481 h 6858000"/>
              <a:gd name="connsiteX57" fmla="*/ 9894170 w 12902436"/>
              <a:gd name="connsiteY57" fmla="*/ 2639361 h 6858000"/>
              <a:gd name="connsiteX58" fmla="*/ 10020610 w 12902436"/>
              <a:gd name="connsiteY58" fmla="*/ 2606016 h 6858000"/>
              <a:gd name="connsiteX59" fmla="*/ 0 w 12902436"/>
              <a:gd name="connsiteY59" fmla="*/ 0 h 6858000"/>
              <a:gd name="connsiteX60" fmla="*/ 12204000 w 12902436"/>
              <a:gd name="connsiteY60" fmla="*/ 0 h 6858000"/>
              <a:gd name="connsiteX61" fmla="*/ 12204000 w 12902436"/>
              <a:gd name="connsiteY61" fmla="*/ 2611736 h 6858000"/>
              <a:gd name="connsiteX62" fmla="*/ 10144395 w 12902436"/>
              <a:gd name="connsiteY62" fmla="*/ 1442037 h 6858000"/>
              <a:gd name="connsiteX63" fmla="*/ 10017955 w 12902436"/>
              <a:gd name="connsiteY63" fmla="*/ 1408700 h 6858000"/>
              <a:gd name="connsiteX64" fmla="*/ 9891515 w 12902436"/>
              <a:gd name="connsiteY64" fmla="*/ 1442037 h 6858000"/>
              <a:gd name="connsiteX65" fmla="*/ 7171790 w 12902436"/>
              <a:gd name="connsiteY65" fmla="*/ 2989150 h 6858000"/>
              <a:gd name="connsiteX66" fmla="*/ 7146758 w 12902436"/>
              <a:gd name="connsiteY66" fmla="*/ 3079375 h 6858000"/>
              <a:gd name="connsiteX67" fmla="*/ 7171790 w 12902436"/>
              <a:gd name="connsiteY67" fmla="*/ 3104007 h 6858000"/>
              <a:gd name="connsiteX68" fmla="*/ 7997608 w 12902436"/>
              <a:gd name="connsiteY68" fmla="*/ 3573023 h 6858000"/>
              <a:gd name="connsiteX69" fmla="*/ 8250487 w 12902436"/>
              <a:gd name="connsiteY69" fmla="*/ 3573023 h 6858000"/>
              <a:gd name="connsiteX70" fmla="*/ 8629795 w 12902436"/>
              <a:gd name="connsiteY70" fmla="*/ 3358097 h 6858000"/>
              <a:gd name="connsiteX71" fmla="*/ 8882675 w 12902436"/>
              <a:gd name="connsiteY71" fmla="*/ 3358097 h 6858000"/>
              <a:gd name="connsiteX72" fmla="*/ 10104610 w 12902436"/>
              <a:gd name="connsiteY72" fmla="*/ 4054208 h 6858000"/>
              <a:gd name="connsiteX73" fmla="*/ 10357478 w 12902436"/>
              <a:gd name="connsiteY73" fmla="*/ 4054208 h 6858000"/>
              <a:gd name="connsiteX74" fmla="*/ 11056867 w 12902436"/>
              <a:gd name="connsiteY74" fmla="*/ 3657422 h 6858000"/>
              <a:gd name="connsiteX75" fmla="*/ 11090462 w 12902436"/>
              <a:gd name="connsiteY75" fmla="*/ 3657422 h 6858000"/>
              <a:gd name="connsiteX76" fmla="*/ 11789852 w 12902436"/>
              <a:gd name="connsiteY76" fmla="*/ 4054208 h 6858000"/>
              <a:gd name="connsiteX77" fmla="*/ 12043612 w 12902436"/>
              <a:gd name="connsiteY77" fmla="*/ 4054208 h 6858000"/>
              <a:gd name="connsiteX78" fmla="*/ 12204000 w 12902436"/>
              <a:gd name="connsiteY78" fmla="*/ 3962853 h 6858000"/>
              <a:gd name="connsiteX79" fmla="*/ 12204000 w 12902436"/>
              <a:gd name="connsiteY79" fmla="*/ 4199775 h 6858000"/>
              <a:gd name="connsiteX80" fmla="*/ 12043600 w 12902436"/>
              <a:gd name="connsiteY80" fmla="*/ 4290890 h 6858000"/>
              <a:gd name="connsiteX81" fmla="*/ 11789840 w 12902436"/>
              <a:gd name="connsiteY81" fmla="*/ 4290890 h 6858000"/>
              <a:gd name="connsiteX82" fmla="*/ 11090462 w 12902436"/>
              <a:gd name="connsiteY82" fmla="*/ 3894103 h 6858000"/>
              <a:gd name="connsiteX83" fmla="*/ 11056866 w 12902436"/>
              <a:gd name="connsiteY83" fmla="*/ 3894103 h 6858000"/>
              <a:gd name="connsiteX84" fmla="*/ 10357477 w 12902436"/>
              <a:gd name="connsiteY84" fmla="*/ 4290890 h 6858000"/>
              <a:gd name="connsiteX85" fmla="*/ 10104609 w 12902436"/>
              <a:gd name="connsiteY85" fmla="*/ 4290890 h 6858000"/>
              <a:gd name="connsiteX86" fmla="*/ 8882674 w 12902436"/>
              <a:gd name="connsiteY86" fmla="*/ 3594777 h 6858000"/>
              <a:gd name="connsiteX87" fmla="*/ 8629795 w 12902436"/>
              <a:gd name="connsiteY87" fmla="*/ 3594777 h 6858000"/>
              <a:gd name="connsiteX88" fmla="*/ 8250487 w 12902436"/>
              <a:gd name="connsiteY88" fmla="*/ 3809704 h 6858000"/>
              <a:gd name="connsiteX89" fmla="*/ 7997607 w 12902436"/>
              <a:gd name="connsiteY89" fmla="*/ 3809704 h 6858000"/>
              <a:gd name="connsiteX90" fmla="*/ 7298230 w 12902436"/>
              <a:gd name="connsiteY90" fmla="*/ 3415525 h 6858000"/>
              <a:gd name="connsiteX91" fmla="*/ 7281427 w 12902436"/>
              <a:gd name="connsiteY91" fmla="*/ 3410953 h 6858000"/>
              <a:gd name="connsiteX92" fmla="*/ 7264623 w 12902436"/>
              <a:gd name="connsiteY92" fmla="*/ 3415525 h 6858000"/>
              <a:gd name="connsiteX93" fmla="*/ 7176207 w 12902436"/>
              <a:gd name="connsiteY93" fmla="*/ 3467727 h 6858000"/>
              <a:gd name="connsiteX94" fmla="*/ 7145196 w 12902436"/>
              <a:gd name="connsiteY94" fmla="*/ 3556143 h 6858000"/>
              <a:gd name="connsiteX95" fmla="*/ 7171790 w 12902436"/>
              <a:gd name="connsiteY95" fmla="*/ 3584335 h 6858000"/>
              <a:gd name="connsiteX96" fmla="*/ 7997607 w 12902436"/>
              <a:gd name="connsiteY96" fmla="*/ 4053339 h 6858000"/>
              <a:gd name="connsiteX97" fmla="*/ 8250487 w 12902436"/>
              <a:gd name="connsiteY97" fmla="*/ 4053339 h 6858000"/>
              <a:gd name="connsiteX98" fmla="*/ 8629795 w 12902436"/>
              <a:gd name="connsiteY98" fmla="*/ 3838412 h 6858000"/>
              <a:gd name="connsiteX99" fmla="*/ 8882674 w 12902436"/>
              <a:gd name="connsiteY99" fmla="*/ 3838412 h 6858000"/>
              <a:gd name="connsiteX100" fmla="*/ 10104609 w 12902436"/>
              <a:gd name="connsiteY100" fmla="*/ 4534525 h 6858000"/>
              <a:gd name="connsiteX101" fmla="*/ 10357477 w 12902436"/>
              <a:gd name="connsiteY101" fmla="*/ 4534525 h 6858000"/>
              <a:gd name="connsiteX102" fmla="*/ 11056866 w 12902436"/>
              <a:gd name="connsiteY102" fmla="*/ 4136869 h 6858000"/>
              <a:gd name="connsiteX103" fmla="*/ 11090462 w 12902436"/>
              <a:gd name="connsiteY103" fmla="*/ 4136869 h 6858000"/>
              <a:gd name="connsiteX104" fmla="*/ 11789840 w 12902436"/>
              <a:gd name="connsiteY104" fmla="*/ 4534525 h 6858000"/>
              <a:gd name="connsiteX105" fmla="*/ 12043600 w 12902436"/>
              <a:gd name="connsiteY105" fmla="*/ 4534525 h 6858000"/>
              <a:gd name="connsiteX106" fmla="*/ 12204000 w 12902436"/>
              <a:gd name="connsiteY106" fmla="*/ 4443332 h 6858000"/>
              <a:gd name="connsiteX107" fmla="*/ 12204000 w 12902436"/>
              <a:gd name="connsiteY107" fmla="*/ 6858000 h 6858000"/>
              <a:gd name="connsiteX108" fmla="*/ 0 w 12902436"/>
              <a:gd name="connsiteY108" fmla="*/ 6858000 h 6858000"/>
              <a:gd name="connsiteX0" fmla="*/ 12761647 w 12938992"/>
              <a:gd name="connsiteY0" fmla="*/ 3890190 h 6858000"/>
              <a:gd name="connsiteX1" fmla="*/ 12780120 w 12938992"/>
              <a:gd name="connsiteY1" fmla="*/ 3897580 h 6858000"/>
              <a:gd name="connsiteX2" fmla="*/ 12868536 w 12938992"/>
              <a:gd name="connsiteY2" fmla="*/ 3949793 h 6858000"/>
              <a:gd name="connsiteX3" fmla="*/ 12893016 w 12938992"/>
              <a:gd name="connsiteY3" fmla="*/ 3973874 h 6858000"/>
              <a:gd name="connsiteX4" fmla="*/ 12868536 w 12938992"/>
              <a:gd name="connsiteY4" fmla="*/ 4065520 h 6858000"/>
              <a:gd name="connsiteX5" fmla="*/ 12204000 w 12938992"/>
              <a:gd name="connsiteY5" fmla="*/ 4443332 h 6858000"/>
              <a:gd name="connsiteX6" fmla="*/ 12204000 w 12938992"/>
              <a:gd name="connsiteY6" fmla="*/ 4199775 h 6858000"/>
              <a:gd name="connsiteX7" fmla="*/ 12742108 w 12938992"/>
              <a:gd name="connsiteY7" fmla="*/ 3894103 h 6858000"/>
              <a:gd name="connsiteX8" fmla="*/ 12761647 w 12938992"/>
              <a:gd name="connsiteY8" fmla="*/ 3890190 h 6858000"/>
              <a:gd name="connsiteX9" fmla="*/ 7281425 w 12938992"/>
              <a:gd name="connsiteY9" fmla="*/ 3889531 h 6858000"/>
              <a:gd name="connsiteX10" fmla="*/ 7264623 w 12938992"/>
              <a:gd name="connsiteY10" fmla="*/ 3894104 h 6858000"/>
              <a:gd name="connsiteX11" fmla="*/ 7176207 w 12938992"/>
              <a:gd name="connsiteY11" fmla="*/ 3946305 h 6858000"/>
              <a:gd name="connsiteX12" fmla="*/ 7151727 w 12938992"/>
              <a:gd name="connsiteY12" fmla="*/ 4037952 h 6858000"/>
              <a:gd name="connsiteX13" fmla="*/ 7176207 w 12938992"/>
              <a:gd name="connsiteY13" fmla="*/ 4062044 h 6858000"/>
              <a:gd name="connsiteX14" fmla="*/ 8002024 w 12938992"/>
              <a:gd name="connsiteY14" fmla="*/ 4531048 h 6858000"/>
              <a:gd name="connsiteX15" fmla="*/ 8254904 w 12938992"/>
              <a:gd name="connsiteY15" fmla="*/ 4531048 h 6858000"/>
              <a:gd name="connsiteX16" fmla="*/ 8634212 w 12938992"/>
              <a:gd name="connsiteY16" fmla="*/ 4315252 h 6858000"/>
              <a:gd name="connsiteX17" fmla="*/ 8887091 w 12938992"/>
              <a:gd name="connsiteY17" fmla="*/ 4315252 h 6858000"/>
              <a:gd name="connsiteX18" fmla="*/ 10109026 w 12938992"/>
              <a:gd name="connsiteY18" fmla="*/ 5011364 h 6858000"/>
              <a:gd name="connsiteX19" fmla="*/ 10361894 w 12938992"/>
              <a:gd name="connsiteY19" fmla="*/ 5011364 h 6858000"/>
              <a:gd name="connsiteX20" fmla="*/ 11183295 w 12938992"/>
              <a:gd name="connsiteY20" fmla="*/ 4541490 h 6858000"/>
              <a:gd name="connsiteX21" fmla="*/ 11208339 w 12938992"/>
              <a:gd name="connsiteY21" fmla="*/ 4451277 h 6858000"/>
              <a:gd name="connsiteX22" fmla="*/ 11183295 w 12938992"/>
              <a:gd name="connsiteY22" fmla="*/ 4426633 h 6858000"/>
              <a:gd name="connsiteX23" fmla="*/ 11094879 w 12938992"/>
              <a:gd name="connsiteY23" fmla="*/ 4373550 h 6858000"/>
              <a:gd name="connsiteX24" fmla="*/ 11061284 w 12938992"/>
              <a:gd name="connsiteY24" fmla="*/ 4373550 h 6858000"/>
              <a:gd name="connsiteX25" fmla="*/ 10361894 w 12938992"/>
              <a:gd name="connsiteY25" fmla="*/ 4771206 h 6858000"/>
              <a:gd name="connsiteX26" fmla="*/ 10104598 w 12938992"/>
              <a:gd name="connsiteY26" fmla="*/ 4770336 h 6858000"/>
              <a:gd name="connsiteX27" fmla="*/ 8882675 w 12938992"/>
              <a:gd name="connsiteY27" fmla="*/ 4074225 h 6858000"/>
              <a:gd name="connsiteX28" fmla="*/ 8629795 w 12938992"/>
              <a:gd name="connsiteY28" fmla="*/ 4074225 h 6858000"/>
              <a:gd name="connsiteX29" fmla="*/ 8250487 w 12938992"/>
              <a:gd name="connsiteY29" fmla="*/ 4289151 h 6858000"/>
              <a:gd name="connsiteX30" fmla="*/ 7997608 w 12938992"/>
              <a:gd name="connsiteY30" fmla="*/ 4289151 h 6858000"/>
              <a:gd name="connsiteX31" fmla="*/ 7298218 w 12938992"/>
              <a:gd name="connsiteY31" fmla="*/ 3894104 h 6858000"/>
              <a:gd name="connsiteX32" fmla="*/ 7281425 w 12938992"/>
              <a:gd name="connsiteY32" fmla="*/ 3889531 h 6858000"/>
              <a:gd name="connsiteX33" fmla="*/ 12762888 w 12938992"/>
              <a:gd name="connsiteY33" fmla="*/ 3412096 h 6858000"/>
              <a:gd name="connsiteX34" fmla="*/ 12780132 w 12938992"/>
              <a:gd name="connsiteY34" fmla="*/ 3416395 h 6858000"/>
              <a:gd name="connsiteX35" fmla="*/ 12868549 w 12938992"/>
              <a:gd name="connsiteY35" fmla="*/ 3469465 h 6858000"/>
              <a:gd name="connsiteX36" fmla="*/ 12893581 w 12938992"/>
              <a:gd name="connsiteY36" fmla="*/ 3494110 h 6858000"/>
              <a:gd name="connsiteX37" fmla="*/ 12868549 w 12938992"/>
              <a:gd name="connsiteY37" fmla="*/ 3584335 h 6858000"/>
              <a:gd name="connsiteX38" fmla="*/ 12204000 w 12938992"/>
              <a:gd name="connsiteY38" fmla="*/ 3962853 h 6858000"/>
              <a:gd name="connsiteX39" fmla="*/ 12204000 w 12938992"/>
              <a:gd name="connsiteY39" fmla="*/ 3724080 h 6858000"/>
              <a:gd name="connsiteX40" fmla="*/ 12745645 w 12938992"/>
              <a:gd name="connsiteY40" fmla="*/ 3416395 h 6858000"/>
              <a:gd name="connsiteX41" fmla="*/ 12762888 w 12938992"/>
              <a:gd name="connsiteY41" fmla="*/ 3412096 h 6858000"/>
              <a:gd name="connsiteX42" fmla="*/ 12204000 w 12938992"/>
              <a:gd name="connsiteY42" fmla="*/ 2611736 h 6858000"/>
              <a:gd name="connsiteX43" fmla="*/ 12868549 w 12938992"/>
              <a:gd name="connsiteY43" fmla="*/ 2989150 h 6858000"/>
              <a:gd name="connsiteX44" fmla="*/ 12893581 w 12938992"/>
              <a:gd name="connsiteY44" fmla="*/ 3013794 h 6858000"/>
              <a:gd name="connsiteX45" fmla="*/ 12204000 w 12938992"/>
              <a:gd name="connsiteY45" fmla="*/ 3481835 h 6858000"/>
              <a:gd name="connsiteX46" fmla="*/ 12204000 w 12938992"/>
              <a:gd name="connsiteY46" fmla="*/ 2611736 h 6858000"/>
              <a:gd name="connsiteX47" fmla="*/ 10020610 w 12938992"/>
              <a:gd name="connsiteY47" fmla="*/ 2606016 h 6858000"/>
              <a:gd name="connsiteX48" fmla="*/ 10147050 w 12938992"/>
              <a:gd name="connsiteY48" fmla="*/ 2639361 h 6858000"/>
              <a:gd name="connsiteX49" fmla="*/ 11789852 w 12938992"/>
              <a:gd name="connsiteY49" fmla="*/ 3573023 h 6858000"/>
              <a:gd name="connsiteX50" fmla="*/ 12043612 w 12938992"/>
              <a:gd name="connsiteY50" fmla="*/ 3573023 h 6858000"/>
              <a:gd name="connsiteX51" fmla="*/ 12204000 w 12938992"/>
              <a:gd name="connsiteY51" fmla="*/ 3481835 h 6858000"/>
              <a:gd name="connsiteX52" fmla="*/ 12204000 w 12938992"/>
              <a:gd name="connsiteY52" fmla="*/ 3724080 h 6858000"/>
              <a:gd name="connsiteX53" fmla="*/ 12047148 w 12938992"/>
              <a:gd name="connsiteY53" fmla="*/ 3813181 h 6858000"/>
              <a:gd name="connsiteX54" fmla="*/ 11789852 w 12938992"/>
              <a:gd name="connsiteY54" fmla="*/ 3812312 h 6858000"/>
              <a:gd name="connsiteX55" fmla="*/ 9894170 w 12938992"/>
              <a:gd name="connsiteY55" fmla="*/ 2735072 h 6858000"/>
              <a:gd name="connsiteX56" fmla="*/ 9872709 w 12938992"/>
              <a:gd name="connsiteY56" fmla="*/ 2660481 h 6858000"/>
              <a:gd name="connsiteX57" fmla="*/ 9894170 w 12938992"/>
              <a:gd name="connsiteY57" fmla="*/ 2639361 h 6858000"/>
              <a:gd name="connsiteX58" fmla="*/ 10020610 w 12938992"/>
              <a:gd name="connsiteY58" fmla="*/ 2606016 h 6858000"/>
              <a:gd name="connsiteX59" fmla="*/ 0 w 12938992"/>
              <a:gd name="connsiteY59" fmla="*/ 0 h 6858000"/>
              <a:gd name="connsiteX60" fmla="*/ 12204000 w 12938992"/>
              <a:gd name="connsiteY60" fmla="*/ 0 h 6858000"/>
              <a:gd name="connsiteX61" fmla="*/ 12204000 w 12938992"/>
              <a:gd name="connsiteY61" fmla="*/ 2611736 h 6858000"/>
              <a:gd name="connsiteX62" fmla="*/ 10144395 w 12938992"/>
              <a:gd name="connsiteY62" fmla="*/ 1442037 h 6858000"/>
              <a:gd name="connsiteX63" fmla="*/ 10017955 w 12938992"/>
              <a:gd name="connsiteY63" fmla="*/ 1408700 h 6858000"/>
              <a:gd name="connsiteX64" fmla="*/ 9891515 w 12938992"/>
              <a:gd name="connsiteY64" fmla="*/ 1442037 h 6858000"/>
              <a:gd name="connsiteX65" fmla="*/ 7171790 w 12938992"/>
              <a:gd name="connsiteY65" fmla="*/ 2989150 h 6858000"/>
              <a:gd name="connsiteX66" fmla="*/ 7146758 w 12938992"/>
              <a:gd name="connsiteY66" fmla="*/ 3079375 h 6858000"/>
              <a:gd name="connsiteX67" fmla="*/ 7171790 w 12938992"/>
              <a:gd name="connsiteY67" fmla="*/ 3104007 h 6858000"/>
              <a:gd name="connsiteX68" fmla="*/ 7997608 w 12938992"/>
              <a:gd name="connsiteY68" fmla="*/ 3573023 h 6858000"/>
              <a:gd name="connsiteX69" fmla="*/ 8250487 w 12938992"/>
              <a:gd name="connsiteY69" fmla="*/ 3573023 h 6858000"/>
              <a:gd name="connsiteX70" fmla="*/ 8629795 w 12938992"/>
              <a:gd name="connsiteY70" fmla="*/ 3358097 h 6858000"/>
              <a:gd name="connsiteX71" fmla="*/ 8882675 w 12938992"/>
              <a:gd name="connsiteY71" fmla="*/ 3358097 h 6858000"/>
              <a:gd name="connsiteX72" fmla="*/ 10104610 w 12938992"/>
              <a:gd name="connsiteY72" fmla="*/ 4054208 h 6858000"/>
              <a:gd name="connsiteX73" fmla="*/ 10357478 w 12938992"/>
              <a:gd name="connsiteY73" fmla="*/ 4054208 h 6858000"/>
              <a:gd name="connsiteX74" fmla="*/ 11056867 w 12938992"/>
              <a:gd name="connsiteY74" fmla="*/ 3657422 h 6858000"/>
              <a:gd name="connsiteX75" fmla="*/ 11090462 w 12938992"/>
              <a:gd name="connsiteY75" fmla="*/ 3657422 h 6858000"/>
              <a:gd name="connsiteX76" fmla="*/ 11789852 w 12938992"/>
              <a:gd name="connsiteY76" fmla="*/ 4054208 h 6858000"/>
              <a:gd name="connsiteX77" fmla="*/ 12043612 w 12938992"/>
              <a:gd name="connsiteY77" fmla="*/ 4054208 h 6858000"/>
              <a:gd name="connsiteX78" fmla="*/ 12204000 w 12938992"/>
              <a:gd name="connsiteY78" fmla="*/ 3962853 h 6858000"/>
              <a:gd name="connsiteX79" fmla="*/ 12204000 w 12938992"/>
              <a:gd name="connsiteY79" fmla="*/ 4199775 h 6858000"/>
              <a:gd name="connsiteX80" fmla="*/ 12043600 w 12938992"/>
              <a:gd name="connsiteY80" fmla="*/ 4290890 h 6858000"/>
              <a:gd name="connsiteX81" fmla="*/ 11789840 w 12938992"/>
              <a:gd name="connsiteY81" fmla="*/ 4290890 h 6858000"/>
              <a:gd name="connsiteX82" fmla="*/ 11090462 w 12938992"/>
              <a:gd name="connsiteY82" fmla="*/ 3894103 h 6858000"/>
              <a:gd name="connsiteX83" fmla="*/ 11056866 w 12938992"/>
              <a:gd name="connsiteY83" fmla="*/ 3894103 h 6858000"/>
              <a:gd name="connsiteX84" fmla="*/ 10357477 w 12938992"/>
              <a:gd name="connsiteY84" fmla="*/ 4290890 h 6858000"/>
              <a:gd name="connsiteX85" fmla="*/ 10104609 w 12938992"/>
              <a:gd name="connsiteY85" fmla="*/ 4290890 h 6858000"/>
              <a:gd name="connsiteX86" fmla="*/ 8882674 w 12938992"/>
              <a:gd name="connsiteY86" fmla="*/ 3594777 h 6858000"/>
              <a:gd name="connsiteX87" fmla="*/ 8629795 w 12938992"/>
              <a:gd name="connsiteY87" fmla="*/ 3594777 h 6858000"/>
              <a:gd name="connsiteX88" fmla="*/ 8250487 w 12938992"/>
              <a:gd name="connsiteY88" fmla="*/ 3809704 h 6858000"/>
              <a:gd name="connsiteX89" fmla="*/ 7997607 w 12938992"/>
              <a:gd name="connsiteY89" fmla="*/ 3809704 h 6858000"/>
              <a:gd name="connsiteX90" fmla="*/ 7298230 w 12938992"/>
              <a:gd name="connsiteY90" fmla="*/ 3415525 h 6858000"/>
              <a:gd name="connsiteX91" fmla="*/ 7281427 w 12938992"/>
              <a:gd name="connsiteY91" fmla="*/ 3410953 h 6858000"/>
              <a:gd name="connsiteX92" fmla="*/ 7264623 w 12938992"/>
              <a:gd name="connsiteY92" fmla="*/ 3415525 h 6858000"/>
              <a:gd name="connsiteX93" fmla="*/ 7176207 w 12938992"/>
              <a:gd name="connsiteY93" fmla="*/ 3467727 h 6858000"/>
              <a:gd name="connsiteX94" fmla="*/ 7145196 w 12938992"/>
              <a:gd name="connsiteY94" fmla="*/ 3556143 h 6858000"/>
              <a:gd name="connsiteX95" fmla="*/ 7171790 w 12938992"/>
              <a:gd name="connsiteY95" fmla="*/ 3584335 h 6858000"/>
              <a:gd name="connsiteX96" fmla="*/ 7997607 w 12938992"/>
              <a:gd name="connsiteY96" fmla="*/ 4053339 h 6858000"/>
              <a:gd name="connsiteX97" fmla="*/ 8250487 w 12938992"/>
              <a:gd name="connsiteY97" fmla="*/ 4053339 h 6858000"/>
              <a:gd name="connsiteX98" fmla="*/ 8629795 w 12938992"/>
              <a:gd name="connsiteY98" fmla="*/ 3838412 h 6858000"/>
              <a:gd name="connsiteX99" fmla="*/ 8882674 w 12938992"/>
              <a:gd name="connsiteY99" fmla="*/ 3838412 h 6858000"/>
              <a:gd name="connsiteX100" fmla="*/ 10104609 w 12938992"/>
              <a:gd name="connsiteY100" fmla="*/ 4534525 h 6858000"/>
              <a:gd name="connsiteX101" fmla="*/ 10357477 w 12938992"/>
              <a:gd name="connsiteY101" fmla="*/ 4534525 h 6858000"/>
              <a:gd name="connsiteX102" fmla="*/ 11056866 w 12938992"/>
              <a:gd name="connsiteY102" fmla="*/ 4136869 h 6858000"/>
              <a:gd name="connsiteX103" fmla="*/ 11090462 w 12938992"/>
              <a:gd name="connsiteY103" fmla="*/ 4136869 h 6858000"/>
              <a:gd name="connsiteX104" fmla="*/ 11789840 w 12938992"/>
              <a:gd name="connsiteY104" fmla="*/ 4534525 h 6858000"/>
              <a:gd name="connsiteX105" fmla="*/ 12043600 w 12938992"/>
              <a:gd name="connsiteY105" fmla="*/ 4534525 h 6858000"/>
              <a:gd name="connsiteX106" fmla="*/ 12204000 w 12938992"/>
              <a:gd name="connsiteY106" fmla="*/ 4443332 h 6858000"/>
              <a:gd name="connsiteX107" fmla="*/ 12204000 w 12938992"/>
              <a:gd name="connsiteY107" fmla="*/ 6858000 h 6858000"/>
              <a:gd name="connsiteX108" fmla="*/ 0 w 12938992"/>
              <a:gd name="connsiteY108" fmla="*/ 6858000 h 6858000"/>
              <a:gd name="connsiteX109" fmla="*/ 0 w 12938992"/>
              <a:gd name="connsiteY109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204000 w 12902436"/>
              <a:gd name="connsiteY44" fmla="*/ 3481835 h 6858000"/>
              <a:gd name="connsiteX45" fmla="*/ 12204000 w 12902436"/>
              <a:gd name="connsiteY45" fmla="*/ 2611736 h 6858000"/>
              <a:gd name="connsiteX46" fmla="*/ 10020610 w 12902436"/>
              <a:gd name="connsiteY46" fmla="*/ 2606016 h 6858000"/>
              <a:gd name="connsiteX47" fmla="*/ 10147050 w 12902436"/>
              <a:gd name="connsiteY47" fmla="*/ 2639361 h 6858000"/>
              <a:gd name="connsiteX48" fmla="*/ 11789852 w 12902436"/>
              <a:gd name="connsiteY48" fmla="*/ 3573023 h 6858000"/>
              <a:gd name="connsiteX49" fmla="*/ 12043612 w 12902436"/>
              <a:gd name="connsiteY49" fmla="*/ 3573023 h 6858000"/>
              <a:gd name="connsiteX50" fmla="*/ 12204000 w 12902436"/>
              <a:gd name="connsiteY50" fmla="*/ 3481835 h 6858000"/>
              <a:gd name="connsiteX51" fmla="*/ 12204000 w 12902436"/>
              <a:gd name="connsiteY51" fmla="*/ 3724080 h 6858000"/>
              <a:gd name="connsiteX52" fmla="*/ 12047148 w 12902436"/>
              <a:gd name="connsiteY52" fmla="*/ 3813181 h 6858000"/>
              <a:gd name="connsiteX53" fmla="*/ 11789852 w 12902436"/>
              <a:gd name="connsiteY53" fmla="*/ 3812312 h 6858000"/>
              <a:gd name="connsiteX54" fmla="*/ 9894170 w 12902436"/>
              <a:gd name="connsiteY54" fmla="*/ 2735072 h 6858000"/>
              <a:gd name="connsiteX55" fmla="*/ 9872709 w 12902436"/>
              <a:gd name="connsiteY55" fmla="*/ 2660481 h 6858000"/>
              <a:gd name="connsiteX56" fmla="*/ 9894170 w 12902436"/>
              <a:gd name="connsiteY56" fmla="*/ 2639361 h 6858000"/>
              <a:gd name="connsiteX57" fmla="*/ 10020610 w 12902436"/>
              <a:gd name="connsiteY57" fmla="*/ 2606016 h 6858000"/>
              <a:gd name="connsiteX58" fmla="*/ 0 w 12902436"/>
              <a:gd name="connsiteY58" fmla="*/ 0 h 6858000"/>
              <a:gd name="connsiteX59" fmla="*/ 12204000 w 12902436"/>
              <a:gd name="connsiteY59" fmla="*/ 0 h 6858000"/>
              <a:gd name="connsiteX60" fmla="*/ 12204000 w 12902436"/>
              <a:gd name="connsiteY60" fmla="*/ 2611736 h 6858000"/>
              <a:gd name="connsiteX61" fmla="*/ 10144395 w 12902436"/>
              <a:gd name="connsiteY61" fmla="*/ 1442037 h 6858000"/>
              <a:gd name="connsiteX62" fmla="*/ 10017955 w 12902436"/>
              <a:gd name="connsiteY62" fmla="*/ 1408700 h 6858000"/>
              <a:gd name="connsiteX63" fmla="*/ 9891515 w 12902436"/>
              <a:gd name="connsiteY63" fmla="*/ 1442037 h 6858000"/>
              <a:gd name="connsiteX64" fmla="*/ 7171790 w 12902436"/>
              <a:gd name="connsiteY64" fmla="*/ 2989150 h 6858000"/>
              <a:gd name="connsiteX65" fmla="*/ 7146758 w 12902436"/>
              <a:gd name="connsiteY65" fmla="*/ 3079375 h 6858000"/>
              <a:gd name="connsiteX66" fmla="*/ 7171790 w 12902436"/>
              <a:gd name="connsiteY66" fmla="*/ 3104007 h 6858000"/>
              <a:gd name="connsiteX67" fmla="*/ 7997608 w 12902436"/>
              <a:gd name="connsiteY67" fmla="*/ 3573023 h 6858000"/>
              <a:gd name="connsiteX68" fmla="*/ 8250487 w 12902436"/>
              <a:gd name="connsiteY68" fmla="*/ 3573023 h 6858000"/>
              <a:gd name="connsiteX69" fmla="*/ 8629795 w 12902436"/>
              <a:gd name="connsiteY69" fmla="*/ 3358097 h 6858000"/>
              <a:gd name="connsiteX70" fmla="*/ 8882675 w 12902436"/>
              <a:gd name="connsiteY70" fmla="*/ 3358097 h 6858000"/>
              <a:gd name="connsiteX71" fmla="*/ 10104610 w 12902436"/>
              <a:gd name="connsiteY71" fmla="*/ 4054208 h 6858000"/>
              <a:gd name="connsiteX72" fmla="*/ 10357478 w 12902436"/>
              <a:gd name="connsiteY72" fmla="*/ 4054208 h 6858000"/>
              <a:gd name="connsiteX73" fmla="*/ 11056867 w 12902436"/>
              <a:gd name="connsiteY73" fmla="*/ 3657422 h 6858000"/>
              <a:gd name="connsiteX74" fmla="*/ 11090462 w 12902436"/>
              <a:gd name="connsiteY74" fmla="*/ 3657422 h 6858000"/>
              <a:gd name="connsiteX75" fmla="*/ 11789852 w 12902436"/>
              <a:gd name="connsiteY75" fmla="*/ 4054208 h 6858000"/>
              <a:gd name="connsiteX76" fmla="*/ 12043612 w 12902436"/>
              <a:gd name="connsiteY76" fmla="*/ 4054208 h 6858000"/>
              <a:gd name="connsiteX77" fmla="*/ 12204000 w 12902436"/>
              <a:gd name="connsiteY77" fmla="*/ 3962853 h 6858000"/>
              <a:gd name="connsiteX78" fmla="*/ 12204000 w 12902436"/>
              <a:gd name="connsiteY78" fmla="*/ 4199775 h 6858000"/>
              <a:gd name="connsiteX79" fmla="*/ 12043600 w 12902436"/>
              <a:gd name="connsiteY79" fmla="*/ 4290890 h 6858000"/>
              <a:gd name="connsiteX80" fmla="*/ 11789840 w 12902436"/>
              <a:gd name="connsiteY80" fmla="*/ 4290890 h 6858000"/>
              <a:gd name="connsiteX81" fmla="*/ 11090462 w 12902436"/>
              <a:gd name="connsiteY81" fmla="*/ 3894103 h 6858000"/>
              <a:gd name="connsiteX82" fmla="*/ 11056866 w 12902436"/>
              <a:gd name="connsiteY82" fmla="*/ 3894103 h 6858000"/>
              <a:gd name="connsiteX83" fmla="*/ 10357477 w 12902436"/>
              <a:gd name="connsiteY83" fmla="*/ 4290890 h 6858000"/>
              <a:gd name="connsiteX84" fmla="*/ 10104609 w 12902436"/>
              <a:gd name="connsiteY84" fmla="*/ 4290890 h 6858000"/>
              <a:gd name="connsiteX85" fmla="*/ 8882674 w 12902436"/>
              <a:gd name="connsiteY85" fmla="*/ 3594777 h 6858000"/>
              <a:gd name="connsiteX86" fmla="*/ 8629795 w 12902436"/>
              <a:gd name="connsiteY86" fmla="*/ 3594777 h 6858000"/>
              <a:gd name="connsiteX87" fmla="*/ 8250487 w 12902436"/>
              <a:gd name="connsiteY87" fmla="*/ 3809704 h 6858000"/>
              <a:gd name="connsiteX88" fmla="*/ 7997607 w 12902436"/>
              <a:gd name="connsiteY88" fmla="*/ 3809704 h 6858000"/>
              <a:gd name="connsiteX89" fmla="*/ 7298230 w 12902436"/>
              <a:gd name="connsiteY89" fmla="*/ 3415525 h 6858000"/>
              <a:gd name="connsiteX90" fmla="*/ 7281427 w 12902436"/>
              <a:gd name="connsiteY90" fmla="*/ 3410953 h 6858000"/>
              <a:gd name="connsiteX91" fmla="*/ 7264623 w 12902436"/>
              <a:gd name="connsiteY91" fmla="*/ 3415525 h 6858000"/>
              <a:gd name="connsiteX92" fmla="*/ 7176207 w 12902436"/>
              <a:gd name="connsiteY92" fmla="*/ 3467727 h 6858000"/>
              <a:gd name="connsiteX93" fmla="*/ 7145196 w 12902436"/>
              <a:gd name="connsiteY93" fmla="*/ 3556143 h 6858000"/>
              <a:gd name="connsiteX94" fmla="*/ 7171790 w 12902436"/>
              <a:gd name="connsiteY94" fmla="*/ 3584335 h 6858000"/>
              <a:gd name="connsiteX95" fmla="*/ 7997607 w 12902436"/>
              <a:gd name="connsiteY95" fmla="*/ 4053339 h 6858000"/>
              <a:gd name="connsiteX96" fmla="*/ 8250487 w 12902436"/>
              <a:gd name="connsiteY96" fmla="*/ 4053339 h 6858000"/>
              <a:gd name="connsiteX97" fmla="*/ 8629795 w 12902436"/>
              <a:gd name="connsiteY97" fmla="*/ 3838412 h 6858000"/>
              <a:gd name="connsiteX98" fmla="*/ 8882674 w 12902436"/>
              <a:gd name="connsiteY98" fmla="*/ 3838412 h 6858000"/>
              <a:gd name="connsiteX99" fmla="*/ 10104609 w 12902436"/>
              <a:gd name="connsiteY99" fmla="*/ 4534525 h 6858000"/>
              <a:gd name="connsiteX100" fmla="*/ 10357477 w 12902436"/>
              <a:gd name="connsiteY100" fmla="*/ 4534525 h 6858000"/>
              <a:gd name="connsiteX101" fmla="*/ 11056866 w 12902436"/>
              <a:gd name="connsiteY101" fmla="*/ 4136869 h 6858000"/>
              <a:gd name="connsiteX102" fmla="*/ 11090462 w 12902436"/>
              <a:gd name="connsiteY102" fmla="*/ 4136869 h 6858000"/>
              <a:gd name="connsiteX103" fmla="*/ 11789840 w 12902436"/>
              <a:gd name="connsiteY103" fmla="*/ 4534525 h 6858000"/>
              <a:gd name="connsiteX104" fmla="*/ 12043600 w 12902436"/>
              <a:gd name="connsiteY104" fmla="*/ 4534525 h 6858000"/>
              <a:gd name="connsiteX105" fmla="*/ 12204000 w 12902436"/>
              <a:gd name="connsiteY105" fmla="*/ 4443332 h 6858000"/>
              <a:gd name="connsiteX106" fmla="*/ 12204000 w 12902436"/>
              <a:gd name="connsiteY106" fmla="*/ 6858000 h 6858000"/>
              <a:gd name="connsiteX107" fmla="*/ 0 w 12902436"/>
              <a:gd name="connsiteY107" fmla="*/ 6858000 h 6858000"/>
              <a:gd name="connsiteX108" fmla="*/ 0 w 12902436"/>
              <a:gd name="connsiteY108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204000 w 12902436"/>
              <a:gd name="connsiteY43" fmla="*/ 3481835 h 6858000"/>
              <a:gd name="connsiteX44" fmla="*/ 12204000 w 12902436"/>
              <a:gd name="connsiteY44" fmla="*/ 2611736 h 6858000"/>
              <a:gd name="connsiteX45" fmla="*/ 10020610 w 12902436"/>
              <a:gd name="connsiteY45" fmla="*/ 2606016 h 6858000"/>
              <a:gd name="connsiteX46" fmla="*/ 10147050 w 12902436"/>
              <a:gd name="connsiteY46" fmla="*/ 2639361 h 6858000"/>
              <a:gd name="connsiteX47" fmla="*/ 11789852 w 12902436"/>
              <a:gd name="connsiteY47" fmla="*/ 3573023 h 6858000"/>
              <a:gd name="connsiteX48" fmla="*/ 12043612 w 12902436"/>
              <a:gd name="connsiteY48" fmla="*/ 3573023 h 6858000"/>
              <a:gd name="connsiteX49" fmla="*/ 12204000 w 12902436"/>
              <a:gd name="connsiteY49" fmla="*/ 3481835 h 6858000"/>
              <a:gd name="connsiteX50" fmla="*/ 12204000 w 12902436"/>
              <a:gd name="connsiteY50" fmla="*/ 3724080 h 6858000"/>
              <a:gd name="connsiteX51" fmla="*/ 12047148 w 12902436"/>
              <a:gd name="connsiteY51" fmla="*/ 3813181 h 6858000"/>
              <a:gd name="connsiteX52" fmla="*/ 11789852 w 12902436"/>
              <a:gd name="connsiteY52" fmla="*/ 3812312 h 6858000"/>
              <a:gd name="connsiteX53" fmla="*/ 9894170 w 12902436"/>
              <a:gd name="connsiteY53" fmla="*/ 2735072 h 6858000"/>
              <a:gd name="connsiteX54" fmla="*/ 9872709 w 12902436"/>
              <a:gd name="connsiteY54" fmla="*/ 2660481 h 6858000"/>
              <a:gd name="connsiteX55" fmla="*/ 9894170 w 12902436"/>
              <a:gd name="connsiteY55" fmla="*/ 2639361 h 6858000"/>
              <a:gd name="connsiteX56" fmla="*/ 10020610 w 12902436"/>
              <a:gd name="connsiteY56" fmla="*/ 2606016 h 6858000"/>
              <a:gd name="connsiteX57" fmla="*/ 0 w 12902436"/>
              <a:gd name="connsiteY57" fmla="*/ 0 h 6858000"/>
              <a:gd name="connsiteX58" fmla="*/ 12204000 w 12902436"/>
              <a:gd name="connsiteY58" fmla="*/ 0 h 6858000"/>
              <a:gd name="connsiteX59" fmla="*/ 12204000 w 12902436"/>
              <a:gd name="connsiteY59" fmla="*/ 2611736 h 6858000"/>
              <a:gd name="connsiteX60" fmla="*/ 10144395 w 12902436"/>
              <a:gd name="connsiteY60" fmla="*/ 1442037 h 6858000"/>
              <a:gd name="connsiteX61" fmla="*/ 10017955 w 12902436"/>
              <a:gd name="connsiteY61" fmla="*/ 1408700 h 6858000"/>
              <a:gd name="connsiteX62" fmla="*/ 9891515 w 12902436"/>
              <a:gd name="connsiteY62" fmla="*/ 1442037 h 6858000"/>
              <a:gd name="connsiteX63" fmla="*/ 7171790 w 12902436"/>
              <a:gd name="connsiteY63" fmla="*/ 2989150 h 6858000"/>
              <a:gd name="connsiteX64" fmla="*/ 7146758 w 12902436"/>
              <a:gd name="connsiteY64" fmla="*/ 3079375 h 6858000"/>
              <a:gd name="connsiteX65" fmla="*/ 7171790 w 12902436"/>
              <a:gd name="connsiteY65" fmla="*/ 3104007 h 6858000"/>
              <a:gd name="connsiteX66" fmla="*/ 7997608 w 12902436"/>
              <a:gd name="connsiteY66" fmla="*/ 3573023 h 6858000"/>
              <a:gd name="connsiteX67" fmla="*/ 8250487 w 12902436"/>
              <a:gd name="connsiteY67" fmla="*/ 3573023 h 6858000"/>
              <a:gd name="connsiteX68" fmla="*/ 8629795 w 12902436"/>
              <a:gd name="connsiteY68" fmla="*/ 3358097 h 6858000"/>
              <a:gd name="connsiteX69" fmla="*/ 8882675 w 12902436"/>
              <a:gd name="connsiteY69" fmla="*/ 3358097 h 6858000"/>
              <a:gd name="connsiteX70" fmla="*/ 10104610 w 12902436"/>
              <a:gd name="connsiteY70" fmla="*/ 4054208 h 6858000"/>
              <a:gd name="connsiteX71" fmla="*/ 10357478 w 12902436"/>
              <a:gd name="connsiteY71" fmla="*/ 4054208 h 6858000"/>
              <a:gd name="connsiteX72" fmla="*/ 11056867 w 12902436"/>
              <a:gd name="connsiteY72" fmla="*/ 3657422 h 6858000"/>
              <a:gd name="connsiteX73" fmla="*/ 11090462 w 12902436"/>
              <a:gd name="connsiteY73" fmla="*/ 3657422 h 6858000"/>
              <a:gd name="connsiteX74" fmla="*/ 11789852 w 12902436"/>
              <a:gd name="connsiteY74" fmla="*/ 4054208 h 6858000"/>
              <a:gd name="connsiteX75" fmla="*/ 12043612 w 12902436"/>
              <a:gd name="connsiteY75" fmla="*/ 4054208 h 6858000"/>
              <a:gd name="connsiteX76" fmla="*/ 12204000 w 12902436"/>
              <a:gd name="connsiteY76" fmla="*/ 3962853 h 6858000"/>
              <a:gd name="connsiteX77" fmla="*/ 12204000 w 12902436"/>
              <a:gd name="connsiteY77" fmla="*/ 4199775 h 6858000"/>
              <a:gd name="connsiteX78" fmla="*/ 12043600 w 12902436"/>
              <a:gd name="connsiteY78" fmla="*/ 4290890 h 6858000"/>
              <a:gd name="connsiteX79" fmla="*/ 11789840 w 12902436"/>
              <a:gd name="connsiteY79" fmla="*/ 4290890 h 6858000"/>
              <a:gd name="connsiteX80" fmla="*/ 11090462 w 12902436"/>
              <a:gd name="connsiteY80" fmla="*/ 3894103 h 6858000"/>
              <a:gd name="connsiteX81" fmla="*/ 11056866 w 12902436"/>
              <a:gd name="connsiteY81" fmla="*/ 3894103 h 6858000"/>
              <a:gd name="connsiteX82" fmla="*/ 10357477 w 12902436"/>
              <a:gd name="connsiteY82" fmla="*/ 4290890 h 6858000"/>
              <a:gd name="connsiteX83" fmla="*/ 10104609 w 12902436"/>
              <a:gd name="connsiteY83" fmla="*/ 4290890 h 6858000"/>
              <a:gd name="connsiteX84" fmla="*/ 8882674 w 12902436"/>
              <a:gd name="connsiteY84" fmla="*/ 3594777 h 6858000"/>
              <a:gd name="connsiteX85" fmla="*/ 8629795 w 12902436"/>
              <a:gd name="connsiteY85" fmla="*/ 3594777 h 6858000"/>
              <a:gd name="connsiteX86" fmla="*/ 8250487 w 12902436"/>
              <a:gd name="connsiteY86" fmla="*/ 3809704 h 6858000"/>
              <a:gd name="connsiteX87" fmla="*/ 7997607 w 12902436"/>
              <a:gd name="connsiteY87" fmla="*/ 3809704 h 6858000"/>
              <a:gd name="connsiteX88" fmla="*/ 7298230 w 12902436"/>
              <a:gd name="connsiteY88" fmla="*/ 3415525 h 6858000"/>
              <a:gd name="connsiteX89" fmla="*/ 7281427 w 12902436"/>
              <a:gd name="connsiteY89" fmla="*/ 3410953 h 6858000"/>
              <a:gd name="connsiteX90" fmla="*/ 7264623 w 12902436"/>
              <a:gd name="connsiteY90" fmla="*/ 3415525 h 6858000"/>
              <a:gd name="connsiteX91" fmla="*/ 7176207 w 12902436"/>
              <a:gd name="connsiteY91" fmla="*/ 3467727 h 6858000"/>
              <a:gd name="connsiteX92" fmla="*/ 7145196 w 12902436"/>
              <a:gd name="connsiteY92" fmla="*/ 3556143 h 6858000"/>
              <a:gd name="connsiteX93" fmla="*/ 7171790 w 12902436"/>
              <a:gd name="connsiteY93" fmla="*/ 3584335 h 6858000"/>
              <a:gd name="connsiteX94" fmla="*/ 7997607 w 12902436"/>
              <a:gd name="connsiteY94" fmla="*/ 4053339 h 6858000"/>
              <a:gd name="connsiteX95" fmla="*/ 8250487 w 12902436"/>
              <a:gd name="connsiteY95" fmla="*/ 4053339 h 6858000"/>
              <a:gd name="connsiteX96" fmla="*/ 8629795 w 12902436"/>
              <a:gd name="connsiteY96" fmla="*/ 3838412 h 6858000"/>
              <a:gd name="connsiteX97" fmla="*/ 8882674 w 12902436"/>
              <a:gd name="connsiteY97" fmla="*/ 3838412 h 6858000"/>
              <a:gd name="connsiteX98" fmla="*/ 10104609 w 12902436"/>
              <a:gd name="connsiteY98" fmla="*/ 4534525 h 6858000"/>
              <a:gd name="connsiteX99" fmla="*/ 10357477 w 12902436"/>
              <a:gd name="connsiteY99" fmla="*/ 4534525 h 6858000"/>
              <a:gd name="connsiteX100" fmla="*/ 11056866 w 12902436"/>
              <a:gd name="connsiteY100" fmla="*/ 4136869 h 6858000"/>
              <a:gd name="connsiteX101" fmla="*/ 11090462 w 12902436"/>
              <a:gd name="connsiteY101" fmla="*/ 4136869 h 6858000"/>
              <a:gd name="connsiteX102" fmla="*/ 11789840 w 12902436"/>
              <a:gd name="connsiteY102" fmla="*/ 4534525 h 6858000"/>
              <a:gd name="connsiteX103" fmla="*/ 12043600 w 12902436"/>
              <a:gd name="connsiteY103" fmla="*/ 4534525 h 6858000"/>
              <a:gd name="connsiteX104" fmla="*/ 12204000 w 12902436"/>
              <a:gd name="connsiteY104" fmla="*/ 4443332 h 6858000"/>
              <a:gd name="connsiteX105" fmla="*/ 12204000 w 12902436"/>
              <a:gd name="connsiteY105" fmla="*/ 6858000 h 6858000"/>
              <a:gd name="connsiteX106" fmla="*/ 0 w 12902436"/>
              <a:gd name="connsiteY106" fmla="*/ 6858000 h 6858000"/>
              <a:gd name="connsiteX107" fmla="*/ 0 w 12902436"/>
              <a:gd name="connsiteY107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45645 w 12902436"/>
              <a:gd name="connsiteY33" fmla="*/ 3416395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204000 w 12902436"/>
              <a:gd name="connsiteY41" fmla="*/ 2611736 h 6858000"/>
              <a:gd name="connsiteX42" fmla="*/ 12204000 w 12902436"/>
              <a:gd name="connsiteY42" fmla="*/ 3481835 h 6858000"/>
              <a:gd name="connsiteX43" fmla="*/ 12204000 w 12902436"/>
              <a:gd name="connsiteY43" fmla="*/ 2611736 h 6858000"/>
              <a:gd name="connsiteX44" fmla="*/ 10020610 w 12902436"/>
              <a:gd name="connsiteY44" fmla="*/ 2606016 h 6858000"/>
              <a:gd name="connsiteX45" fmla="*/ 10147050 w 12902436"/>
              <a:gd name="connsiteY45" fmla="*/ 2639361 h 6858000"/>
              <a:gd name="connsiteX46" fmla="*/ 11789852 w 12902436"/>
              <a:gd name="connsiteY46" fmla="*/ 3573023 h 6858000"/>
              <a:gd name="connsiteX47" fmla="*/ 12043612 w 12902436"/>
              <a:gd name="connsiteY47" fmla="*/ 3573023 h 6858000"/>
              <a:gd name="connsiteX48" fmla="*/ 12204000 w 12902436"/>
              <a:gd name="connsiteY48" fmla="*/ 3481835 h 6858000"/>
              <a:gd name="connsiteX49" fmla="*/ 12204000 w 12902436"/>
              <a:gd name="connsiteY49" fmla="*/ 3724080 h 6858000"/>
              <a:gd name="connsiteX50" fmla="*/ 12047148 w 12902436"/>
              <a:gd name="connsiteY50" fmla="*/ 3813181 h 6858000"/>
              <a:gd name="connsiteX51" fmla="*/ 11789852 w 12902436"/>
              <a:gd name="connsiteY51" fmla="*/ 3812312 h 6858000"/>
              <a:gd name="connsiteX52" fmla="*/ 9894170 w 12902436"/>
              <a:gd name="connsiteY52" fmla="*/ 2735072 h 6858000"/>
              <a:gd name="connsiteX53" fmla="*/ 9872709 w 12902436"/>
              <a:gd name="connsiteY53" fmla="*/ 2660481 h 6858000"/>
              <a:gd name="connsiteX54" fmla="*/ 9894170 w 12902436"/>
              <a:gd name="connsiteY54" fmla="*/ 2639361 h 6858000"/>
              <a:gd name="connsiteX55" fmla="*/ 10020610 w 12902436"/>
              <a:gd name="connsiteY55" fmla="*/ 2606016 h 6858000"/>
              <a:gd name="connsiteX56" fmla="*/ 0 w 12902436"/>
              <a:gd name="connsiteY56" fmla="*/ 0 h 6858000"/>
              <a:gd name="connsiteX57" fmla="*/ 12204000 w 12902436"/>
              <a:gd name="connsiteY57" fmla="*/ 0 h 6858000"/>
              <a:gd name="connsiteX58" fmla="*/ 12204000 w 12902436"/>
              <a:gd name="connsiteY58" fmla="*/ 2611736 h 6858000"/>
              <a:gd name="connsiteX59" fmla="*/ 10144395 w 12902436"/>
              <a:gd name="connsiteY59" fmla="*/ 1442037 h 6858000"/>
              <a:gd name="connsiteX60" fmla="*/ 10017955 w 12902436"/>
              <a:gd name="connsiteY60" fmla="*/ 1408700 h 6858000"/>
              <a:gd name="connsiteX61" fmla="*/ 9891515 w 12902436"/>
              <a:gd name="connsiteY61" fmla="*/ 1442037 h 6858000"/>
              <a:gd name="connsiteX62" fmla="*/ 7171790 w 12902436"/>
              <a:gd name="connsiteY62" fmla="*/ 2989150 h 6858000"/>
              <a:gd name="connsiteX63" fmla="*/ 7146758 w 12902436"/>
              <a:gd name="connsiteY63" fmla="*/ 3079375 h 6858000"/>
              <a:gd name="connsiteX64" fmla="*/ 7171790 w 12902436"/>
              <a:gd name="connsiteY64" fmla="*/ 3104007 h 6858000"/>
              <a:gd name="connsiteX65" fmla="*/ 7997608 w 12902436"/>
              <a:gd name="connsiteY65" fmla="*/ 3573023 h 6858000"/>
              <a:gd name="connsiteX66" fmla="*/ 8250487 w 12902436"/>
              <a:gd name="connsiteY66" fmla="*/ 3573023 h 6858000"/>
              <a:gd name="connsiteX67" fmla="*/ 8629795 w 12902436"/>
              <a:gd name="connsiteY67" fmla="*/ 3358097 h 6858000"/>
              <a:gd name="connsiteX68" fmla="*/ 8882675 w 12902436"/>
              <a:gd name="connsiteY68" fmla="*/ 3358097 h 6858000"/>
              <a:gd name="connsiteX69" fmla="*/ 10104610 w 12902436"/>
              <a:gd name="connsiteY69" fmla="*/ 4054208 h 6858000"/>
              <a:gd name="connsiteX70" fmla="*/ 10357478 w 12902436"/>
              <a:gd name="connsiteY70" fmla="*/ 4054208 h 6858000"/>
              <a:gd name="connsiteX71" fmla="*/ 11056867 w 12902436"/>
              <a:gd name="connsiteY71" fmla="*/ 3657422 h 6858000"/>
              <a:gd name="connsiteX72" fmla="*/ 11090462 w 12902436"/>
              <a:gd name="connsiteY72" fmla="*/ 3657422 h 6858000"/>
              <a:gd name="connsiteX73" fmla="*/ 11789852 w 12902436"/>
              <a:gd name="connsiteY73" fmla="*/ 4054208 h 6858000"/>
              <a:gd name="connsiteX74" fmla="*/ 12043612 w 12902436"/>
              <a:gd name="connsiteY74" fmla="*/ 4054208 h 6858000"/>
              <a:gd name="connsiteX75" fmla="*/ 12204000 w 12902436"/>
              <a:gd name="connsiteY75" fmla="*/ 3962853 h 6858000"/>
              <a:gd name="connsiteX76" fmla="*/ 12204000 w 12902436"/>
              <a:gd name="connsiteY76" fmla="*/ 4199775 h 6858000"/>
              <a:gd name="connsiteX77" fmla="*/ 12043600 w 12902436"/>
              <a:gd name="connsiteY77" fmla="*/ 4290890 h 6858000"/>
              <a:gd name="connsiteX78" fmla="*/ 11789840 w 12902436"/>
              <a:gd name="connsiteY78" fmla="*/ 4290890 h 6858000"/>
              <a:gd name="connsiteX79" fmla="*/ 11090462 w 12902436"/>
              <a:gd name="connsiteY79" fmla="*/ 3894103 h 6858000"/>
              <a:gd name="connsiteX80" fmla="*/ 11056866 w 12902436"/>
              <a:gd name="connsiteY80" fmla="*/ 3894103 h 6858000"/>
              <a:gd name="connsiteX81" fmla="*/ 10357477 w 12902436"/>
              <a:gd name="connsiteY81" fmla="*/ 4290890 h 6858000"/>
              <a:gd name="connsiteX82" fmla="*/ 10104609 w 12902436"/>
              <a:gd name="connsiteY82" fmla="*/ 4290890 h 6858000"/>
              <a:gd name="connsiteX83" fmla="*/ 8882674 w 12902436"/>
              <a:gd name="connsiteY83" fmla="*/ 3594777 h 6858000"/>
              <a:gd name="connsiteX84" fmla="*/ 8629795 w 12902436"/>
              <a:gd name="connsiteY84" fmla="*/ 3594777 h 6858000"/>
              <a:gd name="connsiteX85" fmla="*/ 8250487 w 12902436"/>
              <a:gd name="connsiteY85" fmla="*/ 3809704 h 6858000"/>
              <a:gd name="connsiteX86" fmla="*/ 7997607 w 12902436"/>
              <a:gd name="connsiteY86" fmla="*/ 3809704 h 6858000"/>
              <a:gd name="connsiteX87" fmla="*/ 7298230 w 12902436"/>
              <a:gd name="connsiteY87" fmla="*/ 3415525 h 6858000"/>
              <a:gd name="connsiteX88" fmla="*/ 7281427 w 12902436"/>
              <a:gd name="connsiteY88" fmla="*/ 3410953 h 6858000"/>
              <a:gd name="connsiteX89" fmla="*/ 7264623 w 12902436"/>
              <a:gd name="connsiteY89" fmla="*/ 3415525 h 6858000"/>
              <a:gd name="connsiteX90" fmla="*/ 7176207 w 12902436"/>
              <a:gd name="connsiteY90" fmla="*/ 3467727 h 6858000"/>
              <a:gd name="connsiteX91" fmla="*/ 7145196 w 12902436"/>
              <a:gd name="connsiteY91" fmla="*/ 3556143 h 6858000"/>
              <a:gd name="connsiteX92" fmla="*/ 7171790 w 12902436"/>
              <a:gd name="connsiteY92" fmla="*/ 3584335 h 6858000"/>
              <a:gd name="connsiteX93" fmla="*/ 7997607 w 12902436"/>
              <a:gd name="connsiteY93" fmla="*/ 4053339 h 6858000"/>
              <a:gd name="connsiteX94" fmla="*/ 8250487 w 12902436"/>
              <a:gd name="connsiteY94" fmla="*/ 4053339 h 6858000"/>
              <a:gd name="connsiteX95" fmla="*/ 8629795 w 12902436"/>
              <a:gd name="connsiteY95" fmla="*/ 3838412 h 6858000"/>
              <a:gd name="connsiteX96" fmla="*/ 8882674 w 12902436"/>
              <a:gd name="connsiteY96" fmla="*/ 3838412 h 6858000"/>
              <a:gd name="connsiteX97" fmla="*/ 10104609 w 12902436"/>
              <a:gd name="connsiteY97" fmla="*/ 4534525 h 6858000"/>
              <a:gd name="connsiteX98" fmla="*/ 10357477 w 12902436"/>
              <a:gd name="connsiteY98" fmla="*/ 4534525 h 6858000"/>
              <a:gd name="connsiteX99" fmla="*/ 11056866 w 12902436"/>
              <a:gd name="connsiteY99" fmla="*/ 4136869 h 6858000"/>
              <a:gd name="connsiteX100" fmla="*/ 11090462 w 12902436"/>
              <a:gd name="connsiteY100" fmla="*/ 4136869 h 6858000"/>
              <a:gd name="connsiteX101" fmla="*/ 11789840 w 12902436"/>
              <a:gd name="connsiteY101" fmla="*/ 4534525 h 6858000"/>
              <a:gd name="connsiteX102" fmla="*/ 12043600 w 12902436"/>
              <a:gd name="connsiteY102" fmla="*/ 4534525 h 6858000"/>
              <a:gd name="connsiteX103" fmla="*/ 12204000 w 12902436"/>
              <a:gd name="connsiteY103" fmla="*/ 4443332 h 6858000"/>
              <a:gd name="connsiteX104" fmla="*/ 12204000 w 12902436"/>
              <a:gd name="connsiteY104" fmla="*/ 6858000 h 6858000"/>
              <a:gd name="connsiteX105" fmla="*/ 0 w 12902436"/>
              <a:gd name="connsiteY105" fmla="*/ 6858000 h 6858000"/>
              <a:gd name="connsiteX106" fmla="*/ 0 w 12902436"/>
              <a:gd name="connsiteY106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204000 w 12902436"/>
              <a:gd name="connsiteY40" fmla="*/ 2611736 h 6858000"/>
              <a:gd name="connsiteX41" fmla="*/ 12204000 w 12902436"/>
              <a:gd name="connsiteY41" fmla="*/ 3481835 h 6858000"/>
              <a:gd name="connsiteX42" fmla="*/ 12204000 w 12902436"/>
              <a:gd name="connsiteY42" fmla="*/ 2611736 h 6858000"/>
              <a:gd name="connsiteX43" fmla="*/ 10020610 w 12902436"/>
              <a:gd name="connsiteY43" fmla="*/ 2606016 h 6858000"/>
              <a:gd name="connsiteX44" fmla="*/ 10147050 w 12902436"/>
              <a:gd name="connsiteY44" fmla="*/ 2639361 h 6858000"/>
              <a:gd name="connsiteX45" fmla="*/ 11789852 w 12902436"/>
              <a:gd name="connsiteY45" fmla="*/ 3573023 h 6858000"/>
              <a:gd name="connsiteX46" fmla="*/ 12043612 w 12902436"/>
              <a:gd name="connsiteY46" fmla="*/ 3573023 h 6858000"/>
              <a:gd name="connsiteX47" fmla="*/ 12204000 w 12902436"/>
              <a:gd name="connsiteY47" fmla="*/ 3481835 h 6858000"/>
              <a:gd name="connsiteX48" fmla="*/ 12204000 w 12902436"/>
              <a:gd name="connsiteY48" fmla="*/ 3724080 h 6858000"/>
              <a:gd name="connsiteX49" fmla="*/ 12047148 w 12902436"/>
              <a:gd name="connsiteY49" fmla="*/ 3813181 h 6858000"/>
              <a:gd name="connsiteX50" fmla="*/ 11789852 w 12902436"/>
              <a:gd name="connsiteY50" fmla="*/ 3812312 h 6858000"/>
              <a:gd name="connsiteX51" fmla="*/ 9894170 w 12902436"/>
              <a:gd name="connsiteY51" fmla="*/ 2735072 h 6858000"/>
              <a:gd name="connsiteX52" fmla="*/ 9872709 w 12902436"/>
              <a:gd name="connsiteY52" fmla="*/ 2660481 h 6858000"/>
              <a:gd name="connsiteX53" fmla="*/ 9894170 w 12902436"/>
              <a:gd name="connsiteY53" fmla="*/ 2639361 h 6858000"/>
              <a:gd name="connsiteX54" fmla="*/ 10020610 w 12902436"/>
              <a:gd name="connsiteY54" fmla="*/ 2606016 h 6858000"/>
              <a:gd name="connsiteX55" fmla="*/ 0 w 12902436"/>
              <a:gd name="connsiteY55" fmla="*/ 0 h 6858000"/>
              <a:gd name="connsiteX56" fmla="*/ 12204000 w 12902436"/>
              <a:gd name="connsiteY56" fmla="*/ 0 h 6858000"/>
              <a:gd name="connsiteX57" fmla="*/ 12204000 w 12902436"/>
              <a:gd name="connsiteY57" fmla="*/ 2611736 h 6858000"/>
              <a:gd name="connsiteX58" fmla="*/ 10144395 w 12902436"/>
              <a:gd name="connsiteY58" fmla="*/ 1442037 h 6858000"/>
              <a:gd name="connsiteX59" fmla="*/ 10017955 w 12902436"/>
              <a:gd name="connsiteY59" fmla="*/ 1408700 h 6858000"/>
              <a:gd name="connsiteX60" fmla="*/ 9891515 w 12902436"/>
              <a:gd name="connsiteY60" fmla="*/ 1442037 h 6858000"/>
              <a:gd name="connsiteX61" fmla="*/ 7171790 w 12902436"/>
              <a:gd name="connsiteY61" fmla="*/ 2989150 h 6858000"/>
              <a:gd name="connsiteX62" fmla="*/ 7146758 w 12902436"/>
              <a:gd name="connsiteY62" fmla="*/ 3079375 h 6858000"/>
              <a:gd name="connsiteX63" fmla="*/ 7171790 w 12902436"/>
              <a:gd name="connsiteY63" fmla="*/ 3104007 h 6858000"/>
              <a:gd name="connsiteX64" fmla="*/ 7997608 w 12902436"/>
              <a:gd name="connsiteY64" fmla="*/ 3573023 h 6858000"/>
              <a:gd name="connsiteX65" fmla="*/ 8250487 w 12902436"/>
              <a:gd name="connsiteY65" fmla="*/ 3573023 h 6858000"/>
              <a:gd name="connsiteX66" fmla="*/ 8629795 w 12902436"/>
              <a:gd name="connsiteY66" fmla="*/ 3358097 h 6858000"/>
              <a:gd name="connsiteX67" fmla="*/ 8882675 w 12902436"/>
              <a:gd name="connsiteY67" fmla="*/ 3358097 h 6858000"/>
              <a:gd name="connsiteX68" fmla="*/ 10104610 w 12902436"/>
              <a:gd name="connsiteY68" fmla="*/ 4054208 h 6858000"/>
              <a:gd name="connsiteX69" fmla="*/ 10357478 w 12902436"/>
              <a:gd name="connsiteY69" fmla="*/ 4054208 h 6858000"/>
              <a:gd name="connsiteX70" fmla="*/ 11056867 w 12902436"/>
              <a:gd name="connsiteY70" fmla="*/ 3657422 h 6858000"/>
              <a:gd name="connsiteX71" fmla="*/ 11090462 w 12902436"/>
              <a:gd name="connsiteY71" fmla="*/ 3657422 h 6858000"/>
              <a:gd name="connsiteX72" fmla="*/ 11789852 w 12902436"/>
              <a:gd name="connsiteY72" fmla="*/ 4054208 h 6858000"/>
              <a:gd name="connsiteX73" fmla="*/ 12043612 w 12902436"/>
              <a:gd name="connsiteY73" fmla="*/ 4054208 h 6858000"/>
              <a:gd name="connsiteX74" fmla="*/ 12204000 w 12902436"/>
              <a:gd name="connsiteY74" fmla="*/ 3962853 h 6858000"/>
              <a:gd name="connsiteX75" fmla="*/ 12204000 w 12902436"/>
              <a:gd name="connsiteY75" fmla="*/ 4199775 h 6858000"/>
              <a:gd name="connsiteX76" fmla="*/ 12043600 w 12902436"/>
              <a:gd name="connsiteY76" fmla="*/ 4290890 h 6858000"/>
              <a:gd name="connsiteX77" fmla="*/ 11789840 w 12902436"/>
              <a:gd name="connsiteY77" fmla="*/ 4290890 h 6858000"/>
              <a:gd name="connsiteX78" fmla="*/ 11090462 w 12902436"/>
              <a:gd name="connsiteY78" fmla="*/ 3894103 h 6858000"/>
              <a:gd name="connsiteX79" fmla="*/ 11056866 w 12902436"/>
              <a:gd name="connsiteY79" fmla="*/ 3894103 h 6858000"/>
              <a:gd name="connsiteX80" fmla="*/ 10357477 w 12902436"/>
              <a:gd name="connsiteY80" fmla="*/ 4290890 h 6858000"/>
              <a:gd name="connsiteX81" fmla="*/ 10104609 w 12902436"/>
              <a:gd name="connsiteY81" fmla="*/ 4290890 h 6858000"/>
              <a:gd name="connsiteX82" fmla="*/ 8882674 w 12902436"/>
              <a:gd name="connsiteY82" fmla="*/ 3594777 h 6858000"/>
              <a:gd name="connsiteX83" fmla="*/ 8629795 w 12902436"/>
              <a:gd name="connsiteY83" fmla="*/ 3594777 h 6858000"/>
              <a:gd name="connsiteX84" fmla="*/ 8250487 w 12902436"/>
              <a:gd name="connsiteY84" fmla="*/ 3809704 h 6858000"/>
              <a:gd name="connsiteX85" fmla="*/ 7997607 w 12902436"/>
              <a:gd name="connsiteY85" fmla="*/ 3809704 h 6858000"/>
              <a:gd name="connsiteX86" fmla="*/ 7298230 w 12902436"/>
              <a:gd name="connsiteY86" fmla="*/ 3415525 h 6858000"/>
              <a:gd name="connsiteX87" fmla="*/ 7281427 w 12902436"/>
              <a:gd name="connsiteY87" fmla="*/ 3410953 h 6858000"/>
              <a:gd name="connsiteX88" fmla="*/ 7264623 w 12902436"/>
              <a:gd name="connsiteY88" fmla="*/ 3415525 h 6858000"/>
              <a:gd name="connsiteX89" fmla="*/ 7176207 w 12902436"/>
              <a:gd name="connsiteY89" fmla="*/ 3467727 h 6858000"/>
              <a:gd name="connsiteX90" fmla="*/ 7145196 w 12902436"/>
              <a:gd name="connsiteY90" fmla="*/ 3556143 h 6858000"/>
              <a:gd name="connsiteX91" fmla="*/ 7171790 w 12902436"/>
              <a:gd name="connsiteY91" fmla="*/ 3584335 h 6858000"/>
              <a:gd name="connsiteX92" fmla="*/ 7997607 w 12902436"/>
              <a:gd name="connsiteY92" fmla="*/ 4053339 h 6858000"/>
              <a:gd name="connsiteX93" fmla="*/ 8250487 w 12902436"/>
              <a:gd name="connsiteY93" fmla="*/ 4053339 h 6858000"/>
              <a:gd name="connsiteX94" fmla="*/ 8629795 w 12902436"/>
              <a:gd name="connsiteY94" fmla="*/ 3838412 h 6858000"/>
              <a:gd name="connsiteX95" fmla="*/ 8882674 w 12902436"/>
              <a:gd name="connsiteY95" fmla="*/ 3838412 h 6858000"/>
              <a:gd name="connsiteX96" fmla="*/ 10104609 w 12902436"/>
              <a:gd name="connsiteY96" fmla="*/ 4534525 h 6858000"/>
              <a:gd name="connsiteX97" fmla="*/ 10357477 w 12902436"/>
              <a:gd name="connsiteY97" fmla="*/ 4534525 h 6858000"/>
              <a:gd name="connsiteX98" fmla="*/ 11056866 w 12902436"/>
              <a:gd name="connsiteY98" fmla="*/ 4136869 h 6858000"/>
              <a:gd name="connsiteX99" fmla="*/ 11090462 w 12902436"/>
              <a:gd name="connsiteY99" fmla="*/ 4136869 h 6858000"/>
              <a:gd name="connsiteX100" fmla="*/ 11789840 w 12902436"/>
              <a:gd name="connsiteY100" fmla="*/ 4534525 h 6858000"/>
              <a:gd name="connsiteX101" fmla="*/ 12043600 w 12902436"/>
              <a:gd name="connsiteY101" fmla="*/ 4534525 h 6858000"/>
              <a:gd name="connsiteX102" fmla="*/ 12204000 w 12902436"/>
              <a:gd name="connsiteY102" fmla="*/ 4443332 h 6858000"/>
              <a:gd name="connsiteX103" fmla="*/ 12204000 w 12902436"/>
              <a:gd name="connsiteY103" fmla="*/ 6858000 h 6858000"/>
              <a:gd name="connsiteX104" fmla="*/ 0 w 12902436"/>
              <a:gd name="connsiteY104" fmla="*/ 6858000 h 6858000"/>
              <a:gd name="connsiteX105" fmla="*/ 0 w 12902436"/>
              <a:gd name="connsiteY105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93581 w 12902436"/>
              <a:gd name="connsiteY35" fmla="*/ 3494110 h 6858000"/>
              <a:gd name="connsiteX36" fmla="*/ 12868549 w 12902436"/>
              <a:gd name="connsiteY36" fmla="*/ 3584335 h 6858000"/>
              <a:gd name="connsiteX37" fmla="*/ 12204000 w 12902436"/>
              <a:gd name="connsiteY37" fmla="*/ 3962853 h 6858000"/>
              <a:gd name="connsiteX38" fmla="*/ 12204000 w 12902436"/>
              <a:gd name="connsiteY38" fmla="*/ 3724080 h 6858000"/>
              <a:gd name="connsiteX39" fmla="*/ 12204000 w 12902436"/>
              <a:gd name="connsiteY39" fmla="*/ 2611736 h 6858000"/>
              <a:gd name="connsiteX40" fmla="*/ 12204000 w 12902436"/>
              <a:gd name="connsiteY40" fmla="*/ 3481835 h 6858000"/>
              <a:gd name="connsiteX41" fmla="*/ 12204000 w 12902436"/>
              <a:gd name="connsiteY41" fmla="*/ 2611736 h 6858000"/>
              <a:gd name="connsiteX42" fmla="*/ 10020610 w 12902436"/>
              <a:gd name="connsiteY42" fmla="*/ 2606016 h 6858000"/>
              <a:gd name="connsiteX43" fmla="*/ 10147050 w 12902436"/>
              <a:gd name="connsiteY43" fmla="*/ 2639361 h 6858000"/>
              <a:gd name="connsiteX44" fmla="*/ 11789852 w 12902436"/>
              <a:gd name="connsiteY44" fmla="*/ 3573023 h 6858000"/>
              <a:gd name="connsiteX45" fmla="*/ 12043612 w 12902436"/>
              <a:gd name="connsiteY45" fmla="*/ 3573023 h 6858000"/>
              <a:gd name="connsiteX46" fmla="*/ 12204000 w 12902436"/>
              <a:gd name="connsiteY46" fmla="*/ 3481835 h 6858000"/>
              <a:gd name="connsiteX47" fmla="*/ 12204000 w 12902436"/>
              <a:gd name="connsiteY47" fmla="*/ 3724080 h 6858000"/>
              <a:gd name="connsiteX48" fmla="*/ 12047148 w 12902436"/>
              <a:gd name="connsiteY48" fmla="*/ 3813181 h 6858000"/>
              <a:gd name="connsiteX49" fmla="*/ 11789852 w 12902436"/>
              <a:gd name="connsiteY49" fmla="*/ 3812312 h 6858000"/>
              <a:gd name="connsiteX50" fmla="*/ 9894170 w 12902436"/>
              <a:gd name="connsiteY50" fmla="*/ 2735072 h 6858000"/>
              <a:gd name="connsiteX51" fmla="*/ 9872709 w 12902436"/>
              <a:gd name="connsiteY51" fmla="*/ 2660481 h 6858000"/>
              <a:gd name="connsiteX52" fmla="*/ 9894170 w 12902436"/>
              <a:gd name="connsiteY52" fmla="*/ 2639361 h 6858000"/>
              <a:gd name="connsiteX53" fmla="*/ 10020610 w 12902436"/>
              <a:gd name="connsiteY53" fmla="*/ 2606016 h 6858000"/>
              <a:gd name="connsiteX54" fmla="*/ 0 w 12902436"/>
              <a:gd name="connsiteY54" fmla="*/ 0 h 6858000"/>
              <a:gd name="connsiteX55" fmla="*/ 12204000 w 12902436"/>
              <a:gd name="connsiteY55" fmla="*/ 0 h 6858000"/>
              <a:gd name="connsiteX56" fmla="*/ 12204000 w 12902436"/>
              <a:gd name="connsiteY56" fmla="*/ 2611736 h 6858000"/>
              <a:gd name="connsiteX57" fmla="*/ 10144395 w 12902436"/>
              <a:gd name="connsiteY57" fmla="*/ 1442037 h 6858000"/>
              <a:gd name="connsiteX58" fmla="*/ 10017955 w 12902436"/>
              <a:gd name="connsiteY58" fmla="*/ 1408700 h 6858000"/>
              <a:gd name="connsiteX59" fmla="*/ 9891515 w 12902436"/>
              <a:gd name="connsiteY59" fmla="*/ 1442037 h 6858000"/>
              <a:gd name="connsiteX60" fmla="*/ 7171790 w 12902436"/>
              <a:gd name="connsiteY60" fmla="*/ 2989150 h 6858000"/>
              <a:gd name="connsiteX61" fmla="*/ 7146758 w 12902436"/>
              <a:gd name="connsiteY61" fmla="*/ 3079375 h 6858000"/>
              <a:gd name="connsiteX62" fmla="*/ 7171790 w 12902436"/>
              <a:gd name="connsiteY62" fmla="*/ 3104007 h 6858000"/>
              <a:gd name="connsiteX63" fmla="*/ 7997608 w 12902436"/>
              <a:gd name="connsiteY63" fmla="*/ 3573023 h 6858000"/>
              <a:gd name="connsiteX64" fmla="*/ 8250487 w 12902436"/>
              <a:gd name="connsiteY64" fmla="*/ 3573023 h 6858000"/>
              <a:gd name="connsiteX65" fmla="*/ 8629795 w 12902436"/>
              <a:gd name="connsiteY65" fmla="*/ 3358097 h 6858000"/>
              <a:gd name="connsiteX66" fmla="*/ 8882675 w 12902436"/>
              <a:gd name="connsiteY66" fmla="*/ 3358097 h 6858000"/>
              <a:gd name="connsiteX67" fmla="*/ 10104610 w 12902436"/>
              <a:gd name="connsiteY67" fmla="*/ 4054208 h 6858000"/>
              <a:gd name="connsiteX68" fmla="*/ 10357478 w 12902436"/>
              <a:gd name="connsiteY68" fmla="*/ 4054208 h 6858000"/>
              <a:gd name="connsiteX69" fmla="*/ 11056867 w 12902436"/>
              <a:gd name="connsiteY69" fmla="*/ 3657422 h 6858000"/>
              <a:gd name="connsiteX70" fmla="*/ 11090462 w 12902436"/>
              <a:gd name="connsiteY70" fmla="*/ 3657422 h 6858000"/>
              <a:gd name="connsiteX71" fmla="*/ 11789852 w 12902436"/>
              <a:gd name="connsiteY71" fmla="*/ 4054208 h 6858000"/>
              <a:gd name="connsiteX72" fmla="*/ 12043612 w 12902436"/>
              <a:gd name="connsiteY72" fmla="*/ 4054208 h 6858000"/>
              <a:gd name="connsiteX73" fmla="*/ 12204000 w 12902436"/>
              <a:gd name="connsiteY73" fmla="*/ 3962853 h 6858000"/>
              <a:gd name="connsiteX74" fmla="*/ 12204000 w 12902436"/>
              <a:gd name="connsiteY74" fmla="*/ 4199775 h 6858000"/>
              <a:gd name="connsiteX75" fmla="*/ 12043600 w 12902436"/>
              <a:gd name="connsiteY75" fmla="*/ 4290890 h 6858000"/>
              <a:gd name="connsiteX76" fmla="*/ 11789840 w 12902436"/>
              <a:gd name="connsiteY76" fmla="*/ 4290890 h 6858000"/>
              <a:gd name="connsiteX77" fmla="*/ 11090462 w 12902436"/>
              <a:gd name="connsiteY77" fmla="*/ 3894103 h 6858000"/>
              <a:gd name="connsiteX78" fmla="*/ 11056866 w 12902436"/>
              <a:gd name="connsiteY78" fmla="*/ 3894103 h 6858000"/>
              <a:gd name="connsiteX79" fmla="*/ 10357477 w 12902436"/>
              <a:gd name="connsiteY79" fmla="*/ 4290890 h 6858000"/>
              <a:gd name="connsiteX80" fmla="*/ 10104609 w 12902436"/>
              <a:gd name="connsiteY80" fmla="*/ 4290890 h 6858000"/>
              <a:gd name="connsiteX81" fmla="*/ 8882674 w 12902436"/>
              <a:gd name="connsiteY81" fmla="*/ 3594777 h 6858000"/>
              <a:gd name="connsiteX82" fmla="*/ 8629795 w 12902436"/>
              <a:gd name="connsiteY82" fmla="*/ 3594777 h 6858000"/>
              <a:gd name="connsiteX83" fmla="*/ 8250487 w 12902436"/>
              <a:gd name="connsiteY83" fmla="*/ 3809704 h 6858000"/>
              <a:gd name="connsiteX84" fmla="*/ 7997607 w 12902436"/>
              <a:gd name="connsiteY84" fmla="*/ 3809704 h 6858000"/>
              <a:gd name="connsiteX85" fmla="*/ 7298230 w 12902436"/>
              <a:gd name="connsiteY85" fmla="*/ 3415525 h 6858000"/>
              <a:gd name="connsiteX86" fmla="*/ 7281427 w 12902436"/>
              <a:gd name="connsiteY86" fmla="*/ 3410953 h 6858000"/>
              <a:gd name="connsiteX87" fmla="*/ 7264623 w 12902436"/>
              <a:gd name="connsiteY87" fmla="*/ 3415525 h 6858000"/>
              <a:gd name="connsiteX88" fmla="*/ 7176207 w 12902436"/>
              <a:gd name="connsiteY88" fmla="*/ 3467727 h 6858000"/>
              <a:gd name="connsiteX89" fmla="*/ 7145196 w 12902436"/>
              <a:gd name="connsiteY89" fmla="*/ 3556143 h 6858000"/>
              <a:gd name="connsiteX90" fmla="*/ 7171790 w 12902436"/>
              <a:gd name="connsiteY90" fmla="*/ 3584335 h 6858000"/>
              <a:gd name="connsiteX91" fmla="*/ 7997607 w 12902436"/>
              <a:gd name="connsiteY91" fmla="*/ 4053339 h 6858000"/>
              <a:gd name="connsiteX92" fmla="*/ 8250487 w 12902436"/>
              <a:gd name="connsiteY92" fmla="*/ 4053339 h 6858000"/>
              <a:gd name="connsiteX93" fmla="*/ 8629795 w 12902436"/>
              <a:gd name="connsiteY93" fmla="*/ 3838412 h 6858000"/>
              <a:gd name="connsiteX94" fmla="*/ 8882674 w 12902436"/>
              <a:gd name="connsiteY94" fmla="*/ 3838412 h 6858000"/>
              <a:gd name="connsiteX95" fmla="*/ 10104609 w 12902436"/>
              <a:gd name="connsiteY95" fmla="*/ 4534525 h 6858000"/>
              <a:gd name="connsiteX96" fmla="*/ 10357477 w 12902436"/>
              <a:gd name="connsiteY96" fmla="*/ 4534525 h 6858000"/>
              <a:gd name="connsiteX97" fmla="*/ 11056866 w 12902436"/>
              <a:gd name="connsiteY97" fmla="*/ 4136869 h 6858000"/>
              <a:gd name="connsiteX98" fmla="*/ 11090462 w 12902436"/>
              <a:gd name="connsiteY98" fmla="*/ 4136869 h 6858000"/>
              <a:gd name="connsiteX99" fmla="*/ 11789840 w 12902436"/>
              <a:gd name="connsiteY99" fmla="*/ 4534525 h 6858000"/>
              <a:gd name="connsiteX100" fmla="*/ 12043600 w 12902436"/>
              <a:gd name="connsiteY100" fmla="*/ 4534525 h 6858000"/>
              <a:gd name="connsiteX101" fmla="*/ 12204000 w 12902436"/>
              <a:gd name="connsiteY101" fmla="*/ 4443332 h 6858000"/>
              <a:gd name="connsiteX102" fmla="*/ 12204000 w 12902436"/>
              <a:gd name="connsiteY102" fmla="*/ 6858000 h 6858000"/>
              <a:gd name="connsiteX103" fmla="*/ 0 w 12902436"/>
              <a:gd name="connsiteY103" fmla="*/ 6858000 h 6858000"/>
              <a:gd name="connsiteX104" fmla="*/ 0 w 12902436"/>
              <a:gd name="connsiteY104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893581 w 12902436"/>
              <a:gd name="connsiteY34" fmla="*/ 3494110 h 6858000"/>
              <a:gd name="connsiteX35" fmla="*/ 12868549 w 12902436"/>
              <a:gd name="connsiteY35" fmla="*/ 3584335 h 6858000"/>
              <a:gd name="connsiteX36" fmla="*/ 12204000 w 12902436"/>
              <a:gd name="connsiteY36" fmla="*/ 3962853 h 6858000"/>
              <a:gd name="connsiteX37" fmla="*/ 12204000 w 12902436"/>
              <a:gd name="connsiteY37" fmla="*/ 3724080 h 6858000"/>
              <a:gd name="connsiteX38" fmla="*/ 12204000 w 12902436"/>
              <a:gd name="connsiteY38" fmla="*/ 2611736 h 6858000"/>
              <a:gd name="connsiteX39" fmla="*/ 12204000 w 12902436"/>
              <a:gd name="connsiteY39" fmla="*/ 3481835 h 6858000"/>
              <a:gd name="connsiteX40" fmla="*/ 12204000 w 12902436"/>
              <a:gd name="connsiteY40" fmla="*/ 2611736 h 6858000"/>
              <a:gd name="connsiteX41" fmla="*/ 10020610 w 12902436"/>
              <a:gd name="connsiteY41" fmla="*/ 2606016 h 6858000"/>
              <a:gd name="connsiteX42" fmla="*/ 10147050 w 12902436"/>
              <a:gd name="connsiteY42" fmla="*/ 2639361 h 6858000"/>
              <a:gd name="connsiteX43" fmla="*/ 11789852 w 12902436"/>
              <a:gd name="connsiteY43" fmla="*/ 3573023 h 6858000"/>
              <a:gd name="connsiteX44" fmla="*/ 12043612 w 12902436"/>
              <a:gd name="connsiteY44" fmla="*/ 3573023 h 6858000"/>
              <a:gd name="connsiteX45" fmla="*/ 12204000 w 12902436"/>
              <a:gd name="connsiteY45" fmla="*/ 3481835 h 6858000"/>
              <a:gd name="connsiteX46" fmla="*/ 12204000 w 12902436"/>
              <a:gd name="connsiteY46" fmla="*/ 3724080 h 6858000"/>
              <a:gd name="connsiteX47" fmla="*/ 12047148 w 12902436"/>
              <a:gd name="connsiteY47" fmla="*/ 3813181 h 6858000"/>
              <a:gd name="connsiteX48" fmla="*/ 11789852 w 12902436"/>
              <a:gd name="connsiteY48" fmla="*/ 3812312 h 6858000"/>
              <a:gd name="connsiteX49" fmla="*/ 9894170 w 12902436"/>
              <a:gd name="connsiteY49" fmla="*/ 2735072 h 6858000"/>
              <a:gd name="connsiteX50" fmla="*/ 9872709 w 12902436"/>
              <a:gd name="connsiteY50" fmla="*/ 2660481 h 6858000"/>
              <a:gd name="connsiteX51" fmla="*/ 9894170 w 12902436"/>
              <a:gd name="connsiteY51" fmla="*/ 2639361 h 6858000"/>
              <a:gd name="connsiteX52" fmla="*/ 10020610 w 12902436"/>
              <a:gd name="connsiteY52" fmla="*/ 2606016 h 6858000"/>
              <a:gd name="connsiteX53" fmla="*/ 0 w 12902436"/>
              <a:gd name="connsiteY53" fmla="*/ 0 h 6858000"/>
              <a:gd name="connsiteX54" fmla="*/ 12204000 w 12902436"/>
              <a:gd name="connsiteY54" fmla="*/ 0 h 6858000"/>
              <a:gd name="connsiteX55" fmla="*/ 12204000 w 12902436"/>
              <a:gd name="connsiteY55" fmla="*/ 2611736 h 6858000"/>
              <a:gd name="connsiteX56" fmla="*/ 10144395 w 12902436"/>
              <a:gd name="connsiteY56" fmla="*/ 1442037 h 6858000"/>
              <a:gd name="connsiteX57" fmla="*/ 10017955 w 12902436"/>
              <a:gd name="connsiteY57" fmla="*/ 1408700 h 6858000"/>
              <a:gd name="connsiteX58" fmla="*/ 9891515 w 12902436"/>
              <a:gd name="connsiteY58" fmla="*/ 1442037 h 6858000"/>
              <a:gd name="connsiteX59" fmla="*/ 7171790 w 12902436"/>
              <a:gd name="connsiteY59" fmla="*/ 2989150 h 6858000"/>
              <a:gd name="connsiteX60" fmla="*/ 7146758 w 12902436"/>
              <a:gd name="connsiteY60" fmla="*/ 3079375 h 6858000"/>
              <a:gd name="connsiteX61" fmla="*/ 7171790 w 12902436"/>
              <a:gd name="connsiteY61" fmla="*/ 3104007 h 6858000"/>
              <a:gd name="connsiteX62" fmla="*/ 7997608 w 12902436"/>
              <a:gd name="connsiteY62" fmla="*/ 3573023 h 6858000"/>
              <a:gd name="connsiteX63" fmla="*/ 8250487 w 12902436"/>
              <a:gd name="connsiteY63" fmla="*/ 3573023 h 6858000"/>
              <a:gd name="connsiteX64" fmla="*/ 8629795 w 12902436"/>
              <a:gd name="connsiteY64" fmla="*/ 3358097 h 6858000"/>
              <a:gd name="connsiteX65" fmla="*/ 8882675 w 12902436"/>
              <a:gd name="connsiteY65" fmla="*/ 3358097 h 6858000"/>
              <a:gd name="connsiteX66" fmla="*/ 10104610 w 12902436"/>
              <a:gd name="connsiteY66" fmla="*/ 4054208 h 6858000"/>
              <a:gd name="connsiteX67" fmla="*/ 10357478 w 12902436"/>
              <a:gd name="connsiteY67" fmla="*/ 4054208 h 6858000"/>
              <a:gd name="connsiteX68" fmla="*/ 11056867 w 12902436"/>
              <a:gd name="connsiteY68" fmla="*/ 3657422 h 6858000"/>
              <a:gd name="connsiteX69" fmla="*/ 11090462 w 12902436"/>
              <a:gd name="connsiteY69" fmla="*/ 3657422 h 6858000"/>
              <a:gd name="connsiteX70" fmla="*/ 11789852 w 12902436"/>
              <a:gd name="connsiteY70" fmla="*/ 4054208 h 6858000"/>
              <a:gd name="connsiteX71" fmla="*/ 12043612 w 12902436"/>
              <a:gd name="connsiteY71" fmla="*/ 4054208 h 6858000"/>
              <a:gd name="connsiteX72" fmla="*/ 12204000 w 12902436"/>
              <a:gd name="connsiteY72" fmla="*/ 3962853 h 6858000"/>
              <a:gd name="connsiteX73" fmla="*/ 12204000 w 12902436"/>
              <a:gd name="connsiteY73" fmla="*/ 4199775 h 6858000"/>
              <a:gd name="connsiteX74" fmla="*/ 12043600 w 12902436"/>
              <a:gd name="connsiteY74" fmla="*/ 4290890 h 6858000"/>
              <a:gd name="connsiteX75" fmla="*/ 11789840 w 12902436"/>
              <a:gd name="connsiteY75" fmla="*/ 4290890 h 6858000"/>
              <a:gd name="connsiteX76" fmla="*/ 11090462 w 12902436"/>
              <a:gd name="connsiteY76" fmla="*/ 3894103 h 6858000"/>
              <a:gd name="connsiteX77" fmla="*/ 11056866 w 12902436"/>
              <a:gd name="connsiteY77" fmla="*/ 3894103 h 6858000"/>
              <a:gd name="connsiteX78" fmla="*/ 10357477 w 12902436"/>
              <a:gd name="connsiteY78" fmla="*/ 4290890 h 6858000"/>
              <a:gd name="connsiteX79" fmla="*/ 10104609 w 12902436"/>
              <a:gd name="connsiteY79" fmla="*/ 4290890 h 6858000"/>
              <a:gd name="connsiteX80" fmla="*/ 8882674 w 12902436"/>
              <a:gd name="connsiteY80" fmla="*/ 3594777 h 6858000"/>
              <a:gd name="connsiteX81" fmla="*/ 8629795 w 12902436"/>
              <a:gd name="connsiteY81" fmla="*/ 3594777 h 6858000"/>
              <a:gd name="connsiteX82" fmla="*/ 8250487 w 12902436"/>
              <a:gd name="connsiteY82" fmla="*/ 3809704 h 6858000"/>
              <a:gd name="connsiteX83" fmla="*/ 7997607 w 12902436"/>
              <a:gd name="connsiteY83" fmla="*/ 3809704 h 6858000"/>
              <a:gd name="connsiteX84" fmla="*/ 7298230 w 12902436"/>
              <a:gd name="connsiteY84" fmla="*/ 3415525 h 6858000"/>
              <a:gd name="connsiteX85" fmla="*/ 7281427 w 12902436"/>
              <a:gd name="connsiteY85" fmla="*/ 3410953 h 6858000"/>
              <a:gd name="connsiteX86" fmla="*/ 7264623 w 12902436"/>
              <a:gd name="connsiteY86" fmla="*/ 3415525 h 6858000"/>
              <a:gd name="connsiteX87" fmla="*/ 7176207 w 12902436"/>
              <a:gd name="connsiteY87" fmla="*/ 3467727 h 6858000"/>
              <a:gd name="connsiteX88" fmla="*/ 7145196 w 12902436"/>
              <a:gd name="connsiteY88" fmla="*/ 3556143 h 6858000"/>
              <a:gd name="connsiteX89" fmla="*/ 7171790 w 12902436"/>
              <a:gd name="connsiteY89" fmla="*/ 3584335 h 6858000"/>
              <a:gd name="connsiteX90" fmla="*/ 7997607 w 12902436"/>
              <a:gd name="connsiteY90" fmla="*/ 4053339 h 6858000"/>
              <a:gd name="connsiteX91" fmla="*/ 8250487 w 12902436"/>
              <a:gd name="connsiteY91" fmla="*/ 4053339 h 6858000"/>
              <a:gd name="connsiteX92" fmla="*/ 8629795 w 12902436"/>
              <a:gd name="connsiteY92" fmla="*/ 3838412 h 6858000"/>
              <a:gd name="connsiteX93" fmla="*/ 8882674 w 12902436"/>
              <a:gd name="connsiteY93" fmla="*/ 3838412 h 6858000"/>
              <a:gd name="connsiteX94" fmla="*/ 10104609 w 12902436"/>
              <a:gd name="connsiteY94" fmla="*/ 4534525 h 6858000"/>
              <a:gd name="connsiteX95" fmla="*/ 10357477 w 12902436"/>
              <a:gd name="connsiteY95" fmla="*/ 4534525 h 6858000"/>
              <a:gd name="connsiteX96" fmla="*/ 11056866 w 12902436"/>
              <a:gd name="connsiteY96" fmla="*/ 4136869 h 6858000"/>
              <a:gd name="connsiteX97" fmla="*/ 11090462 w 12902436"/>
              <a:gd name="connsiteY97" fmla="*/ 4136869 h 6858000"/>
              <a:gd name="connsiteX98" fmla="*/ 11789840 w 12902436"/>
              <a:gd name="connsiteY98" fmla="*/ 4534525 h 6858000"/>
              <a:gd name="connsiteX99" fmla="*/ 12043600 w 12902436"/>
              <a:gd name="connsiteY99" fmla="*/ 4534525 h 6858000"/>
              <a:gd name="connsiteX100" fmla="*/ 12204000 w 12902436"/>
              <a:gd name="connsiteY100" fmla="*/ 4443332 h 6858000"/>
              <a:gd name="connsiteX101" fmla="*/ 12204000 w 12902436"/>
              <a:gd name="connsiteY101" fmla="*/ 6858000 h 6858000"/>
              <a:gd name="connsiteX102" fmla="*/ 0 w 12902436"/>
              <a:gd name="connsiteY102" fmla="*/ 6858000 h 6858000"/>
              <a:gd name="connsiteX103" fmla="*/ 0 w 12902436"/>
              <a:gd name="connsiteY103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868549 w 12902313"/>
              <a:gd name="connsiteY34" fmla="*/ 3584335 h 6858000"/>
              <a:gd name="connsiteX35" fmla="*/ 12204000 w 12902313"/>
              <a:gd name="connsiteY35" fmla="*/ 3962853 h 6858000"/>
              <a:gd name="connsiteX36" fmla="*/ 12204000 w 12902313"/>
              <a:gd name="connsiteY36" fmla="*/ 3724080 h 6858000"/>
              <a:gd name="connsiteX37" fmla="*/ 12204000 w 12902313"/>
              <a:gd name="connsiteY37" fmla="*/ 2611736 h 6858000"/>
              <a:gd name="connsiteX38" fmla="*/ 12204000 w 12902313"/>
              <a:gd name="connsiteY38" fmla="*/ 3481835 h 6858000"/>
              <a:gd name="connsiteX39" fmla="*/ 12204000 w 12902313"/>
              <a:gd name="connsiteY39" fmla="*/ 2611736 h 6858000"/>
              <a:gd name="connsiteX40" fmla="*/ 10020610 w 12902313"/>
              <a:gd name="connsiteY40" fmla="*/ 2606016 h 6858000"/>
              <a:gd name="connsiteX41" fmla="*/ 10147050 w 12902313"/>
              <a:gd name="connsiteY41" fmla="*/ 2639361 h 6858000"/>
              <a:gd name="connsiteX42" fmla="*/ 11789852 w 12902313"/>
              <a:gd name="connsiteY42" fmla="*/ 3573023 h 6858000"/>
              <a:gd name="connsiteX43" fmla="*/ 12043612 w 12902313"/>
              <a:gd name="connsiteY43" fmla="*/ 3573023 h 6858000"/>
              <a:gd name="connsiteX44" fmla="*/ 12204000 w 12902313"/>
              <a:gd name="connsiteY44" fmla="*/ 3481835 h 6858000"/>
              <a:gd name="connsiteX45" fmla="*/ 12204000 w 12902313"/>
              <a:gd name="connsiteY45" fmla="*/ 3724080 h 6858000"/>
              <a:gd name="connsiteX46" fmla="*/ 12047148 w 12902313"/>
              <a:gd name="connsiteY46" fmla="*/ 3813181 h 6858000"/>
              <a:gd name="connsiteX47" fmla="*/ 11789852 w 12902313"/>
              <a:gd name="connsiteY47" fmla="*/ 3812312 h 6858000"/>
              <a:gd name="connsiteX48" fmla="*/ 9894170 w 12902313"/>
              <a:gd name="connsiteY48" fmla="*/ 2735072 h 6858000"/>
              <a:gd name="connsiteX49" fmla="*/ 9872709 w 12902313"/>
              <a:gd name="connsiteY49" fmla="*/ 2660481 h 6858000"/>
              <a:gd name="connsiteX50" fmla="*/ 9894170 w 12902313"/>
              <a:gd name="connsiteY50" fmla="*/ 2639361 h 6858000"/>
              <a:gd name="connsiteX51" fmla="*/ 10020610 w 12902313"/>
              <a:gd name="connsiteY51" fmla="*/ 2606016 h 6858000"/>
              <a:gd name="connsiteX52" fmla="*/ 0 w 12902313"/>
              <a:gd name="connsiteY52" fmla="*/ 0 h 6858000"/>
              <a:gd name="connsiteX53" fmla="*/ 12204000 w 12902313"/>
              <a:gd name="connsiteY53" fmla="*/ 0 h 6858000"/>
              <a:gd name="connsiteX54" fmla="*/ 12204000 w 12902313"/>
              <a:gd name="connsiteY54" fmla="*/ 2611736 h 6858000"/>
              <a:gd name="connsiteX55" fmla="*/ 10144395 w 12902313"/>
              <a:gd name="connsiteY55" fmla="*/ 1442037 h 6858000"/>
              <a:gd name="connsiteX56" fmla="*/ 10017955 w 12902313"/>
              <a:gd name="connsiteY56" fmla="*/ 1408700 h 6858000"/>
              <a:gd name="connsiteX57" fmla="*/ 9891515 w 12902313"/>
              <a:gd name="connsiteY57" fmla="*/ 1442037 h 6858000"/>
              <a:gd name="connsiteX58" fmla="*/ 7171790 w 12902313"/>
              <a:gd name="connsiteY58" fmla="*/ 2989150 h 6858000"/>
              <a:gd name="connsiteX59" fmla="*/ 7146758 w 12902313"/>
              <a:gd name="connsiteY59" fmla="*/ 3079375 h 6858000"/>
              <a:gd name="connsiteX60" fmla="*/ 7171790 w 12902313"/>
              <a:gd name="connsiteY60" fmla="*/ 3104007 h 6858000"/>
              <a:gd name="connsiteX61" fmla="*/ 7997608 w 12902313"/>
              <a:gd name="connsiteY61" fmla="*/ 3573023 h 6858000"/>
              <a:gd name="connsiteX62" fmla="*/ 8250487 w 12902313"/>
              <a:gd name="connsiteY62" fmla="*/ 3573023 h 6858000"/>
              <a:gd name="connsiteX63" fmla="*/ 8629795 w 12902313"/>
              <a:gd name="connsiteY63" fmla="*/ 3358097 h 6858000"/>
              <a:gd name="connsiteX64" fmla="*/ 8882675 w 12902313"/>
              <a:gd name="connsiteY64" fmla="*/ 3358097 h 6858000"/>
              <a:gd name="connsiteX65" fmla="*/ 10104610 w 12902313"/>
              <a:gd name="connsiteY65" fmla="*/ 4054208 h 6858000"/>
              <a:gd name="connsiteX66" fmla="*/ 10357478 w 12902313"/>
              <a:gd name="connsiteY66" fmla="*/ 4054208 h 6858000"/>
              <a:gd name="connsiteX67" fmla="*/ 11056867 w 12902313"/>
              <a:gd name="connsiteY67" fmla="*/ 3657422 h 6858000"/>
              <a:gd name="connsiteX68" fmla="*/ 11090462 w 12902313"/>
              <a:gd name="connsiteY68" fmla="*/ 3657422 h 6858000"/>
              <a:gd name="connsiteX69" fmla="*/ 11789852 w 12902313"/>
              <a:gd name="connsiteY69" fmla="*/ 4054208 h 6858000"/>
              <a:gd name="connsiteX70" fmla="*/ 12043612 w 12902313"/>
              <a:gd name="connsiteY70" fmla="*/ 4054208 h 6858000"/>
              <a:gd name="connsiteX71" fmla="*/ 12204000 w 12902313"/>
              <a:gd name="connsiteY71" fmla="*/ 3962853 h 6858000"/>
              <a:gd name="connsiteX72" fmla="*/ 12204000 w 12902313"/>
              <a:gd name="connsiteY72" fmla="*/ 4199775 h 6858000"/>
              <a:gd name="connsiteX73" fmla="*/ 12043600 w 12902313"/>
              <a:gd name="connsiteY73" fmla="*/ 4290890 h 6858000"/>
              <a:gd name="connsiteX74" fmla="*/ 11789840 w 12902313"/>
              <a:gd name="connsiteY74" fmla="*/ 4290890 h 6858000"/>
              <a:gd name="connsiteX75" fmla="*/ 11090462 w 12902313"/>
              <a:gd name="connsiteY75" fmla="*/ 3894103 h 6858000"/>
              <a:gd name="connsiteX76" fmla="*/ 11056866 w 12902313"/>
              <a:gd name="connsiteY76" fmla="*/ 3894103 h 6858000"/>
              <a:gd name="connsiteX77" fmla="*/ 10357477 w 12902313"/>
              <a:gd name="connsiteY77" fmla="*/ 4290890 h 6858000"/>
              <a:gd name="connsiteX78" fmla="*/ 10104609 w 12902313"/>
              <a:gd name="connsiteY78" fmla="*/ 4290890 h 6858000"/>
              <a:gd name="connsiteX79" fmla="*/ 8882674 w 12902313"/>
              <a:gd name="connsiteY79" fmla="*/ 3594777 h 6858000"/>
              <a:gd name="connsiteX80" fmla="*/ 8629795 w 12902313"/>
              <a:gd name="connsiteY80" fmla="*/ 3594777 h 6858000"/>
              <a:gd name="connsiteX81" fmla="*/ 8250487 w 12902313"/>
              <a:gd name="connsiteY81" fmla="*/ 3809704 h 6858000"/>
              <a:gd name="connsiteX82" fmla="*/ 7997607 w 12902313"/>
              <a:gd name="connsiteY82" fmla="*/ 3809704 h 6858000"/>
              <a:gd name="connsiteX83" fmla="*/ 7298230 w 12902313"/>
              <a:gd name="connsiteY83" fmla="*/ 3415525 h 6858000"/>
              <a:gd name="connsiteX84" fmla="*/ 7281427 w 12902313"/>
              <a:gd name="connsiteY84" fmla="*/ 3410953 h 6858000"/>
              <a:gd name="connsiteX85" fmla="*/ 7264623 w 12902313"/>
              <a:gd name="connsiteY85" fmla="*/ 3415525 h 6858000"/>
              <a:gd name="connsiteX86" fmla="*/ 7176207 w 12902313"/>
              <a:gd name="connsiteY86" fmla="*/ 3467727 h 6858000"/>
              <a:gd name="connsiteX87" fmla="*/ 7145196 w 12902313"/>
              <a:gd name="connsiteY87" fmla="*/ 3556143 h 6858000"/>
              <a:gd name="connsiteX88" fmla="*/ 7171790 w 12902313"/>
              <a:gd name="connsiteY88" fmla="*/ 3584335 h 6858000"/>
              <a:gd name="connsiteX89" fmla="*/ 7997607 w 12902313"/>
              <a:gd name="connsiteY89" fmla="*/ 4053339 h 6858000"/>
              <a:gd name="connsiteX90" fmla="*/ 8250487 w 12902313"/>
              <a:gd name="connsiteY90" fmla="*/ 4053339 h 6858000"/>
              <a:gd name="connsiteX91" fmla="*/ 8629795 w 12902313"/>
              <a:gd name="connsiteY91" fmla="*/ 3838412 h 6858000"/>
              <a:gd name="connsiteX92" fmla="*/ 8882674 w 12902313"/>
              <a:gd name="connsiteY92" fmla="*/ 3838412 h 6858000"/>
              <a:gd name="connsiteX93" fmla="*/ 10104609 w 12902313"/>
              <a:gd name="connsiteY93" fmla="*/ 4534525 h 6858000"/>
              <a:gd name="connsiteX94" fmla="*/ 10357477 w 12902313"/>
              <a:gd name="connsiteY94" fmla="*/ 4534525 h 6858000"/>
              <a:gd name="connsiteX95" fmla="*/ 11056866 w 12902313"/>
              <a:gd name="connsiteY95" fmla="*/ 4136869 h 6858000"/>
              <a:gd name="connsiteX96" fmla="*/ 11090462 w 12902313"/>
              <a:gd name="connsiteY96" fmla="*/ 4136869 h 6858000"/>
              <a:gd name="connsiteX97" fmla="*/ 11789840 w 12902313"/>
              <a:gd name="connsiteY97" fmla="*/ 4534525 h 6858000"/>
              <a:gd name="connsiteX98" fmla="*/ 12043600 w 12902313"/>
              <a:gd name="connsiteY98" fmla="*/ 4534525 h 6858000"/>
              <a:gd name="connsiteX99" fmla="*/ 12204000 w 12902313"/>
              <a:gd name="connsiteY99" fmla="*/ 4443332 h 6858000"/>
              <a:gd name="connsiteX100" fmla="*/ 12204000 w 12902313"/>
              <a:gd name="connsiteY100" fmla="*/ 6858000 h 6858000"/>
              <a:gd name="connsiteX101" fmla="*/ 0 w 12902313"/>
              <a:gd name="connsiteY101" fmla="*/ 6858000 h 6858000"/>
              <a:gd name="connsiteX102" fmla="*/ 0 w 12902313"/>
              <a:gd name="connsiteY102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204000 w 12902313"/>
              <a:gd name="connsiteY34" fmla="*/ 3962853 h 6858000"/>
              <a:gd name="connsiteX35" fmla="*/ 12204000 w 12902313"/>
              <a:gd name="connsiteY35" fmla="*/ 3724080 h 6858000"/>
              <a:gd name="connsiteX36" fmla="*/ 12204000 w 12902313"/>
              <a:gd name="connsiteY36" fmla="*/ 2611736 h 6858000"/>
              <a:gd name="connsiteX37" fmla="*/ 12204000 w 12902313"/>
              <a:gd name="connsiteY37" fmla="*/ 3481835 h 6858000"/>
              <a:gd name="connsiteX38" fmla="*/ 12204000 w 12902313"/>
              <a:gd name="connsiteY38" fmla="*/ 2611736 h 6858000"/>
              <a:gd name="connsiteX39" fmla="*/ 10020610 w 12902313"/>
              <a:gd name="connsiteY39" fmla="*/ 2606016 h 6858000"/>
              <a:gd name="connsiteX40" fmla="*/ 10147050 w 12902313"/>
              <a:gd name="connsiteY40" fmla="*/ 2639361 h 6858000"/>
              <a:gd name="connsiteX41" fmla="*/ 11789852 w 12902313"/>
              <a:gd name="connsiteY41" fmla="*/ 3573023 h 6858000"/>
              <a:gd name="connsiteX42" fmla="*/ 12043612 w 12902313"/>
              <a:gd name="connsiteY42" fmla="*/ 3573023 h 6858000"/>
              <a:gd name="connsiteX43" fmla="*/ 12204000 w 12902313"/>
              <a:gd name="connsiteY43" fmla="*/ 3481835 h 6858000"/>
              <a:gd name="connsiteX44" fmla="*/ 12204000 w 12902313"/>
              <a:gd name="connsiteY44" fmla="*/ 3724080 h 6858000"/>
              <a:gd name="connsiteX45" fmla="*/ 12047148 w 12902313"/>
              <a:gd name="connsiteY45" fmla="*/ 3813181 h 6858000"/>
              <a:gd name="connsiteX46" fmla="*/ 11789852 w 12902313"/>
              <a:gd name="connsiteY46" fmla="*/ 3812312 h 6858000"/>
              <a:gd name="connsiteX47" fmla="*/ 9894170 w 12902313"/>
              <a:gd name="connsiteY47" fmla="*/ 2735072 h 6858000"/>
              <a:gd name="connsiteX48" fmla="*/ 9872709 w 12902313"/>
              <a:gd name="connsiteY48" fmla="*/ 2660481 h 6858000"/>
              <a:gd name="connsiteX49" fmla="*/ 9894170 w 12902313"/>
              <a:gd name="connsiteY49" fmla="*/ 2639361 h 6858000"/>
              <a:gd name="connsiteX50" fmla="*/ 10020610 w 12902313"/>
              <a:gd name="connsiteY50" fmla="*/ 2606016 h 6858000"/>
              <a:gd name="connsiteX51" fmla="*/ 0 w 12902313"/>
              <a:gd name="connsiteY51" fmla="*/ 0 h 6858000"/>
              <a:gd name="connsiteX52" fmla="*/ 12204000 w 12902313"/>
              <a:gd name="connsiteY52" fmla="*/ 0 h 6858000"/>
              <a:gd name="connsiteX53" fmla="*/ 12204000 w 12902313"/>
              <a:gd name="connsiteY53" fmla="*/ 2611736 h 6858000"/>
              <a:gd name="connsiteX54" fmla="*/ 10144395 w 12902313"/>
              <a:gd name="connsiteY54" fmla="*/ 1442037 h 6858000"/>
              <a:gd name="connsiteX55" fmla="*/ 10017955 w 12902313"/>
              <a:gd name="connsiteY55" fmla="*/ 1408700 h 6858000"/>
              <a:gd name="connsiteX56" fmla="*/ 9891515 w 12902313"/>
              <a:gd name="connsiteY56" fmla="*/ 1442037 h 6858000"/>
              <a:gd name="connsiteX57" fmla="*/ 7171790 w 12902313"/>
              <a:gd name="connsiteY57" fmla="*/ 2989150 h 6858000"/>
              <a:gd name="connsiteX58" fmla="*/ 7146758 w 12902313"/>
              <a:gd name="connsiteY58" fmla="*/ 3079375 h 6858000"/>
              <a:gd name="connsiteX59" fmla="*/ 7171790 w 12902313"/>
              <a:gd name="connsiteY59" fmla="*/ 3104007 h 6858000"/>
              <a:gd name="connsiteX60" fmla="*/ 7997608 w 12902313"/>
              <a:gd name="connsiteY60" fmla="*/ 3573023 h 6858000"/>
              <a:gd name="connsiteX61" fmla="*/ 8250487 w 12902313"/>
              <a:gd name="connsiteY61" fmla="*/ 3573023 h 6858000"/>
              <a:gd name="connsiteX62" fmla="*/ 8629795 w 12902313"/>
              <a:gd name="connsiteY62" fmla="*/ 3358097 h 6858000"/>
              <a:gd name="connsiteX63" fmla="*/ 8882675 w 12902313"/>
              <a:gd name="connsiteY63" fmla="*/ 3358097 h 6858000"/>
              <a:gd name="connsiteX64" fmla="*/ 10104610 w 12902313"/>
              <a:gd name="connsiteY64" fmla="*/ 4054208 h 6858000"/>
              <a:gd name="connsiteX65" fmla="*/ 10357478 w 12902313"/>
              <a:gd name="connsiteY65" fmla="*/ 4054208 h 6858000"/>
              <a:gd name="connsiteX66" fmla="*/ 11056867 w 12902313"/>
              <a:gd name="connsiteY66" fmla="*/ 3657422 h 6858000"/>
              <a:gd name="connsiteX67" fmla="*/ 11090462 w 12902313"/>
              <a:gd name="connsiteY67" fmla="*/ 3657422 h 6858000"/>
              <a:gd name="connsiteX68" fmla="*/ 11789852 w 12902313"/>
              <a:gd name="connsiteY68" fmla="*/ 4054208 h 6858000"/>
              <a:gd name="connsiteX69" fmla="*/ 12043612 w 12902313"/>
              <a:gd name="connsiteY69" fmla="*/ 4054208 h 6858000"/>
              <a:gd name="connsiteX70" fmla="*/ 12204000 w 12902313"/>
              <a:gd name="connsiteY70" fmla="*/ 3962853 h 6858000"/>
              <a:gd name="connsiteX71" fmla="*/ 12204000 w 12902313"/>
              <a:gd name="connsiteY71" fmla="*/ 4199775 h 6858000"/>
              <a:gd name="connsiteX72" fmla="*/ 12043600 w 12902313"/>
              <a:gd name="connsiteY72" fmla="*/ 4290890 h 6858000"/>
              <a:gd name="connsiteX73" fmla="*/ 11789840 w 12902313"/>
              <a:gd name="connsiteY73" fmla="*/ 4290890 h 6858000"/>
              <a:gd name="connsiteX74" fmla="*/ 11090462 w 12902313"/>
              <a:gd name="connsiteY74" fmla="*/ 3894103 h 6858000"/>
              <a:gd name="connsiteX75" fmla="*/ 11056866 w 12902313"/>
              <a:gd name="connsiteY75" fmla="*/ 3894103 h 6858000"/>
              <a:gd name="connsiteX76" fmla="*/ 10357477 w 12902313"/>
              <a:gd name="connsiteY76" fmla="*/ 4290890 h 6858000"/>
              <a:gd name="connsiteX77" fmla="*/ 10104609 w 12902313"/>
              <a:gd name="connsiteY77" fmla="*/ 4290890 h 6858000"/>
              <a:gd name="connsiteX78" fmla="*/ 8882674 w 12902313"/>
              <a:gd name="connsiteY78" fmla="*/ 3594777 h 6858000"/>
              <a:gd name="connsiteX79" fmla="*/ 8629795 w 12902313"/>
              <a:gd name="connsiteY79" fmla="*/ 3594777 h 6858000"/>
              <a:gd name="connsiteX80" fmla="*/ 8250487 w 12902313"/>
              <a:gd name="connsiteY80" fmla="*/ 3809704 h 6858000"/>
              <a:gd name="connsiteX81" fmla="*/ 7997607 w 12902313"/>
              <a:gd name="connsiteY81" fmla="*/ 3809704 h 6858000"/>
              <a:gd name="connsiteX82" fmla="*/ 7298230 w 12902313"/>
              <a:gd name="connsiteY82" fmla="*/ 3415525 h 6858000"/>
              <a:gd name="connsiteX83" fmla="*/ 7281427 w 12902313"/>
              <a:gd name="connsiteY83" fmla="*/ 3410953 h 6858000"/>
              <a:gd name="connsiteX84" fmla="*/ 7264623 w 12902313"/>
              <a:gd name="connsiteY84" fmla="*/ 3415525 h 6858000"/>
              <a:gd name="connsiteX85" fmla="*/ 7176207 w 12902313"/>
              <a:gd name="connsiteY85" fmla="*/ 3467727 h 6858000"/>
              <a:gd name="connsiteX86" fmla="*/ 7145196 w 12902313"/>
              <a:gd name="connsiteY86" fmla="*/ 3556143 h 6858000"/>
              <a:gd name="connsiteX87" fmla="*/ 7171790 w 12902313"/>
              <a:gd name="connsiteY87" fmla="*/ 3584335 h 6858000"/>
              <a:gd name="connsiteX88" fmla="*/ 7997607 w 12902313"/>
              <a:gd name="connsiteY88" fmla="*/ 4053339 h 6858000"/>
              <a:gd name="connsiteX89" fmla="*/ 8250487 w 12902313"/>
              <a:gd name="connsiteY89" fmla="*/ 4053339 h 6858000"/>
              <a:gd name="connsiteX90" fmla="*/ 8629795 w 12902313"/>
              <a:gd name="connsiteY90" fmla="*/ 3838412 h 6858000"/>
              <a:gd name="connsiteX91" fmla="*/ 8882674 w 12902313"/>
              <a:gd name="connsiteY91" fmla="*/ 3838412 h 6858000"/>
              <a:gd name="connsiteX92" fmla="*/ 10104609 w 12902313"/>
              <a:gd name="connsiteY92" fmla="*/ 4534525 h 6858000"/>
              <a:gd name="connsiteX93" fmla="*/ 10357477 w 12902313"/>
              <a:gd name="connsiteY93" fmla="*/ 4534525 h 6858000"/>
              <a:gd name="connsiteX94" fmla="*/ 11056866 w 12902313"/>
              <a:gd name="connsiteY94" fmla="*/ 4136869 h 6858000"/>
              <a:gd name="connsiteX95" fmla="*/ 11090462 w 12902313"/>
              <a:gd name="connsiteY95" fmla="*/ 4136869 h 6858000"/>
              <a:gd name="connsiteX96" fmla="*/ 11789840 w 12902313"/>
              <a:gd name="connsiteY96" fmla="*/ 4534525 h 6858000"/>
              <a:gd name="connsiteX97" fmla="*/ 12043600 w 12902313"/>
              <a:gd name="connsiteY97" fmla="*/ 4534525 h 6858000"/>
              <a:gd name="connsiteX98" fmla="*/ 12204000 w 12902313"/>
              <a:gd name="connsiteY98" fmla="*/ 4443332 h 6858000"/>
              <a:gd name="connsiteX99" fmla="*/ 12204000 w 12902313"/>
              <a:gd name="connsiteY99" fmla="*/ 6858000 h 6858000"/>
              <a:gd name="connsiteX100" fmla="*/ 0 w 12902313"/>
              <a:gd name="connsiteY100" fmla="*/ 6858000 h 6858000"/>
              <a:gd name="connsiteX101" fmla="*/ 0 w 12902313"/>
              <a:gd name="connsiteY101" fmla="*/ 0 h 6858000"/>
              <a:gd name="connsiteX0" fmla="*/ 12742108 w 12902313"/>
              <a:gd name="connsiteY0" fmla="*/ 3894103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7281425 w 12902313"/>
              <a:gd name="connsiteY8" fmla="*/ 3889531 h 6858000"/>
              <a:gd name="connsiteX9" fmla="*/ 7264623 w 12902313"/>
              <a:gd name="connsiteY9" fmla="*/ 3894104 h 6858000"/>
              <a:gd name="connsiteX10" fmla="*/ 7176207 w 12902313"/>
              <a:gd name="connsiteY10" fmla="*/ 3946305 h 6858000"/>
              <a:gd name="connsiteX11" fmla="*/ 7151727 w 12902313"/>
              <a:gd name="connsiteY11" fmla="*/ 4037952 h 6858000"/>
              <a:gd name="connsiteX12" fmla="*/ 7176207 w 12902313"/>
              <a:gd name="connsiteY12" fmla="*/ 4062044 h 6858000"/>
              <a:gd name="connsiteX13" fmla="*/ 8002024 w 12902313"/>
              <a:gd name="connsiteY13" fmla="*/ 4531048 h 6858000"/>
              <a:gd name="connsiteX14" fmla="*/ 8254904 w 12902313"/>
              <a:gd name="connsiteY14" fmla="*/ 4531048 h 6858000"/>
              <a:gd name="connsiteX15" fmla="*/ 8634212 w 12902313"/>
              <a:gd name="connsiteY15" fmla="*/ 4315252 h 6858000"/>
              <a:gd name="connsiteX16" fmla="*/ 8887091 w 12902313"/>
              <a:gd name="connsiteY16" fmla="*/ 4315252 h 6858000"/>
              <a:gd name="connsiteX17" fmla="*/ 10109026 w 12902313"/>
              <a:gd name="connsiteY17" fmla="*/ 5011364 h 6858000"/>
              <a:gd name="connsiteX18" fmla="*/ 10361894 w 12902313"/>
              <a:gd name="connsiteY18" fmla="*/ 5011364 h 6858000"/>
              <a:gd name="connsiteX19" fmla="*/ 11183295 w 12902313"/>
              <a:gd name="connsiteY19" fmla="*/ 4541490 h 6858000"/>
              <a:gd name="connsiteX20" fmla="*/ 11208339 w 12902313"/>
              <a:gd name="connsiteY20" fmla="*/ 4451277 h 6858000"/>
              <a:gd name="connsiteX21" fmla="*/ 11183295 w 12902313"/>
              <a:gd name="connsiteY21" fmla="*/ 4426633 h 6858000"/>
              <a:gd name="connsiteX22" fmla="*/ 11094879 w 12902313"/>
              <a:gd name="connsiteY22" fmla="*/ 4373550 h 6858000"/>
              <a:gd name="connsiteX23" fmla="*/ 11061284 w 12902313"/>
              <a:gd name="connsiteY23" fmla="*/ 4373550 h 6858000"/>
              <a:gd name="connsiteX24" fmla="*/ 10361894 w 12902313"/>
              <a:gd name="connsiteY24" fmla="*/ 4771206 h 6858000"/>
              <a:gd name="connsiteX25" fmla="*/ 10104598 w 12902313"/>
              <a:gd name="connsiteY25" fmla="*/ 4770336 h 6858000"/>
              <a:gd name="connsiteX26" fmla="*/ 8882675 w 12902313"/>
              <a:gd name="connsiteY26" fmla="*/ 4074225 h 6858000"/>
              <a:gd name="connsiteX27" fmla="*/ 8629795 w 12902313"/>
              <a:gd name="connsiteY27" fmla="*/ 4074225 h 6858000"/>
              <a:gd name="connsiteX28" fmla="*/ 8250487 w 12902313"/>
              <a:gd name="connsiteY28" fmla="*/ 4289151 h 6858000"/>
              <a:gd name="connsiteX29" fmla="*/ 7997608 w 12902313"/>
              <a:gd name="connsiteY29" fmla="*/ 4289151 h 6858000"/>
              <a:gd name="connsiteX30" fmla="*/ 7298218 w 12902313"/>
              <a:gd name="connsiteY30" fmla="*/ 3894104 h 6858000"/>
              <a:gd name="connsiteX31" fmla="*/ 7281425 w 12902313"/>
              <a:gd name="connsiteY31" fmla="*/ 3889531 h 6858000"/>
              <a:gd name="connsiteX32" fmla="*/ 12204000 w 12902313"/>
              <a:gd name="connsiteY32" fmla="*/ 3724080 h 6858000"/>
              <a:gd name="connsiteX33" fmla="*/ 12204000 w 12902313"/>
              <a:gd name="connsiteY33" fmla="*/ 3962853 h 6858000"/>
              <a:gd name="connsiteX34" fmla="*/ 12204000 w 12902313"/>
              <a:gd name="connsiteY34" fmla="*/ 3724080 h 6858000"/>
              <a:gd name="connsiteX35" fmla="*/ 12204000 w 12902313"/>
              <a:gd name="connsiteY35" fmla="*/ 2611736 h 6858000"/>
              <a:gd name="connsiteX36" fmla="*/ 12204000 w 12902313"/>
              <a:gd name="connsiteY36" fmla="*/ 3481835 h 6858000"/>
              <a:gd name="connsiteX37" fmla="*/ 12204000 w 12902313"/>
              <a:gd name="connsiteY37" fmla="*/ 2611736 h 6858000"/>
              <a:gd name="connsiteX38" fmla="*/ 10020610 w 12902313"/>
              <a:gd name="connsiteY38" fmla="*/ 2606016 h 6858000"/>
              <a:gd name="connsiteX39" fmla="*/ 10147050 w 12902313"/>
              <a:gd name="connsiteY39" fmla="*/ 2639361 h 6858000"/>
              <a:gd name="connsiteX40" fmla="*/ 11789852 w 12902313"/>
              <a:gd name="connsiteY40" fmla="*/ 3573023 h 6858000"/>
              <a:gd name="connsiteX41" fmla="*/ 12043612 w 12902313"/>
              <a:gd name="connsiteY41" fmla="*/ 3573023 h 6858000"/>
              <a:gd name="connsiteX42" fmla="*/ 12204000 w 12902313"/>
              <a:gd name="connsiteY42" fmla="*/ 3481835 h 6858000"/>
              <a:gd name="connsiteX43" fmla="*/ 12204000 w 12902313"/>
              <a:gd name="connsiteY43" fmla="*/ 3724080 h 6858000"/>
              <a:gd name="connsiteX44" fmla="*/ 12047148 w 12902313"/>
              <a:gd name="connsiteY44" fmla="*/ 3813181 h 6858000"/>
              <a:gd name="connsiteX45" fmla="*/ 11789852 w 12902313"/>
              <a:gd name="connsiteY45" fmla="*/ 3812312 h 6858000"/>
              <a:gd name="connsiteX46" fmla="*/ 9894170 w 12902313"/>
              <a:gd name="connsiteY46" fmla="*/ 2735072 h 6858000"/>
              <a:gd name="connsiteX47" fmla="*/ 9872709 w 12902313"/>
              <a:gd name="connsiteY47" fmla="*/ 2660481 h 6858000"/>
              <a:gd name="connsiteX48" fmla="*/ 9894170 w 12902313"/>
              <a:gd name="connsiteY48" fmla="*/ 2639361 h 6858000"/>
              <a:gd name="connsiteX49" fmla="*/ 10020610 w 12902313"/>
              <a:gd name="connsiteY49" fmla="*/ 2606016 h 6858000"/>
              <a:gd name="connsiteX50" fmla="*/ 0 w 12902313"/>
              <a:gd name="connsiteY50" fmla="*/ 0 h 6858000"/>
              <a:gd name="connsiteX51" fmla="*/ 12204000 w 12902313"/>
              <a:gd name="connsiteY51" fmla="*/ 0 h 6858000"/>
              <a:gd name="connsiteX52" fmla="*/ 12204000 w 12902313"/>
              <a:gd name="connsiteY52" fmla="*/ 2611736 h 6858000"/>
              <a:gd name="connsiteX53" fmla="*/ 10144395 w 12902313"/>
              <a:gd name="connsiteY53" fmla="*/ 1442037 h 6858000"/>
              <a:gd name="connsiteX54" fmla="*/ 10017955 w 12902313"/>
              <a:gd name="connsiteY54" fmla="*/ 1408700 h 6858000"/>
              <a:gd name="connsiteX55" fmla="*/ 9891515 w 12902313"/>
              <a:gd name="connsiteY55" fmla="*/ 1442037 h 6858000"/>
              <a:gd name="connsiteX56" fmla="*/ 7171790 w 12902313"/>
              <a:gd name="connsiteY56" fmla="*/ 2989150 h 6858000"/>
              <a:gd name="connsiteX57" fmla="*/ 7146758 w 12902313"/>
              <a:gd name="connsiteY57" fmla="*/ 3079375 h 6858000"/>
              <a:gd name="connsiteX58" fmla="*/ 7171790 w 12902313"/>
              <a:gd name="connsiteY58" fmla="*/ 3104007 h 6858000"/>
              <a:gd name="connsiteX59" fmla="*/ 7997608 w 12902313"/>
              <a:gd name="connsiteY59" fmla="*/ 3573023 h 6858000"/>
              <a:gd name="connsiteX60" fmla="*/ 8250487 w 12902313"/>
              <a:gd name="connsiteY60" fmla="*/ 3573023 h 6858000"/>
              <a:gd name="connsiteX61" fmla="*/ 8629795 w 12902313"/>
              <a:gd name="connsiteY61" fmla="*/ 3358097 h 6858000"/>
              <a:gd name="connsiteX62" fmla="*/ 8882675 w 12902313"/>
              <a:gd name="connsiteY62" fmla="*/ 3358097 h 6858000"/>
              <a:gd name="connsiteX63" fmla="*/ 10104610 w 12902313"/>
              <a:gd name="connsiteY63" fmla="*/ 4054208 h 6858000"/>
              <a:gd name="connsiteX64" fmla="*/ 10357478 w 12902313"/>
              <a:gd name="connsiteY64" fmla="*/ 4054208 h 6858000"/>
              <a:gd name="connsiteX65" fmla="*/ 11056867 w 12902313"/>
              <a:gd name="connsiteY65" fmla="*/ 3657422 h 6858000"/>
              <a:gd name="connsiteX66" fmla="*/ 11090462 w 12902313"/>
              <a:gd name="connsiteY66" fmla="*/ 3657422 h 6858000"/>
              <a:gd name="connsiteX67" fmla="*/ 11789852 w 12902313"/>
              <a:gd name="connsiteY67" fmla="*/ 4054208 h 6858000"/>
              <a:gd name="connsiteX68" fmla="*/ 12043612 w 12902313"/>
              <a:gd name="connsiteY68" fmla="*/ 4054208 h 6858000"/>
              <a:gd name="connsiteX69" fmla="*/ 12204000 w 12902313"/>
              <a:gd name="connsiteY69" fmla="*/ 3962853 h 6858000"/>
              <a:gd name="connsiteX70" fmla="*/ 12204000 w 12902313"/>
              <a:gd name="connsiteY70" fmla="*/ 4199775 h 6858000"/>
              <a:gd name="connsiteX71" fmla="*/ 12043600 w 12902313"/>
              <a:gd name="connsiteY71" fmla="*/ 4290890 h 6858000"/>
              <a:gd name="connsiteX72" fmla="*/ 11789840 w 12902313"/>
              <a:gd name="connsiteY72" fmla="*/ 4290890 h 6858000"/>
              <a:gd name="connsiteX73" fmla="*/ 11090462 w 12902313"/>
              <a:gd name="connsiteY73" fmla="*/ 3894103 h 6858000"/>
              <a:gd name="connsiteX74" fmla="*/ 11056866 w 12902313"/>
              <a:gd name="connsiteY74" fmla="*/ 3894103 h 6858000"/>
              <a:gd name="connsiteX75" fmla="*/ 10357477 w 12902313"/>
              <a:gd name="connsiteY75" fmla="*/ 4290890 h 6858000"/>
              <a:gd name="connsiteX76" fmla="*/ 10104609 w 12902313"/>
              <a:gd name="connsiteY76" fmla="*/ 4290890 h 6858000"/>
              <a:gd name="connsiteX77" fmla="*/ 8882674 w 12902313"/>
              <a:gd name="connsiteY77" fmla="*/ 3594777 h 6858000"/>
              <a:gd name="connsiteX78" fmla="*/ 8629795 w 12902313"/>
              <a:gd name="connsiteY78" fmla="*/ 3594777 h 6858000"/>
              <a:gd name="connsiteX79" fmla="*/ 8250487 w 12902313"/>
              <a:gd name="connsiteY79" fmla="*/ 3809704 h 6858000"/>
              <a:gd name="connsiteX80" fmla="*/ 7997607 w 12902313"/>
              <a:gd name="connsiteY80" fmla="*/ 3809704 h 6858000"/>
              <a:gd name="connsiteX81" fmla="*/ 7298230 w 12902313"/>
              <a:gd name="connsiteY81" fmla="*/ 3415525 h 6858000"/>
              <a:gd name="connsiteX82" fmla="*/ 7281427 w 12902313"/>
              <a:gd name="connsiteY82" fmla="*/ 3410953 h 6858000"/>
              <a:gd name="connsiteX83" fmla="*/ 7264623 w 12902313"/>
              <a:gd name="connsiteY83" fmla="*/ 3415525 h 6858000"/>
              <a:gd name="connsiteX84" fmla="*/ 7176207 w 12902313"/>
              <a:gd name="connsiteY84" fmla="*/ 3467727 h 6858000"/>
              <a:gd name="connsiteX85" fmla="*/ 7145196 w 12902313"/>
              <a:gd name="connsiteY85" fmla="*/ 3556143 h 6858000"/>
              <a:gd name="connsiteX86" fmla="*/ 7171790 w 12902313"/>
              <a:gd name="connsiteY86" fmla="*/ 3584335 h 6858000"/>
              <a:gd name="connsiteX87" fmla="*/ 7997607 w 12902313"/>
              <a:gd name="connsiteY87" fmla="*/ 4053339 h 6858000"/>
              <a:gd name="connsiteX88" fmla="*/ 8250487 w 12902313"/>
              <a:gd name="connsiteY88" fmla="*/ 4053339 h 6858000"/>
              <a:gd name="connsiteX89" fmla="*/ 8629795 w 12902313"/>
              <a:gd name="connsiteY89" fmla="*/ 3838412 h 6858000"/>
              <a:gd name="connsiteX90" fmla="*/ 8882674 w 12902313"/>
              <a:gd name="connsiteY90" fmla="*/ 3838412 h 6858000"/>
              <a:gd name="connsiteX91" fmla="*/ 10104609 w 12902313"/>
              <a:gd name="connsiteY91" fmla="*/ 4534525 h 6858000"/>
              <a:gd name="connsiteX92" fmla="*/ 10357477 w 12902313"/>
              <a:gd name="connsiteY92" fmla="*/ 4534525 h 6858000"/>
              <a:gd name="connsiteX93" fmla="*/ 11056866 w 12902313"/>
              <a:gd name="connsiteY93" fmla="*/ 4136869 h 6858000"/>
              <a:gd name="connsiteX94" fmla="*/ 11090462 w 12902313"/>
              <a:gd name="connsiteY94" fmla="*/ 4136869 h 6858000"/>
              <a:gd name="connsiteX95" fmla="*/ 11789840 w 12902313"/>
              <a:gd name="connsiteY95" fmla="*/ 4534525 h 6858000"/>
              <a:gd name="connsiteX96" fmla="*/ 12043600 w 12902313"/>
              <a:gd name="connsiteY96" fmla="*/ 4534525 h 6858000"/>
              <a:gd name="connsiteX97" fmla="*/ 12204000 w 12902313"/>
              <a:gd name="connsiteY97" fmla="*/ 4443332 h 6858000"/>
              <a:gd name="connsiteX98" fmla="*/ 12204000 w 12902313"/>
              <a:gd name="connsiteY98" fmla="*/ 6858000 h 6858000"/>
              <a:gd name="connsiteX99" fmla="*/ 0 w 12902313"/>
              <a:gd name="connsiteY99" fmla="*/ 6858000 h 6858000"/>
              <a:gd name="connsiteX100" fmla="*/ 0 w 12902313"/>
              <a:gd name="connsiteY100" fmla="*/ 0 h 6858000"/>
              <a:gd name="connsiteX0" fmla="*/ 12204000 w 12902313"/>
              <a:gd name="connsiteY0" fmla="*/ 4199775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7281425 w 12902313"/>
              <a:gd name="connsiteY7" fmla="*/ 3889531 h 6858000"/>
              <a:gd name="connsiteX8" fmla="*/ 7264623 w 12902313"/>
              <a:gd name="connsiteY8" fmla="*/ 3894104 h 6858000"/>
              <a:gd name="connsiteX9" fmla="*/ 7176207 w 12902313"/>
              <a:gd name="connsiteY9" fmla="*/ 3946305 h 6858000"/>
              <a:gd name="connsiteX10" fmla="*/ 7151727 w 12902313"/>
              <a:gd name="connsiteY10" fmla="*/ 4037952 h 6858000"/>
              <a:gd name="connsiteX11" fmla="*/ 7176207 w 12902313"/>
              <a:gd name="connsiteY11" fmla="*/ 4062044 h 6858000"/>
              <a:gd name="connsiteX12" fmla="*/ 8002024 w 12902313"/>
              <a:gd name="connsiteY12" fmla="*/ 4531048 h 6858000"/>
              <a:gd name="connsiteX13" fmla="*/ 8254904 w 12902313"/>
              <a:gd name="connsiteY13" fmla="*/ 4531048 h 6858000"/>
              <a:gd name="connsiteX14" fmla="*/ 8634212 w 12902313"/>
              <a:gd name="connsiteY14" fmla="*/ 4315252 h 6858000"/>
              <a:gd name="connsiteX15" fmla="*/ 8887091 w 12902313"/>
              <a:gd name="connsiteY15" fmla="*/ 4315252 h 6858000"/>
              <a:gd name="connsiteX16" fmla="*/ 10109026 w 12902313"/>
              <a:gd name="connsiteY16" fmla="*/ 5011364 h 6858000"/>
              <a:gd name="connsiteX17" fmla="*/ 10361894 w 12902313"/>
              <a:gd name="connsiteY17" fmla="*/ 5011364 h 6858000"/>
              <a:gd name="connsiteX18" fmla="*/ 11183295 w 12902313"/>
              <a:gd name="connsiteY18" fmla="*/ 4541490 h 6858000"/>
              <a:gd name="connsiteX19" fmla="*/ 11208339 w 12902313"/>
              <a:gd name="connsiteY19" fmla="*/ 4451277 h 6858000"/>
              <a:gd name="connsiteX20" fmla="*/ 11183295 w 12902313"/>
              <a:gd name="connsiteY20" fmla="*/ 4426633 h 6858000"/>
              <a:gd name="connsiteX21" fmla="*/ 11094879 w 12902313"/>
              <a:gd name="connsiteY21" fmla="*/ 4373550 h 6858000"/>
              <a:gd name="connsiteX22" fmla="*/ 11061284 w 12902313"/>
              <a:gd name="connsiteY22" fmla="*/ 4373550 h 6858000"/>
              <a:gd name="connsiteX23" fmla="*/ 10361894 w 12902313"/>
              <a:gd name="connsiteY23" fmla="*/ 4771206 h 6858000"/>
              <a:gd name="connsiteX24" fmla="*/ 10104598 w 12902313"/>
              <a:gd name="connsiteY24" fmla="*/ 4770336 h 6858000"/>
              <a:gd name="connsiteX25" fmla="*/ 8882675 w 12902313"/>
              <a:gd name="connsiteY25" fmla="*/ 4074225 h 6858000"/>
              <a:gd name="connsiteX26" fmla="*/ 8629795 w 12902313"/>
              <a:gd name="connsiteY26" fmla="*/ 4074225 h 6858000"/>
              <a:gd name="connsiteX27" fmla="*/ 8250487 w 12902313"/>
              <a:gd name="connsiteY27" fmla="*/ 4289151 h 6858000"/>
              <a:gd name="connsiteX28" fmla="*/ 7997608 w 12902313"/>
              <a:gd name="connsiteY28" fmla="*/ 4289151 h 6858000"/>
              <a:gd name="connsiteX29" fmla="*/ 7298218 w 12902313"/>
              <a:gd name="connsiteY29" fmla="*/ 3894104 h 6858000"/>
              <a:gd name="connsiteX30" fmla="*/ 7281425 w 12902313"/>
              <a:gd name="connsiteY30" fmla="*/ 3889531 h 6858000"/>
              <a:gd name="connsiteX31" fmla="*/ 12204000 w 12902313"/>
              <a:gd name="connsiteY31" fmla="*/ 3724080 h 6858000"/>
              <a:gd name="connsiteX32" fmla="*/ 12204000 w 12902313"/>
              <a:gd name="connsiteY32" fmla="*/ 3962853 h 6858000"/>
              <a:gd name="connsiteX33" fmla="*/ 12204000 w 12902313"/>
              <a:gd name="connsiteY33" fmla="*/ 3724080 h 6858000"/>
              <a:gd name="connsiteX34" fmla="*/ 12204000 w 12902313"/>
              <a:gd name="connsiteY34" fmla="*/ 2611736 h 6858000"/>
              <a:gd name="connsiteX35" fmla="*/ 12204000 w 12902313"/>
              <a:gd name="connsiteY35" fmla="*/ 3481835 h 6858000"/>
              <a:gd name="connsiteX36" fmla="*/ 12204000 w 12902313"/>
              <a:gd name="connsiteY36" fmla="*/ 2611736 h 6858000"/>
              <a:gd name="connsiteX37" fmla="*/ 10020610 w 12902313"/>
              <a:gd name="connsiteY37" fmla="*/ 2606016 h 6858000"/>
              <a:gd name="connsiteX38" fmla="*/ 10147050 w 12902313"/>
              <a:gd name="connsiteY38" fmla="*/ 2639361 h 6858000"/>
              <a:gd name="connsiteX39" fmla="*/ 11789852 w 12902313"/>
              <a:gd name="connsiteY39" fmla="*/ 3573023 h 6858000"/>
              <a:gd name="connsiteX40" fmla="*/ 12043612 w 12902313"/>
              <a:gd name="connsiteY40" fmla="*/ 3573023 h 6858000"/>
              <a:gd name="connsiteX41" fmla="*/ 12204000 w 12902313"/>
              <a:gd name="connsiteY41" fmla="*/ 3481835 h 6858000"/>
              <a:gd name="connsiteX42" fmla="*/ 12204000 w 12902313"/>
              <a:gd name="connsiteY42" fmla="*/ 3724080 h 6858000"/>
              <a:gd name="connsiteX43" fmla="*/ 12047148 w 12902313"/>
              <a:gd name="connsiteY43" fmla="*/ 3813181 h 6858000"/>
              <a:gd name="connsiteX44" fmla="*/ 11789852 w 12902313"/>
              <a:gd name="connsiteY44" fmla="*/ 3812312 h 6858000"/>
              <a:gd name="connsiteX45" fmla="*/ 9894170 w 12902313"/>
              <a:gd name="connsiteY45" fmla="*/ 2735072 h 6858000"/>
              <a:gd name="connsiteX46" fmla="*/ 9872709 w 12902313"/>
              <a:gd name="connsiteY46" fmla="*/ 2660481 h 6858000"/>
              <a:gd name="connsiteX47" fmla="*/ 9894170 w 12902313"/>
              <a:gd name="connsiteY47" fmla="*/ 2639361 h 6858000"/>
              <a:gd name="connsiteX48" fmla="*/ 10020610 w 12902313"/>
              <a:gd name="connsiteY48" fmla="*/ 2606016 h 6858000"/>
              <a:gd name="connsiteX49" fmla="*/ 0 w 12902313"/>
              <a:gd name="connsiteY49" fmla="*/ 0 h 6858000"/>
              <a:gd name="connsiteX50" fmla="*/ 12204000 w 12902313"/>
              <a:gd name="connsiteY50" fmla="*/ 0 h 6858000"/>
              <a:gd name="connsiteX51" fmla="*/ 12204000 w 12902313"/>
              <a:gd name="connsiteY51" fmla="*/ 2611736 h 6858000"/>
              <a:gd name="connsiteX52" fmla="*/ 10144395 w 12902313"/>
              <a:gd name="connsiteY52" fmla="*/ 1442037 h 6858000"/>
              <a:gd name="connsiteX53" fmla="*/ 10017955 w 12902313"/>
              <a:gd name="connsiteY53" fmla="*/ 1408700 h 6858000"/>
              <a:gd name="connsiteX54" fmla="*/ 9891515 w 12902313"/>
              <a:gd name="connsiteY54" fmla="*/ 1442037 h 6858000"/>
              <a:gd name="connsiteX55" fmla="*/ 7171790 w 12902313"/>
              <a:gd name="connsiteY55" fmla="*/ 2989150 h 6858000"/>
              <a:gd name="connsiteX56" fmla="*/ 7146758 w 12902313"/>
              <a:gd name="connsiteY56" fmla="*/ 3079375 h 6858000"/>
              <a:gd name="connsiteX57" fmla="*/ 7171790 w 12902313"/>
              <a:gd name="connsiteY57" fmla="*/ 3104007 h 6858000"/>
              <a:gd name="connsiteX58" fmla="*/ 7997608 w 12902313"/>
              <a:gd name="connsiteY58" fmla="*/ 3573023 h 6858000"/>
              <a:gd name="connsiteX59" fmla="*/ 8250487 w 12902313"/>
              <a:gd name="connsiteY59" fmla="*/ 3573023 h 6858000"/>
              <a:gd name="connsiteX60" fmla="*/ 8629795 w 12902313"/>
              <a:gd name="connsiteY60" fmla="*/ 3358097 h 6858000"/>
              <a:gd name="connsiteX61" fmla="*/ 8882675 w 12902313"/>
              <a:gd name="connsiteY61" fmla="*/ 3358097 h 6858000"/>
              <a:gd name="connsiteX62" fmla="*/ 10104610 w 12902313"/>
              <a:gd name="connsiteY62" fmla="*/ 4054208 h 6858000"/>
              <a:gd name="connsiteX63" fmla="*/ 10357478 w 12902313"/>
              <a:gd name="connsiteY63" fmla="*/ 4054208 h 6858000"/>
              <a:gd name="connsiteX64" fmla="*/ 11056867 w 12902313"/>
              <a:gd name="connsiteY64" fmla="*/ 3657422 h 6858000"/>
              <a:gd name="connsiteX65" fmla="*/ 11090462 w 12902313"/>
              <a:gd name="connsiteY65" fmla="*/ 3657422 h 6858000"/>
              <a:gd name="connsiteX66" fmla="*/ 11789852 w 12902313"/>
              <a:gd name="connsiteY66" fmla="*/ 4054208 h 6858000"/>
              <a:gd name="connsiteX67" fmla="*/ 12043612 w 12902313"/>
              <a:gd name="connsiteY67" fmla="*/ 4054208 h 6858000"/>
              <a:gd name="connsiteX68" fmla="*/ 12204000 w 12902313"/>
              <a:gd name="connsiteY68" fmla="*/ 3962853 h 6858000"/>
              <a:gd name="connsiteX69" fmla="*/ 12204000 w 12902313"/>
              <a:gd name="connsiteY69" fmla="*/ 4199775 h 6858000"/>
              <a:gd name="connsiteX70" fmla="*/ 12043600 w 12902313"/>
              <a:gd name="connsiteY70" fmla="*/ 4290890 h 6858000"/>
              <a:gd name="connsiteX71" fmla="*/ 11789840 w 12902313"/>
              <a:gd name="connsiteY71" fmla="*/ 4290890 h 6858000"/>
              <a:gd name="connsiteX72" fmla="*/ 11090462 w 12902313"/>
              <a:gd name="connsiteY72" fmla="*/ 3894103 h 6858000"/>
              <a:gd name="connsiteX73" fmla="*/ 11056866 w 12902313"/>
              <a:gd name="connsiteY73" fmla="*/ 3894103 h 6858000"/>
              <a:gd name="connsiteX74" fmla="*/ 10357477 w 12902313"/>
              <a:gd name="connsiteY74" fmla="*/ 4290890 h 6858000"/>
              <a:gd name="connsiteX75" fmla="*/ 10104609 w 12902313"/>
              <a:gd name="connsiteY75" fmla="*/ 4290890 h 6858000"/>
              <a:gd name="connsiteX76" fmla="*/ 8882674 w 12902313"/>
              <a:gd name="connsiteY76" fmla="*/ 3594777 h 6858000"/>
              <a:gd name="connsiteX77" fmla="*/ 8629795 w 12902313"/>
              <a:gd name="connsiteY77" fmla="*/ 3594777 h 6858000"/>
              <a:gd name="connsiteX78" fmla="*/ 8250487 w 12902313"/>
              <a:gd name="connsiteY78" fmla="*/ 3809704 h 6858000"/>
              <a:gd name="connsiteX79" fmla="*/ 7997607 w 12902313"/>
              <a:gd name="connsiteY79" fmla="*/ 3809704 h 6858000"/>
              <a:gd name="connsiteX80" fmla="*/ 7298230 w 12902313"/>
              <a:gd name="connsiteY80" fmla="*/ 3415525 h 6858000"/>
              <a:gd name="connsiteX81" fmla="*/ 7281427 w 12902313"/>
              <a:gd name="connsiteY81" fmla="*/ 3410953 h 6858000"/>
              <a:gd name="connsiteX82" fmla="*/ 7264623 w 12902313"/>
              <a:gd name="connsiteY82" fmla="*/ 3415525 h 6858000"/>
              <a:gd name="connsiteX83" fmla="*/ 7176207 w 12902313"/>
              <a:gd name="connsiteY83" fmla="*/ 3467727 h 6858000"/>
              <a:gd name="connsiteX84" fmla="*/ 7145196 w 12902313"/>
              <a:gd name="connsiteY84" fmla="*/ 3556143 h 6858000"/>
              <a:gd name="connsiteX85" fmla="*/ 7171790 w 12902313"/>
              <a:gd name="connsiteY85" fmla="*/ 3584335 h 6858000"/>
              <a:gd name="connsiteX86" fmla="*/ 7997607 w 12902313"/>
              <a:gd name="connsiteY86" fmla="*/ 4053339 h 6858000"/>
              <a:gd name="connsiteX87" fmla="*/ 8250487 w 12902313"/>
              <a:gd name="connsiteY87" fmla="*/ 4053339 h 6858000"/>
              <a:gd name="connsiteX88" fmla="*/ 8629795 w 12902313"/>
              <a:gd name="connsiteY88" fmla="*/ 3838412 h 6858000"/>
              <a:gd name="connsiteX89" fmla="*/ 8882674 w 12902313"/>
              <a:gd name="connsiteY89" fmla="*/ 3838412 h 6858000"/>
              <a:gd name="connsiteX90" fmla="*/ 10104609 w 12902313"/>
              <a:gd name="connsiteY90" fmla="*/ 4534525 h 6858000"/>
              <a:gd name="connsiteX91" fmla="*/ 10357477 w 12902313"/>
              <a:gd name="connsiteY91" fmla="*/ 4534525 h 6858000"/>
              <a:gd name="connsiteX92" fmla="*/ 11056866 w 12902313"/>
              <a:gd name="connsiteY92" fmla="*/ 4136869 h 6858000"/>
              <a:gd name="connsiteX93" fmla="*/ 11090462 w 12902313"/>
              <a:gd name="connsiteY93" fmla="*/ 4136869 h 6858000"/>
              <a:gd name="connsiteX94" fmla="*/ 11789840 w 12902313"/>
              <a:gd name="connsiteY94" fmla="*/ 4534525 h 6858000"/>
              <a:gd name="connsiteX95" fmla="*/ 12043600 w 12902313"/>
              <a:gd name="connsiteY95" fmla="*/ 4534525 h 6858000"/>
              <a:gd name="connsiteX96" fmla="*/ 12204000 w 12902313"/>
              <a:gd name="connsiteY96" fmla="*/ 4443332 h 6858000"/>
              <a:gd name="connsiteX97" fmla="*/ 12204000 w 12902313"/>
              <a:gd name="connsiteY97" fmla="*/ 6858000 h 6858000"/>
              <a:gd name="connsiteX98" fmla="*/ 0 w 12902313"/>
              <a:gd name="connsiteY98" fmla="*/ 6858000 h 6858000"/>
              <a:gd name="connsiteX99" fmla="*/ 0 w 12902313"/>
              <a:gd name="connsiteY99" fmla="*/ 0 h 6858000"/>
              <a:gd name="connsiteX0" fmla="*/ 12204000 w 12902313"/>
              <a:gd name="connsiteY0" fmla="*/ 4199775 h 6858000"/>
              <a:gd name="connsiteX1" fmla="*/ 12868536 w 12902313"/>
              <a:gd name="connsiteY1" fmla="*/ 3949793 h 6858000"/>
              <a:gd name="connsiteX2" fmla="*/ 12893016 w 12902313"/>
              <a:gd name="connsiteY2" fmla="*/ 3973874 h 6858000"/>
              <a:gd name="connsiteX3" fmla="*/ 12868536 w 12902313"/>
              <a:gd name="connsiteY3" fmla="*/ 4065520 h 6858000"/>
              <a:gd name="connsiteX4" fmla="*/ 12204000 w 12902313"/>
              <a:gd name="connsiteY4" fmla="*/ 4443332 h 6858000"/>
              <a:gd name="connsiteX5" fmla="*/ 12204000 w 12902313"/>
              <a:gd name="connsiteY5" fmla="*/ 4199775 h 6858000"/>
              <a:gd name="connsiteX6" fmla="*/ 7281425 w 12902313"/>
              <a:gd name="connsiteY6" fmla="*/ 3889531 h 6858000"/>
              <a:gd name="connsiteX7" fmla="*/ 7264623 w 12902313"/>
              <a:gd name="connsiteY7" fmla="*/ 3894104 h 6858000"/>
              <a:gd name="connsiteX8" fmla="*/ 7176207 w 12902313"/>
              <a:gd name="connsiteY8" fmla="*/ 3946305 h 6858000"/>
              <a:gd name="connsiteX9" fmla="*/ 7151727 w 12902313"/>
              <a:gd name="connsiteY9" fmla="*/ 4037952 h 6858000"/>
              <a:gd name="connsiteX10" fmla="*/ 7176207 w 12902313"/>
              <a:gd name="connsiteY10" fmla="*/ 4062044 h 6858000"/>
              <a:gd name="connsiteX11" fmla="*/ 8002024 w 12902313"/>
              <a:gd name="connsiteY11" fmla="*/ 4531048 h 6858000"/>
              <a:gd name="connsiteX12" fmla="*/ 8254904 w 12902313"/>
              <a:gd name="connsiteY12" fmla="*/ 4531048 h 6858000"/>
              <a:gd name="connsiteX13" fmla="*/ 8634212 w 12902313"/>
              <a:gd name="connsiteY13" fmla="*/ 4315252 h 6858000"/>
              <a:gd name="connsiteX14" fmla="*/ 8887091 w 12902313"/>
              <a:gd name="connsiteY14" fmla="*/ 4315252 h 6858000"/>
              <a:gd name="connsiteX15" fmla="*/ 10109026 w 12902313"/>
              <a:gd name="connsiteY15" fmla="*/ 5011364 h 6858000"/>
              <a:gd name="connsiteX16" fmla="*/ 10361894 w 12902313"/>
              <a:gd name="connsiteY16" fmla="*/ 5011364 h 6858000"/>
              <a:gd name="connsiteX17" fmla="*/ 11183295 w 12902313"/>
              <a:gd name="connsiteY17" fmla="*/ 4541490 h 6858000"/>
              <a:gd name="connsiteX18" fmla="*/ 11208339 w 12902313"/>
              <a:gd name="connsiteY18" fmla="*/ 4451277 h 6858000"/>
              <a:gd name="connsiteX19" fmla="*/ 11183295 w 12902313"/>
              <a:gd name="connsiteY19" fmla="*/ 4426633 h 6858000"/>
              <a:gd name="connsiteX20" fmla="*/ 11094879 w 12902313"/>
              <a:gd name="connsiteY20" fmla="*/ 4373550 h 6858000"/>
              <a:gd name="connsiteX21" fmla="*/ 11061284 w 12902313"/>
              <a:gd name="connsiteY21" fmla="*/ 4373550 h 6858000"/>
              <a:gd name="connsiteX22" fmla="*/ 10361894 w 12902313"/>
              <a:gd name="connsiteY22" fmla="*/ 4771206 h 6858000"/>
              <a:gd name="connsiteX23" fmla="*/ 10104598 w 12902313"/>
              <a:gd name="connsiteY23" fmla="*/ 4770336 h 6858000"/>
              <a:gd name="connsiteX24" fmla="*/ 8882675 w 12902313"/>
              <a:gd name="connsiteY24" fmla="*/ 4074225 h 6858000"/>
              <a:gd name="connsiteX25" fmla="*/ 8629795 w 12902313"/>
              <a:gd name="connsiteY25" fmla="*/ 4074225 h 6858000"/>
              <a:gd name="connsiteX26" fmla="*/ 8250487 w 12902313"/>
              <a:gd name="connsiteY26" fmla="*/ 4289151 h 6858000"/>
              <a:gd name="connsiteX27" fmla="*/ 7997608 w 12902313"/>
              <a:gd name="connsiteY27" fmla="*/ 4289151 h 6858000"/>
              <a:gd name="connsiteX28" fmla="*/ 7298218 w 12902313"/>
              <a:gd name="connsiteY28" fmla="*/ 3894104 h 6858000"/>
              <a:gd name="connsiteX29" fmla="*/ 7281425 w 12902313"/>
              <a:gd name="connsiteY29" fmla="*/ 3889531 h 6858000"/>
              <a:gd name="connsiteX30" fmla="*/ 12204000 w 12902313"/>
              <a:gd name="connsiteY30" fmla="*/ 3724080 h 6858000"/>
              <a:gd name="connsiteX31" fmla="*/ 12204000 w 12902313"/>
              <a:gd name="connsiteY31" fmla="*/ 3962853 h 6858000"/>
              <a:gd name="connsiteX32" fmla="*/ 12204000 w 12902313"/>
              <a:gd name="connsiteY32" fmla="*/ 3724080 h 6858000"/>
              <a:gd name="connsiteX33" fmla="*/ 12204000 w 12902313"/>
              <a:gd name="connsiteY33" fmla="*/ 2611736 h 6858000"/>
              <a:gd name="connsiteX34" fmla="*/ 12204000 w 12902313"/>
              <a:gd name="connsiteY34" fmla="*/ 3481835 h 6858000"/>
              <a:gd name="connsiteX35" fmla="*/ 12204000 w 12902313"/>
              <a:gd name="connsiteY35" fmla="*/ 2611736 h 6858000"/>
              <a:gd name="connsiteX36" fmla="*/ 10020610 w 12902313"/>
              <a:gd name="connsiteY36" fmla="*/ 2606016 h 6858000"/>
              <a:gd name="connsiteX37" fmla="*/ 10147050 w 12902313"/>
              <a:gd name="connsiteY37" fmla="*/ 2639361 h 6858000"/>
              <a:gd name="connsiteX38" fmla="*/ 11789852 w 12902313"/>
              <a:gd name="connsiteY38" fmla="*/ 3573023 h 6858000"/>
              <a:gd name="connsiteX39" fmla="*/ 12043612 w 12902313"/>
              <a:gd name="connsiteY39" fmla="*/ 3573023 h 6858000"/>
              <a:gd name="connsiteX40" fmla="*/ 12204000 w 12902313"/>
              <a:gd name="connsiteY40" fmla="*/ 3481835 h 6858000"/>
              <a:gd name="connsiteX41" fmla="*/ 12204000 w 12902313"/>
              <a:gd name="connsiteY41" fmla="*/ 3724080 h 6858000"/>
              <a:gd name="connsiteX42" fmla="*/ 12047148 w 12902313"/>
              <a:gd name="connsiteY42" fmla="*/ 3813181 h 6858000"/>
              <a:gd name="connsiteX43" fmla="*/ 11789852 w 12902313"/>
              <a:gd name="connsiteY43" fmla="*/ 3812312 h 6858000"/>
              <a:gd name="connsiteX44" fmla="*/ 9894170 w 12902313"/>
              <a:gd name="connsiteY44" fmla="*/ 2735072 h 6858000"/>
              <a:gd name="connsiteX45" fmla="*/ 9872709 w 12902313"/>
              <a:gd name="connsiteY45" fmla="*/ 2660481 h 6858000"/>
              <a:gd name="connsiteX46" fmla="*/ 9894170 w 12902313"/>
              <a:gd name="connsiteY46" fmla="*/ 2639361 h 6858000"/>
              <a:gd name="connsiteX47" fmla="*/ 10020610 w 12902313"/>
              <a:gd name="connsiteY47" fmla="*/ 2606016 h 6858000"/>
              <a:gd name="connsiteX48" fmla="*/ 0 w 12902313"/>
              <a:gd name="connsiteY48" fmla="*/ 0 h 6858000"/>
              <a:gd name="connsiteX49" fmla="*/ 12204000 w 12902313"/>
              <a:gd name="connsiteY49" fmla="*/ 0 h 6858000"/>
              <a:gd name="connsiteX50" fmla="*/ 12204000 w 12902313"/>
              <a:gd name="connsiteY50" fmla="*/ 2611736 h 6858000"/>
              <a:gd name="connsiteX51" fmla="*/ 10144395 w 12902313"/>
              <a:gd name="connsiteY51" fmla="*/ 1442037 h 6858000"/>
              <a:gd name="connsiteX52" fmla="*/ 10017955 w 12902313"/>
              <a:gd name="connsiteY52" fmla="*/ 1408700 h 6858000"/>
              <a:gd name="connsiteX53" fmla="*/ 9891515 w 12902313"/>
              <a:gd name="connsiteY53" fmla="*/ 1442037 h 6858000"/>
              <a:gd name="connsiteX54" fmla="*/ 7171790 w 12902313"/>
              <a:gd name="connsiteY54" fmla="*/ 2989150 h 6858000"/>
              <a:gd name="connsiteX55" fmla="*/ 7146758 w 12902313"/>
              <a:gd name="connsiteY55" fmla="*/ 3079375 h 6858000"/>
              <a:gd name="connsiteX56" fmla="*/ 7171790 w 12902313"/>
              <a:gd name="connsiteY56" fmla="*/ 3104007 h 6858000"/>
              <a:gd name="connsiteX57" fmla="*/ 7997608 w 12902313"/>
              <a:gd name="connsiteY57" fmla="*/ 3573023 h 6858000"/>
              <a:gd name="connsiteX58" fmla="*/ 8250487 w 12902313"/>
              <a:gd name="connsiteY58" fmla="*/ 3573023 h 6858000"/>
              <a:gd name="connsiteX59" fmla="*/ 8629795 w 12902313"/>
              <a:gd name="connsiteY59" fmla="*/ 3358097 h 6858000"/>
              <a:gd name="connsiteX60" fmla="*/ 8882675 w 12902313"/>
              <a:gd name="connsiteY60" fmla="*/ 3358097 h 6858000"/>
              <a:gd name="connsiteX61" fmla="*/ 10104610 w 12902313"/>
              <a:gd name="connsiteY61" fmla="*/ 4054208 h 6858000"/>
              <a:gd name="connsiteX62" fmla="*/ 10357478 w 12902313"/>
              <a:gd name="connsiteY62" fmla="*/ 4054208 h 6858000"/>
              <a:gd name="connsiteX63" fmla="*/ 11056867 w 12902313"/>
              <a:gd name="connsiteY63" fmla="*/ 3657422 h 6858000"/>
              <a:gd name="connsiteX64" fmla="*/ 11090462 w 12902313"/>
              <a:gd name="connsiteY64" fmla="*/ 3657422 h 6858000"/>
              <a:gd name="connsiteX65" fmla="*/ 11789852 w 12902313"/>
              <a:gd name="connsiteY65" fmla="*/ 4054208 h 6858000"/>
              <a:gd name="connsiteX66" fmla="*/ 12043612 w 12902313"/>
              <a:gd name="connsiteY66" fmla="*/ 4054208 h 6858000"/>
              <a:gd name="connsiteX67" fmla="*/ 12204000 w 12902313"/>
              <a:gd name="connsiteY67" fmla="*/ 3962853 h 6858000"/>
              <a:gd name="connsiteX68" fmla="*/ 12204000 w 12902313"/>
              <a:gd name="connsiteY68" fmla="*/ 4199775 h 6858000"/>
              <a:gd name="connsiteX69" fmla="*/ 12043600 w 12902313"/>
              <a:gd name="connsiteY69" fmla="*/ 4290890 h 6858000"/>
              <a:gd name="connsiteX70" fmla="*/ 11789840 w 12902313"/>
              <a:gd name="connsiteY70" fmla="*/ 4290890 h 6858000"/>
              <a:gd name="connsiteX71" fmla="*/ 11090462 w 12902313"/>
              <a:gd name="connsiteY71" fmla="*/ 3894103 h 6858000"/>
              <a:gd name="connsiteX72" fmla="*/ 11056866 w 12902313"/>
              <a:gd name="connsiteY72" fmla="*/ 3894103 h 6858000"/>
              <a:gd name="connsiteX73" fmla="*/ 10357477 w 12902313"/>
              <a:gd name="connsiteY73" fmla="*/ 4290890 h 6858000"/>
              <a:gd name="connsiteX74" fmla="*/ 10104609 w 12902313"/>
              <a:gd name="connsiteY74" fmla="*/ 4290890 h 6858000"/>
              <a:gd name="connsiteX75" fmla="*/ 8882674 w 12902313"/>
              <a:gd name="connsiteY75" fmla="*/ 3594777 h 6858000"/>
              <a:gd name="connsiteX76" fmla="*/ 8629795 w 12902313"/>
              <a:gd name="connsiteY76" fmla="*/ 3594777 h 6858000"/>
              <a:gd name="connsiteX77" fmla="*/ 8250487 w 12902313"/>
              <a:gd name="connsiteY77" fmla="*/ 3809704 h 6858000"/>
              <a:gd name="connsiteX78" fmla="*/ 7997607 w 12902313"/>
              <a:gd name="connsiteY78" fmla="*/ 3809704 h 6858000"/>
              <a:gd name="connsiteX79" fmla="*/ 7298230 w 12902313"/>
              <a:gd name="connsiteY79" fmla="*/ 3415525 h 6858000"/>
              <a:gd name="connsiteX80" fmla="*/ 7281427 w 12902313"/>
              <a:gd name="connsiteY80" fmla="*/ 3410953 h 6858000"/>
              <a:gd name="connsiteX81" fmla="*/ 7264623 w 12902313"/>
              <a:gd name="connsiteY81" fmla="*/ 3415525 h 6858000"/>
              <a:gd name="connsiteX82" fmla="*/ 7176207 w 12902313"/>
              <a:gd name="connsiteY82" fmla="*/ 3467727 h 6858000"/>
              <a:gd name="connsiteX83" fmla="*/ 7145196 w 12902313"/>
              <a:gd name="connsiteY83" fmla="*/ 3556143 h 6858000"/>
              <a:gd name="connsiteX84" fmla="*/ 7171790 w 12902313"/>
              <a:gd name="connsiteY84" fmla="*/ 3584335 h 6858000"/>
              <a:gd name="connsiteX85" fmla="*/ 7997607 w 12902313"/>
              <a:gd name="connsiteY85" fmla="*/ 4053339 h 6858000"/>
              <a:gd name="connsiteX86" fmla="*/ 8250487 w 12902313"/>
              <a:gd name="connsiteY86" fmla="*/ 4053339 h 6858000"/>
              <a:gd name="connsiteX87" fmla="*/ 8629795 w 12902313"/>
              <a:gd name="connsiteY87" fmla="*/ 3838412 h 6858000"/>
              <a:gd name="connsiteX88" fmla="*/ 8882674 w 12902313"/>
              <a:gd name="connsiteY88" fmla="*/ 3838412 h 6858000"/>
              <a:gd name="connsiteX89" fmla="*/ 10104609 w 12902313"/>
              <a:gd name="connsiteY89" fmla="*/ 4534525 h 6858000"/>
              <a:gd name="connsiteX90" fmla="*/ 10357477 w 12902313"/>
              <a:gd name="connsiteY90" fmla="*/ 4534525 h 6858000"/>
              <a:gd name="connsiteX91" fmla="*/ 11056866 w 12902313"/>
              <a:gd name="connsiteY91" fmla="*/ 4136869 h 6858000"/>
              <a:gd name="connsiteX92" fmla="*/ 11090462 w 12902313"/>
              <a:gd name="connsiteY92" fmla="*/ 4136869 h 6858000"/>
              <a:gd name="connsiteX93" fmla="*/ 11789840 w 12902313"/>
              <a:gd name="connsiteY93" fmla="*/ 4534525 h 6858000"/>
              <a:gd name="connsiteX94" fmla="*/ 12043600 w 12902313"/>
              <a:gd name="connsiteY94" fmla="*/ 4534525 h 6858000"/>
              <a:gd name="connsiteX95" fmla="*/ 12204000 w 12902313"/>
              <a:gd name="connsiteY95" fmla="*/ 4443332 h 6858000"/>
              <a:gd name="connsiteX96" fmla="*/ 12204000 w 12902313"/>
              <a:gd name="connsiteY96" fmla="*/ 6858000 h 6858000"/>
              <a:gd name="connsiteX97" fmla="*/ 0 w 12902313"/>
              <a:gd name="connsiteY97" fmla="*/ 6858000 h 6858000"/>
              <a:gd name="connsiteX98" fmla="*/ 0 w 12902313"/>
              <a:gd name="connsiteY98" fmla="*/ 0 h 6858000"/>
              <a:gd name="connsiteX0" fmla="*/ 12204000 w 12938491"/>
              <a:gd name="connsiteY0" fmla="*/ 4199775 h 6858000"/>
              <a:gd name="connsiteX1" fmla="*/ 12868536 w 12938491"/>
              <a:gd name="connsiteY1" fmla="*/ 3949793 h 6858000"/>
              <a:gd name="connsiteX2" fmla="*/ 12893016 w 12938491"/>
              <a:gd name="connsiteY2" fmla="*/ 3973874 h 6858000"/>
              <a:gd name="connsiteX3" fmla="*/ 12204000 w 12938491"/>
              <a:gd name="connsiteY3" fmla="*/ 4443332 h 6858000"/>
              <a:gd name="connsiteX4" fmla="*/ 12204000 w 12938491"/>
              <a:gd name="connsiteY4" fmla="*/ 4199775 h 6858000"/>
              <a:gd name="connsiteX5" fmla="*/ 7281425 w 12938491"/>
              <a:gd name="connsiteY5" fmla="*/ 3889531 h 6858000"/>
              <a:gd name="connsiteX6" fmla="*/ 7264623 w 12938491"/>
              <a:gd name="connsiteY6" fmla="*/ 3894104 h 6858000"/>
              <a:gd name="connsiteX7" fmla="*/ 7176207 w 12938491"/>
              <a:gd name="connsiteY7" fmla="*/ 3946305 h 6858000"/>
              <a:gd name="connsiteX8" fmla="*/ 7151727 w 12938491"/>
              <a:gd name="connsiteY8" fmla="*/ 4037952 h 6858000"/>
              <a:gd name="connsiteX9" fmla="*/ 7176207 w 12938491"/>
              <a:gd name="connsiteY9" fmla="*/ 4062044 h 6858000"/>
              <a:gd name="connsiteX10" fmla="*/ 8002024 w 12938491"/>
              <a:gd name="connsiteY10" fmla="*/ 4531048 h 6858000"/>
              <a:gd name="connsiteX11" fmla="*/ 8254904 w 12938491"/>
              <a:gd name="connsiteY11" fmla="*/ 4531048 h 6858000"/>
              <a:gd name="connsiteX12" fmla="*/ 8634212 w 12938491"/>
              <a:gd name="connsiteY12" fmla="*/ 4315252 h 6858000"/>
              <a:gd name="connsiteX13" fmla="*/ 8887091 w 12938491"/>
              <a:gd name="connsiteY13" fmla="*/ 4315252 h 6858000"/>
              <a:gd name="connsiteX14" fmla="*/ 10109026 w 12938491"/>
              <a:gd name="connsiteY14" fmla="*/ 5011364 h 6858000"/>
              <a:gd name="connsiteX15" fmla="*/ 10361894 w 12938491"/>
              <a:gd name="connsiteY15" fmla="*/ 5011364 h 6858000"/>
              <a:gd name="connsiteX16" fmla="*/ 11183295 w 12938491"/>
              <a:gd name="connsiteY16" fmla="*/ 4541490 h 6858000"/>
              <a:gd name="connsiteX17" fmla="*/ 11208339 w 12938491"/>
              <a:gd name="connsiteY17" fmla="*/ 4451277 h 6858000"/>
              <a:gd name="connsiteX18" fmla="*/ 11183295 w 12938491"/>
              <a:gd name="connsiteY18" fmla="*/ 4426633 h 6858000"/>
              <a:gd name="connsiteX19" fmla="*/ 11094879 w 12938491"/>
              <a:gd name="connsiteY19" fmla="*/ 4373550 h 6858000"/>
              <a:gd name="connsiteX20" fmla="*/ 11061284 w 12938491"/>
              <a:gd name="connsiteY20" fmla="*/ 4373550 h 6858000"/>
              <a:gd name="connsiteX21" fmla="*/ 10361894 w 12938491"/>
              <a:gd name="connsiteY21" fmla="*/ 4771206 h 6858000"/>
              <a:gd name="connsiteX22" fmla="*/ 10104598 w 12938491"/>
              <a:gd name="connsiteY22" fmla="*/ 4770336 h 6858000"/>
              <a:gd name="connsiteX23" fmla="*/ 8882675 w 12938491"/>
              <a:gd name="connsiteY23" fmla="*/ 4074225 h 6858000"/>
              <a:gd name="connsiteX24" fmla="*/ 8629795 w 12938491"/>
              <a:gd name="connsiteY24" fmla="*/ 4074225 h 6858000"/>
              <a:gd name="connsiteX25" fmla="*/ 8250487 w 12938491"/>
              <a:gd name="connsiteY25" fmla="*/ 4289151 h 6858000"/>
              <a:gd name="connsiteX26" fmla="*/ 7997608 w 12938491"/>
              <a:gd name="connsiteY26" fmla="*/ 4289151 h 6858000"/>
              <a:gd name="connsiteX27" fmla="*/ 7298218 w 12938491"/>
              <a:gd name="connsiteY27" fmla="*/ 3894104 h 6858000"/>
              <a:gd name="connsiteX28" fmla="*/ 7281425 w 12938491"/>
              <a:gd name="connsiteY28" fmla="*/ 3889531 h 6858000"/>
              <a:gd name="connsiteX29" fmla="*/ 12204000 w 12938491"/>
              <a:gd name="connsiteY29" fmla="*/ 3724080 h 6858000"/>
              <a:gd name="connsiteX30" fmla="*/ 12204000 w 12938491"/>
              <a:gd name="connsiteY30" fmla="*/ 3962853 h 6858000"/>
              <a:gd name="connsiteX31" fmla="*/ 12204000 w 12938491"/>
              <a:gd name="connsiteY31" fmla="*/ 3724080 h 6858000"/>
              <a:gd name="connsiteX32" fmla="*/ 12204000 w 12938491"/>
              <a:gd name="connsiteY32" fmla="*/ 2611736 h 6858000"/>
              <a:gd name="connsiteX33" fmla="*/ 12204000 w 12938491"/>
              <a:gd name="connsiteY33" fmla="*/ 3481835 h 6858000"/>
              <a:gd name="connsiteX34" fmla="*/ 12204000 w 12938491"/>
              <a:gd name="connsiteY34" fmla="*/ 2611736 h 6858000"/>
              <a:gd name="connsiteX35" fmla="*/ 10020610 w 12938491"/>
              <a:gd name="connsiteY35" fmla="*/ 2606016 h 6858000"/>
              <a:gd name="connsiteX36" fmla="*/ 10147050 w 12938491"/>
              <a:gd name="connsiteY36" fmla="*/ 2639361 h 6858000"/>
              <a:gd name="connsiteX37" fmla="*/ 11789852 w 12938491"/>
              <a:gd name="connsiteY37" fmla="*/ 3573023 h 6858000"/>
              <a:gd name="connsiteX38" fmla="*/ 12043612 w 12938491"/>
              <a:gd name="connsiteY38" fmla="*/ 3573023 h 6858000"/>
              <a:gd name="connsiteX39" fmla="*/ 12204000 w 12938491"/>
              <a:gd name="connsiteY39" fmla="*/ 3481835 h 6858000"/>
              <a:gd name="connsiteX40" fmla="*/ 12204000 w 12938491"/>
              <a:gd name="connsiteY40" fmla="*/ 3724080 h 6858000"/>
              <a:gd name="connsiteX41" fmla="*/ 12047148 w 12938491"/>
              <a:gd name="connsiteY41" fmla="*/ 3813181 h 6858000"/>
              <a:gd name="connsiteX42" fmla="*/ 11789852 w 12938491"/>
              <a:gd name="connsiteY42" fmla="*/ 3812312 h 6858000"/>
              <a:gd name="connsiteX43" fmla="*/ 9894170 w 12938491"/>
              <a:gd name="connsiteY43" fmla="*/ 2735072 h 6858000"/>
              <a:gd name="connsiteX44" fmla="*/ 9872709 w 12938491"/>
              <a:gd name="connsiteY44" fmla="*/ 2660481 h 6858000"/>
              <a:gd name="connsiteX45" fmla="*/ 9894170 w 12938491"/>
              <a:gd name="connsiteY45" fmla="*/ 2639361 h 6858000"/>
              <a:gd name="connsiteX46" fmla="*/ 10020610 w 12938491"/>
              <a:gd name="connsiteY46" fmla="*/ 2606016 h 6858000"/>
              <a:gd name="connsiteX47" fmla="*/ 0 w 12938491"/>
              <a:gd name="connsiteY47" fmla="*/ 0 h 6858000"/>
              <a:gd name="connsiteX48" fmla="*/ 12204000 w 12938491"/>
              <a:gd name="connsiteY48" fmla="*/ 0 h 6858000"/>
              <a:gd name="connsiteX49" fmla="*/ 12204000 w 12938491"/>
              <a:gd name="connsiteY49" fmla="*/ 2611736 h 6858000"/>
              <a:gd name="connsiteX50" fmla="*/ 10144395 w 12938491"/>
              <a:gd name="connsiteY50" fmla="*/ 1442037 h 6858000"/>
              <a:gd name="connsiteX51" fmla="*/ 10017955 w 12938491"/>
              <a:gd name="connsiteY51" fmla="*/ 1408700 h 6858000"/>
              <a:gd name="connsiteX52" fmla="*/ 9891515 w 12938491"/>
              <a:gd name="connsiteY52" fmla="*/ 1442037 h 6858000"/>
              <a:gd name="connsiteX53" fmla="*/ 7171790 w 12938491"/>
              <a:gd name="connsiteY53" fmla="*/ 2989150 h 6858000"/>
              <a:gd name="connsiteX54" fmla="*/ 7146758 w 12938491"/>
              <a:gd name="connsiteY54" fmla="*/ 3079375 h 6858000"/>
              <a:gd name="connsiteX55" fmla="*/ 7171790 w 12938491"/>
              <a:gd name="connsiteY55" fmla="*/ 3104007 h 6858000"/>
              <a:gd name="connsiteX56" fmla="*/ 7997608 w 12938491"/>
              <a:gd name="connsiteY56" fmla="*/ 3573023 h 6858000"/>
              <a:gd name="connsiteX57" fmla="*/ 8250487 w 12938491"/>
              <a:gd name="connsiteY57" fmla="*/ 3573023 h 6858000"/>
              <a:gd name="connsiteX58" fmla="*/ 8629795 w 12938491"/>
              <a:gd name="connsiteY58" fmla="*/ 3358097 h 6858000"/>
              <a:gd name="connsiteX59" fmla="*/ 8882675 w 12938491"/>
              <a:gd name="connsiteY59" fmla="*/ 3358097 h 6858000"/>
              <a:gd name="connsiteX60" fmla="*/ 10104610 w 12938491"/>
              <a:gd name="connsiteY60" fmla="*/ 4054208 h 6858000"/>
              <a:gd name="connsiteX61" fmla="*/ 10357478 w 12938491"/>
              <a:gd name="connsiteY61" fmla="*/ 4054208 h 6858000"/>
              <a:gd name="connsiteX62" fmla="*/ 11056867 w 12938491"/>
              <a:gd name="connsiteY62" fmla="*/ 3657422 h 6858000"/>
              <a:gd name="connsiteX63" fmla="*/ 11090462 w 12938491"/>
              <a:gd name="connsiteY63" fmla="*/ 3657422 h 6858000"/>
              <a:gd name="connsiteX64" fmla="*/ 11789852 w 12938491"/>
              <a:gd name="connsiteY64" fmla="*/ 4054208 h 6858000"/>
              <a:gd name="connsiteX65" fmla="*/ 12043612 w 12938491"/>
              <a:gd name="connsiteY65" fmla="*/ 4054208 h 6858000"/>
              <a:gd name="connsiteX66" fmla="*/ 12204000 w 12938491"/>
              <a:gd name="connsiteY66" fmla="*/ 3962853 h 6858000"/>
              <a:gd name="connsiteX67" fmla="*/ 12204000 w 12938491"/>
              <a:gd name="connsiteY67" fmla="*/ 4199775 h 6858000"/>
              <a:gd name="connsiteX68" fmla="*/ 12043600 w 12938491"/>
              <a:gd name="connsiteY68" fmla="*/ 4290890 h 6858000"/>
              <a:gd name="connsiteX69" fmla="*/ 11789840 w 12938491"/>
              <a:gd name="connsiteY69" fmla="*/ 4290890 h 6858000"/>
              <a:gd name="connsiteX70" fmla="*/ 11090462 w 12938491"/>
              <a:gd name="connsiteY70" fmla="*/ 3894103 h 6858000"/>
              <a:gd name="connsiteX71" fmla="*/ 11056866 w 12938491"/>
              <a:gd name="connsiteY71" fmla="*/ 3894103 h 6858000"/>
              <a:gd name="connsiteX72" fmla="*/ 10357477 w 12938491"/>
              <a:gd name="connsiteY72" fmla="*/ 4290890 h 6858000"/>
              <a:gd name="connsiteX73" fmla="*/ 10104609 w 12938491"/>
              <a:gd name="connsiteY73" fmla="*/ 4290890 h 6858000"/>
              <a:gd name="connsiteX74" fmla="*/ 8882674 w 12938491"/>
              <a:gd name="connsiteY74" fmla="*/ 3594777 h 6858000"/>
              <a:gd name="connsiteX75" fmla="*/ 8629795 w 12938491"/>
              <a:gd name="connsiteY75" fmla="*/ 3594777 h 6858000"/>
              <a:gd name="connsiteX76" fmla="*/ 8250487 w 12938491"/>
              <a:gd name="connsiteY76" fmla="*/ 3809704 h 6858000"/>
              <a:gd name="connsiteX77" fmla="*/ 7997607 w 12938491"/>
              <a:gd name="connsiteY77" fmla="*/ 3809704 h 6858000"/>
              <a:gd name="connsiteX78" fmla="*/ 7298230 w 12938491"/>
              <a:gd name="connsiteY78" fmla="*/ 3415525 h 6858000"/>
              <a:gd name="connsiteX79" fmla="*/ 7281427 w 12938491"/>
              <a:gd name="connsiteY79" fmla="*/ 3410953 h 6858000"/>
              <a:gd name="connsiteX80" fmla="*/ 7264623 w 12938491"/>
              <a:gd name="connsiteY80" fmla="*/ 3415525 h 6858000"/>
              <a:gd name="connsiteX81" fmla="*/ 7176207 w 12938491"/>
              <a:gd name="connsiteY81" fmla="*/ 3467727 h 6858000"/>
              <a:gd name="connsiteX82" fmla="*/ 7145196 w 12938491"/>
              <a:gd name="connsiteY82" fmla="*/ 3556143 h 6858000"/>
              <a:gd name="connsiteX83" fmla="*/ 7171790 w 12938491"/>
              <a:gd name="connsiteY83" fmla="*/ 3584335 h 6858000"/>
              <a:gd name="connsiteX84" fmla="*/ 7997607 w 12938491"/>
              <a:gd name="connsiteY84" fmla="*/ 4053339 h 6858000"/>
              <a:gd name="connsiteX85" fmla="*/ 8250487 w 12938491"/>
              <a:gd name="connsiteY85" fmla="*/ 4053339 h 6858000"/>
              <a:gd name="connsiteX86" fmla="*/ 8629795 w 12938491"/>
              <a:gd name="connsiteY86" fmla="*/ 3838412 h 6858000"/>
              <a:gd name="connsiteX87" fmla="*/ 8882674 w 12938491"/>
              <a:gd name="connsiteY87" fmla="*/ 3838412 h 6858000"/>
              <a:gd name="connsiteX88" fmla="*/ 10104609 w 12938491"/>
              <a:gd name="connsiteY88" fmla="*/ 4534525 h 6858000"/>
              <a:gd name="connsiteX89" fmla="*/ 10357477 w 12938491"/>
              <a:gd name="connsiteY89" fmla="*/ 4534525 h 6858000"/>
              <a:gd name="connsiteX90" fmla="*/ 11056866 w 12938491"/>
              <a:gd name="connsiteY90" fmla="*/ 4136869 h 6858000"/>
              <a:gd name="connsiteX91" fmla="*/ 11090462 w 12938491"/>
              <a:gd name="connsiteY91" fmla="*/ 4136869 h 6858000"/>
              <a:gd name="connsiteX92" fmla="*/ 11789840 w 12938491"/>
              <a:gd name="connsiteY92" fmla="*/ 4534525 h 6858000"/>
              <a:gd name="connsiteX93" fmla="*/ 12043600 w 12938491"/>
              <a:gd name="connsiteY93" fmla="*/ 4534525 h 6858000"/>
              <a:gd name="connsiteX94" fmla="*/ 12204000 w 12938491"/>
              <a:gd name="connsiteY94" fmla="*/ 4443332 h 6858000"/>
              <a:gd name="connsiteX95" fmla="*/ 12204000 w 12938491"/>
              <a:gd name="connsiteY95" fmla="*/ 6858000 h 6858000"/>
              <a:gd name="connsiteX96" fmla="*/ 0 w 12938491"/>
              <a:gd name="connsiteY96" fmla="*/ 6858000 h 6858000"/>
              <a:gd name="connsiteX97" fmla="*/ 0 w 12938491"/>
              <a:gd name="connsiteY97" fmla="*/ 0 h 6858000"/>
              <a:gd name="connsiteX0" fmla="*/ 12204000 w 12868536"/>
              <a:gd name="connsiteY0" fmla="*/ 4199775 h 6858000"/>
              <a:gd name="connsiteX1" fmla="*/ 12868536 w 12868536"/>
              <a:gd name="connsiteY1" fmla="*/ 3949793 h 6858000"/>
              <a:gd name="connsiteX2" fmla="*/ 12204000 w 12868536"/>
              <a:gd name="connsiteY2" fmla="*/ 4443332 h 6858000"/>
              <a:gd name="connsiteX3" fmla="*/ 12204000 w 12868536"/>
              <a:gd name="connsiteY3" fmla="*/ 4199775 h 6858000"/>
              <a:gd name="connsiteX4" fmla="*/ 7281425 w 12868536"/>
              <a:gd name="connsiteY4" fmla="*/ 3889531 h 6858000"/>
              <a:gd name="connsiteX5" fmla="*/ 7264623 w 12868536"/>
              <a:gd name="connsiteY5" fmla="*/ 3894104 h 6858000"/>
              <a:gd name="connsiteX6" fmla="*/ 7176207 w 12868536"/>
              <a:gd name="connsiteY6" fmla="*/ 3946305 h 6858000"/>
              <a:gd name="connsiteX7" fmla="*/ 7151727 w 12868536"/>
              <a:gd name="connsiteY7" fmla="*/ 4037952 h 6858000"/>
              <a:gd name="connsiteX8" fmla="*/ 7176207 w 12868536"/>
              <a:gd name="connsiteY8" fmla="*/ 4062044 h 6858000"/>
              <a:gd name="connsiteX9" fmla="*/ 8002024 w 12868536"/>
              <a:gd name="connsiteY9" fmla="*/ 4531048 h 6858000"/>
              <a:gd name="connsiteX10" fmla="*/ 8254904 w 12868536"/>
              <a:gd name="connsiteY10" fmla="*/ 4531048 h 6858000"/>
              <a:gd name="connsiteX11" fmla="*/ 8634212 w 12868536"/>
              <a:gd name="connsiteY11" fmla="*/ 4315252 h 6858000"/>
              <a:gd name="connsiteX12" fmla="*/ 8887091 w 12868536"/>
              <a:gd name="connsiteY12" fmla="*/ 4315252 h 6858000"/>
              <a:gd name="connsiteX13" fmla="*/ 10109026 w 12868536"/>
              <a:gd name="connsiteY13" fmla="*/ 5011364 h 6858000"/>
              <a:gd name="connsiteX14" fmla="*/ 10361894 w 12868536"/>
              <a:gd name="connsiteY14" fmla="*/ 5011364 h 6858000"/>
              <a:gd name="connsiteX15" fmla="*/ 11183295 w 12868536"/>
              <a:gd name="connsiteY15" fmla="*/ 4541490 h 6858000"/>
              <a:gd name="connsiteX16" fmla="*/ 11208339 w 12868536"/>
              <a:gd name="connsiteY16" fmla="*/ 4451277 h 6858000"/>
              <a:gd name="connsiteX17" fmla="*/ 11183295 w 12868536"/>
              <a:gd name="connsiteY17" fmla="*/ 4426633 h 6858000"/>
              <a:gd name="connsiteX18" fmla="*/ 11094879 w 12868536"/>
              <a:gd name="connsiteY18" fmla="*/ 4373550 h 6858000"/>
              <a:gd name="connsiteX19" fmla="*/ 11061284 w 12868536"/>
              <a:gd name="connsiteY19" fmla="*/ 4373550 h 6858000"/>
              <a:gd name="connsiteX20" fmla="*/ 10361894 w 12868536"/>
              <a:gd name="connsiteY20" fmla="*/ 4771206 h 6858000"/>
              <a:gd name="connsiteX21" fmla="*/ 10104598 w 12868536"/>
              <a:gd name="connsiteY21" fmla="*/ 4770336 h 6858000"/>
              <a:gd name="connsiteX22" fmla="*/ 8882675 w 12868536"/>
              <a:gd name="connsiteY22" fmla="*/ 4074225 h 6858000"/>
              <a:gd name="connsiteX23" fmla="*/ 8629795 w 12868536"/>
              <a:gd name="connsiteY23" fmla="*/ 4074225 h 6858000"/>
              <a:gd name="connsiteX24" fmla="*/ 8250487 w 12868536"/>
              <a:gd name="connsiteY24" fmla="*/ 4289151 h 6858000"/>
              <a:gd name="connsiteX25" fmla="*/ 7997608 w 12868536"/>
              <a:gd name="connsiteY25" fmla="*/ 4289151 h 6858000"/>
              <a:gd name="connsiteX26" fmla="*/ 7298218 w 12868536"/>
              <a:gd name="connsiteY26" fmla="*/ 3894104 h 6858000"/>
              <a:gd name="connsiteX27" fmla="*/ 7281425 w 12868536"/>
              <a:gd name="connsiteY27" fmla="*/ 3889531 h 6858000"/>
              <a:gd name="connsiteX28" fmla="*/ 12204000 w 12868536"/>
              <a:gd name="connsiteY28" fmla="*/ 3724080 h 6858000"/>
              <a:gd name="connsiteX29" fmla="*/ 12204000 w 12868536"/>
              <a:gd name="connsiteY29" fmla="*/ 3962853 h 6858000"/>
              <a:gd name="connsiteX30" fmla="*/ 12204000 w 12868536"/>
              <a:gd name="connsiteY30" fmla="*/ 3724080 h 6858000"/>
              <a:gd name="connsiteX31" fmla="*/ 12204000 w 12868536"/>
              <a:gd name="connsiteY31" fmla="*/ 2611736 h 6858000"/>
              <a:gd name="connsiteX32" fmla="*/ 12204000 w 12868536"/>
              <a:gd name="connsiteY32" fmla="*/ 3481835 h 6858000"/>
              <a:gd name="connsiteX33" fmla="*/ 12204000 w 12868536"/>
              <a:gd name="connsiteY33" fmla="*/ 2611736 h 6858000"/>
              <a:gd name="connsiteX34" fmla="*/ 10020610 w 12868536"/>
              <a:gd name="connsiteY34" fmla="*/ 2606016 h 6858000"/>
              <a:gd name="connsiteX35" fmla="*/ 10147050 w 12868536"/>
              <a:gd name="connsiteY35" fmla="*/ 2639361 h 6858000"/>
              <a:gd name="connsiteX36" fmla="*/ 11789852 w 12868536"/>
              <a:gd name="connsiteY36" fmla="*/ 3573023 h 6858000"/>
              <a:gd name="connsiteX37" fmla="*/ 12043612 w 12868536"/>
              <a:gd name="connsiteY37" fmla="*/ 3573023 h 6858000"/>
              <a:gd name="connsiteX38" fmla="*/ 12204000 w 12868536"/>
              <a:gd name="connsiteY38" fmla="*/ 3481835 h 6858000"/>
              <a:gd name="connsiteX39" fmla="*/ 12204000 w 12868536"/>
              <a:gd name="connsiteY39" fmla="*/ 3724080 h 6858000"/>
              <a:gd name="connsiteX40" fmla="*/ 12047148 w 12868536"/>
              <a:gd name="connsiteY40" fmla="*/ 3813181 h 6858000"/>
              <a:gd name="connsiteX41" fmla="*/ 11789852 w 12868536"/>
              <a:gd name="connsiteY41" fmla="*/ 3812312 h 6858000"/>
              <a:gd name="connsiteX42" fmla="*/ 9894170 w 12868536"/>
              <a:gd name="connsiteY42" fmla="*/ 2735072 h 6858000"/>
              <a:gd name="connsiteX43" fmla="*/ 9872709 w 12868536"/>
              <a:gd name="connsiteY43" fmla="*/ 2660481 h 6858000"/>
              <a:gd name="connsiteX44" fmla="*/ 9894170 w 12868536"/>
              <a:gd name="connsiteY44" fmla="*/ 2639361 h 6858000"/>
              <a:gd name="connsiteX45" fmla="*/ 10020610 w 12868536"/>
              <a:gd name="connsiteY45" fmla="*/ 2606016 h 6858000"/>
              <a:gd name="connsiteX46" fmla="*/ 0 w 12868536"/>
              <a:gd name="connsiteY46" fmla="*/ 0 h 6858000"/>
              <a:gd name="connsiteX47" fmla="*/ 12204000 w 12868536"/>
              <a:gd name="connsiteY47" fmla="*/ 0 h 6858000"/>
              <a:gd name="connsiteX48" fmla="*/ 12204000 w 12868536"/>
              <a:gd name="connsiteY48" fmla="*/ 2611736 h 6858000"/>
              <a:gd name="connsiteX49" fmla="*/ 10144395 w 12868536"/>
              <a:gd name="connsiteY49" fmla="*/ 1442037 h 6858000"/>
              <a:gd name="connsiteX50" fmla="*/ 10017955 w 12868536"/>
              <a:gd name="connsiteY50" fmla="*/ 1408700 h 6858000"/>
              <a:gd name="connsiteX51" fmla="*/ 9891515 w 12868536"/>
              <a:gd name="connsiteY51" fmla="*/ 1442037 h 6858000"/>
              <a:gd name="connsiteX52" fmla="*/ 7171790 w 12868536"/>
              <a:gd name="connsiteY52" fmla="*/ 2989150 h 6858000"/>
              <a:gd name="connsiteX53" fmla="*/ 7146758 w 12868536"/>
              <a:gd name="connsiteY53" fmla="*/ 3079375 h 6858000"/>
              <a:gd name="connsiteX54" fmla="*/ 7171790 w 12868536"/>
              <a:gd name="connsiteY54" fmla="*/ 3104007 h 6858000"/>
              <a:gd name="connsiteX55" fmla="*/ 7997608 w 12868536"/>
              <a:gd name="connsiteY55" fmla="*/ 3573023 h 6858000"/>
              <a:gd name="connsiteX56" fmla="*/ 8250487 w 12868536"/>
              <a:gd name="connsiteY56" fmla="*/ 3573023 h 6858000"/>
              <a:gd name="connsiteX57" fmla="*/ 8629795 w 12868536"/>
              <a:gd name="connsiteY57" fmla="*/ 3358097 h 6858000"/>
              <a:gd name="connsiteX58" fmla="*/ 8882675 w 12868536"/>
              <a:gd name="connsiteY58" fmla="*/ 3358097 h 6858000"/>
              <a:gd name="connsiteX59" fmla="*/ 10104610 w 12868536"/>
              <a:gd name="connsiteY59" fmla="*/ 4054208 h 6858000"/>
              <a:gd name="connsiteX60" fmla="*/ 10357478 w 12868536"/>
              <a:gd name="connsiteY60" fmla="*/ 4054208 h 6858000"/>
              <a:gd name="connsiteX61" fmla="*/ 11056867 w 12868536"/>
              <a:gd name="connsiteY61" fmla="*/ 3657422 h 6858000"/>
              <a:gd name="connsiteX62" fmla="*/ 11090462 w 12868536"/>
              <a:gd name="connsiteY62" fmla="*/ 3657422 h 6858000"/>
              <a:gd name="connsiteX63" fmla="*/ 11789852 w 12868536"/>
              <a:gd name="connsiteY63" fmla="*/ 4054208 h 6858000"/>
              <a:gd name="connsiteX64" fmla="*/ 12043612 w 12868536"/>
              <a:gd name="connsiteY64" fmla="*/ 4054208 h 6858000"/>
              <a:gd name="connsiteX65" fmla="*/ 12204000 w 12868536"/>
              <a:gd name="connsiteY65" fmla="*/ 3962853 h 6858000"/>
              <a:gd name="connsiteX66" fmla="*/ 12204000 w 12868536"/>
              <a:gd name="connsiteY66" fmla="*/ 4199775 h 6858000"/>
              <a:gd name="connsiteX67" fmla="*/ 12043600 w 12868536"/>
              <a:gd name="connsiteY67" fmla="*/ 4290890 h 6858000"/>
              <a:gd name="connsiteX68" fmla="*/ 11789840 w 12868536"/>
              <a:gd name="connsiteY68" fmla="*/ 4290890 h 6858000"/>
              <a:gd name="connsiteX69" fmla="*/ 11090462 w 12868536"/>
              <a:gd name="connsiteY69" fmla="*/ 3894103 h 6858000"/>
              <a:gd name="connsiteX70" fmla="*/ 11056866 w 12868536"/>
              <a:gd name="connsiteY70" fmla="*/ 3894103 h 6858000"/>
              <a:gd name="connsiteX71" fmla="*/ 10357477 w 12868536"/>
              <a:gd name="connsiteY71" fmla="*/ 4290890 h 6858000"/>
              <a:gd name="connsiteX72" fmla="*/ 10104609 w 12868536"/>
              <a:gd name="connsiteY72" fmla="*/ 4290890 h 6858000"/>
              <a:gd name="connsiteX73" fmla="*/ 8882674 w 12868536"/>
              <a:gd name="connsiteY73" fmla="*/ 3594777 h 6858000"/>
              <a:gd name="connsiteX74" fmla="*/ 8629795 w 12868536"/>
              <a:gd name="connsiteY74" fmla="*/ 3594777 h 6858000"/>
              <a:gd name="connsiteX75" fmla="*/ 8250487 w 12868536"/>
              <a:gd name="connsiteY75" fmla="*/ 3809704 h 6858000"/>
              <a:gd name="connsiteX76" fmla="*/ 7997607 w 12868536"/>
              <a:gd name="connsiteY76" fmla="*/ 3809704 h 6858000"/>
              <a:gd name="connsiteX77" fmla="*/ 7298230 w 12868536"/>
              <a:gd name="connsiteY77" fmla="*/ 3415525 h 6858000"/>
              <a:gd name="connsiteX78" fmla="*/ 7281427 w 12868536"/>
              <a:gd name="connsiteY78" fmla="*/ 3410953 h 6858000"/>
              <a:gd name="connsiteX79" fmla="*/ 7264623 w 12868536"/>
              <a:gd name="connsiteY79" fmla="*/ 3415525 h 6858000"/>
              <a:gd name="connsiteX80" fmla="*/ 7176207 w 12868536"/>
              <a:gd name="connsiteY80" fmla="*/ 3467727 h 6858000"/>
              <a:gd name="connsiteX81" fmla="*/ 7145196 w 12868536"/>
              <a:gd name="connsiteY81" fmla="*/ 3556143 h 6858000"/>
              <a:gd name="connsiteX82" fmla="*/ 7171790 w 12868536"/>
              <a:gd name="connsiteY82" fmla="*/ 3584335 h 6858000"/>
              <a:gd name="connsiteX83" fmla="*/ 7997607 w 12868536"/>
              <a:gd name="connsiteY83" fmla="*/ 4053339 h 6858000"/>
              <a:gd name="connsiteX84" fmla="*/ 8250487 w 12868536"/>
              <a:gd name="connsiteY84" fmla="*/ 4053339 h 6858000"/>
              <a:gd name="connsiteX85" fmla="*/ 8629795 w 12868536"/>
              <a:gd name="connsiteY85" fmla="*/ 3838412 h 6858000"/>
              <a:gd name="connsiteX86" fmla="*/ 8882674 w 12868536"/>
              <a:gd name="connsiteY86" fmla="*/ 3838412 h 6858000"/>
              <a:gd name="connsiteX87" fmla="*/ 10104609 w 12868536"/>
              <a:gd name="connsiteY87" fmla="*/ 4534525 h 6858000"/>
              <a:gd name="connsiteX88" fmla="*/ 10357477 w 12868536"/>
              <a:gd name="connsiteY88" fmla="*/ 4534525 h 6858000"/>
              <a:gd name="connsiteX89" fmla="*/ 11056866 w 12868536"/>
              <a:gd name="connsiteY89" fmla="*/ 4136869 h 6858000"/>
              <a:gd name="connsiteX90" fmla="*/ 11090462 w 12868536"/>
              <a:gd name="connsiteY90" fmla="*/ 4136869 h 6858000"/>
              <a:gd name="connsiteX91" fmla="*/ 11789840 w 12868536"/>
              <a:gd name="connsiteY91" fmla="*/ 4534525 h 6858000"/>
              <a:gd name="connsiteX92" fmla="*/ 12043600 w 12868536"/>
              <a:gd name="connsiteY92" fmla="*/ 4534525 h 6858000"/>
              <a:gd name="connsiteX93" fmla="*/ 12204000 w 12868536"/>
              <a:gd name="connsiteY93" fmla="*/ 4443332 h 6858000"/>
              <a:gd name="connsiteX94" fmla="*/ 12204000 w 12868536"/>
              <a:gd name="connsiteY94" fmla="*/ 6858000 h 6858000"/>
              <a:gd name="connsiteX95" fmla="*/ 0 w 12868536"/>
              <a:gd name="connsiteY95" fmla="*/ 6858000 h 6858000"/>
              <a:gd name="connsiteX96" fmla="*/ 0 w 12868536"/>
              <a:gd name="connsiteY96" fmla="*/ 0 h 6858000"/>
              <a:gd name="connsiteX0" fmla="*/ 12204000 w 12204000"/>
              <a:gd name="connsiteY0" fmla="*/ 4199775 h 6858000"/>
              <a:gd name="connsiteX1" fmla="*/ 12204000 w 12204000"/>
              <a:gd name="connsiteY1" fmla="*/ 4443332 h 6858000"/>
              <a:gd name="connsiteX2" fmla="*/ 12204000 w 12204000"/>
              <a:gd name="connsiteY2" fmla="*/ 4199775 h 6858000"/>
              <a:gd name="connsiteX3" fmla="*/ 7281425 w 12204000"/>
              <a:gd name="connsiteY3" fmla="*/ 3889531 h 6858000"/>
              <a:gd name="connsiteX4" fmla="*/ 7264623 w 12204000"/>
              <a:gd name="connsiteY4" fmla="*/ 3894104 h 6858000"/>
              <a:gd name="connsiteX5" fmla="*/ 7176207 w 12204000"/>
              <a:gd name="connsiteY5" fmla="*/ 3946305 h 6858000"/>
              <a:gd name="connsiteX6" fmla="*/ 7151727 w 12204000"/>
              <a:gd name="connsiteY6" fmla="*/ 4037952 h 6858000"/>
              <a:gd name="connsiteX7" fmla="*/ 7176207 w 12204000"/>
              <a:gd name="connsiteY7" fmla="*/ 4062044 h 6858000"/>
              <a:gd name="connsiteX8" fmla="*/ 8002024 w 12204000"/>
              <a:gd name="connsiteY8" fmla="*/ 4531048 h 6858000"/>
              <a:gd name="connsiteX9" fmla="*/ 8254904 w 12204000"/>
              <a:gd name="connsiteY9" fmla="*/ 4531048 h 6858000"/>
              <a:gd name="connsiteX10" fmla="*/ 8634212 w 12204000"/>
              <a:gd name="connsiteY10" fmla="*/ 4315252 h 6858000"/>
              <a:gd name="connsiteX11" fmla="*/ 8887091 w 12204000"/>
              <a:gd name="connsiteY11" fmla="*/ 4315252 h 6858000"/>
              <a:gd name="connsiteX12" fmla="*/ 10109026 w 12204000"/>
              <a:gd name="connsiteY12" fmla="*/ 5011364 h 6858000"/>
              <a:gd name="connsiteX13" fmla="*/ 10361894 w 12204000"/>
              <a:gd name="connsiteY13" fmla="*/ 5011364 h 6858000"/>
              <a:gd name="connsiteX14" fmla="*/ 11183295 w 12204000"/>
              <a:gd name="connsiteY14" fmla="*/ 4541490 h 6858000"/>
              <a:gd name="connsiteX15" fmla="*/ 11208339 w 12204000"/>
              <a:gd name="connsiteY15" fmla="*/ 4451277 h 6858000"/>
              <a:gd name="connsiteX16" fmla="*/ 11183295 w 12204000"/>
              <a:gd name="connsiteY16" fmla="*/ 4426633 h 6858000"/>
              <a:gd name="connsiteX17" fmla="*/ 11094879 w 12204000"/>
              <a:gd name="connsiteY17" fmla="*/ 4373550 h 6858000"/>
              <a:gd name="connsiteX18" fmla="*/ 11061284 w 12204000"/>
              <a:gd name="connsiteY18" fmla="*/ 4373550 h 6858000"/>
              <a:gd name="connsiteX19" fmla="*/ 10361894 w 12204000"/>
              <a:gd name="connsiteY19" fmla="*/ 4771206 h 6858000"/>
              <a:gd name="connsiteX20" fmla="*/ 10104598 w 12204000"/>
              <a:gd name="connsiteY20" fmla="*/ 4770336 h 6858000"/>
              <a:gd name="connsiteX21" fmla="*/ 8882675 w 12204000"/>
              <a:gd name="connsiteY21" fmla="*/ 4074225 h 6858000"/>
              <a:gd name="connsiteX22" fmla="*/ 8629795 w 12204000"/>
              <a:gd name="connsiteY22" fmla="*/ 4074225 h 6858000"/>
              <a:gd name="connsiteX23" fmla="*/ 8250487 w 12204000"/>
              <a:gd name="connsiteY23" fmla="*/ 4289151 h 6858000"/>
              <a:gd name="connsiteX24" fmla="*/ 7997608 w 12204000"/>
              <a:gd name="connsiteY24" fmla="*/ 4289151 h 6858000"/>
              <a:gd name="connsiteX25" fmla="*/ 7298218 w 12204000"/>
              <a:gd name="connsiteY25" fmla="*/ 3894104 h 6858000"/>
              <a:gd name="connsiteX26" fmla="*/ 7281425 w 12204000"/>
              <a:gd name="connsiteY26" fmla="*/ 3889531 h 6858000"/>
              <a:gd name="connsiteX27" fmla="*/ 12204000 w 12204000"/>
              <a:gd name="connsiteY27" fmla="*/ 3724080 h 6858000"/>
              <a:gd name="connsiteX28" fmla="*/ 12204000 w 12204000"/>
              <a:gd name="connsiteY28" fmla="*/ 3962853 h 6858000"/>
              <a:gd name="connsiteX29" fmla="*/ 12204000 w 12204000"/>
              <a:gd name="connsiteY29" fmla="*/ 3724080 h 6858000"/>
              <a:gd name="connsiteX30" fmla="*/ 12204000 w 12204000"/>
              <a:gd name="connsiteY30" fmla="*/ 2611736 h 6858000"/>
              <a:gd name="connsiteX31" fmla="*/ 12204000 w 12204000"/>
              <a:gd name="connsiteY31" fmla="*/ 3481835 h 6858000"/>
              <a:gd name="connsiteX32" fmla="*/ 12204000 w 12204000"/>
              <a:gd name="connsiteY32" fmla="*/ 2611736 h 6858000"/>
              <a:gd name="connsiteX33" fmla="*/ 10020610 w 12204000"/>
              <a:gd name="connsiteY33" fmla="*/ 2606016 h 6858000"/>
              <a:gd name="connsiteX34" fmla="*/ 10147050 w 12204000"/>
              <a:gd name="connsiteY34" fmla="*/ 2639361 h 6858000"/>
              <a:gd name="connsiteX35" fmla="*/ 11789852 w 12204000"/>
              <a:gd name="connsiteY35" fmla="*/ 3573023 h 6858000"/>
              <a:gd name="connsiteX36" fmla="*/ 12043612 w 12204000"/>
              <a:gd name="connsiteY36" fmla="*/ 3573023 h 6858000"/>
              <a:gd name="connsiteX37" fmla="*/ 12204000 w 12204000"/>
              <a:gd name="connsiteY37" fmla="*/ 3481835 h 6858000"/>
              <a:gd name="connsiteX38" fmla="*/ 12204000 w 12204000"/>
              <a:gd name="connsiteY38" fmla="*/ 3724080 h 6858000"/>
              <a:gd name="connsiteX39" fmla="*/ 12047148 w 12204000"/>
              <a:gd name="connsiteY39" fmla="*/ 3813181 h 6858000"/>
              <a:gd name="connsiteX40" fmla="*/ 11789852 w 12204000"/>
              <a:gd name="connsiteY40" fmla="*/ 3812312 h 6858000"/>
              <a:gd name="connsiteX41" fmla="*/ 9894170 w 12204000"/>
              <a:gd name="connsiteY41" fmla="*/ 2735072 h 6858000"/>
              <a:gd name="connsiteX42" fmla="*/ 9872709 w 12204000"/>
              <a:gd name="connsiteY42" fmla="*/ 2660481 h 6858000"/>
              <a:gd name="connsiteX43" fmla="*/ 9894170 w 12204000"/>
              <a:gd name="connsiteY43" fmla="*/ 2639361 h 6858000"/>
              <a:gd name="connsiteX44" fmla="*/ 10020610 w 12204000"/>
              <a:gd name="connsiteY44" fmla="*/ 2606016 h 6858000"/>
              <a:gd name="connsiteX45" fmla="*/ 0 w 12204000"/>
              <a:gd name="connsiteY45" fmla="*/ 0 h 6858000"/>
              <a:gd name="connsiteX46" fmla="*/ 12204000 w 12204000"/>
              <a:gd name="connsiteY46" fmla="*/ 0 h 6858000"/>
              <a:gd name="connsiteX47" fmla="*/ 12204000 w 12204000"/>
              <a:gd name="connsiteY47" fmla="*/ 2611736 h 6858000"/>
              <a:gd name="connsiteX48" fmla="*/ 10144395 w 12204000"/>
              <a:gd name="connsiteY48" fmla="*/ 1442037 h 6858000"/>
              <a:gd name="connsiteX49" fmla="*/ 10017955 w 12204000"/>
              <a:gd name="connsiteY49" fmla="*/ 1408700 h 6858000"/>
              <a:gd name="connsiteX50" fmla="*/ 9891515 w 12204000"/>
              <a:gd name="connsiteY50" fmla="*/ 1442037 h 6858000"/>
              <a:gd name="connsiteX51" fmla="*/ 7171790 w 12204000"/>
              <a:gd name="connsiteY51" fmla="*/ 2989150 h 6858000"/>
              <a:gd name="connsiteX52" fmla="*/ 7146758 w 12204000"/>
              <a:gd name="connsiteY52" fmla="*/ 3079375 h 6858000"/>
              <a:gd name="connsiteX53" fmla="*/ 7171790 w 12204000"/>
              <a:gd name="connsiteY53" fmla="*/ 3104007 h 6858000"/>
              <a:gd name="connsiteX54" fmla="*/ 7997608 w 12204000"/>
              <a:gd name="connsiteY54" fmla="*/ 3573023 h 6858000"/>
              <a:gd name="connsiteX55" fmla="*/ 8250487 w 12204000"/>
              <a:gd name="connsiteY55" fmla="*/ 3573023 h 6858000"/>
              <a:gd name="connsiteX56" fmla="*/ 8629795 w 12204000"/>
              <a:gd name="connsiteY56" fmla="*/ 3358097 h 6858000"/>
              <a:gd name="connsiteX57" fmla="*/ 8882675 w 12204000"/>
              <a:gd name="connsiteY57" fmla="*/ 3358097 h 6858000"/>
              <a:gd name="connsiteX58" fmla="*/ 10104610 w 12204000"/>
              <a:gd name="connsiteY58" fmla="*/ 4054208 h 6858000"/>
              <a:gd name="connsiteX59" fmla="*/ 10357478 w 12204000"/>
              <a:gd name="connsiteY59" fmla="*/ 4054208 h 6858000"/>
              <a:gd name="connsiteX60" fmla="*/ 11056867 w 12204000"/>
              <a:gd name="connsiteY60" fmla="*/ 3657422 h 6858000"/>
              <a:gd name="connsiteX61" fmla="*/ 11090462 w 12204000"/>
              <a:gd name="connsiteY61" fmla="*/ 3657422 h 6858000"/>
              <a:gd name="connsiteX62" fmla="*/ 11789852 w 12204000"/>
              <a:gd name="connsiteY62" fmla="*/ 4054208 h 6858000"/>
              <a:gd name="connsiteX63" fmla="*/ 12043612 w 12204000"/>
              <a:gd name="connsiteY63" fmla="*/ 4054208 h 6858000"/>
              <a:gd name="connsiteX64" fmla="*/ 12204000 w 12204000"/>
              <a:gd name="connsiteY64" fmla="*/ 3962853 h 6858000"/>
              <a:gd name="connsiteX65" fmla="*/ 12204000 w 12204000"/>
              <a:gd name="connsiteY65" fmla="*/ 4199775 h 6858000"/>
              <a:gd name="connsiteX66" fmla="*/ 12043600 w 12204000"/>
              <a:gd name="connsiteY66" fmla="*/ 4290890 h 6858000"/>
              <a:gd name="connsiteX67" fmla="*/ 11789840 w 12204000"/>
              <a:gd name="connsiteY67" fmla="*/ 4290890 h 6858000"/>
              <a:gd name="connsiteX68" fmla="*/ 11090462 w 12204000"/>
              <a:gd name="connsiteY68" fmla="*/ 3894103 h 6858000"/>
              <a:gd name="connsiteX69" fmla="*/ 11056866 w 12204000"/>
              <a:gd name="connsiteY69" fmla="*/ 3894103 h 6858000"/>
              <a:gd name="connsiteX70" fmla="*/ 10357477 w 12204000"/>
              <a:gd name="connsiteY70" fmla="*/ 4290890 h 6858000"/>
              <a:gd name="connsiteX71" fmla="*/ 10104609 w 12204000"/>
              <a:gd name="connsiteY71" fmla="*/ 4290890 h 6858000"/>
              <a:gd name="connsiteX72" fmla="*/ 8882674 w 12204000"/>
              <a:gd name="connsiteY72" fmla="*/ 3594777 h 6858000"/>
              <a:gd name="connsiteX73" fmla="*/ 8629795 w 12204000"/>
              <a:gd name="connsiteY73" fmla="*/ 3594777 h 6858000"/>
              <a:gd name="connsiteX74" fmla="*/ 8250487 w 12204000"/>
              <a:gd name="connsiteY74" fmla="*/ 3809704 h 6858000"/>
              <a:gd name="connsiteX75" fmla="*/ 7997607 w 12204000"/>
              <a:gd name="connsiteY75" fmla="*/ 3809704 h 6858000"/>
              <a:gd name="connsiteX76" fmla="*/ 7298230 w 12204000"/>
              <a:gd name="connsiteY76" fmla="*/ 3415525 h 6858000"/>
              <a:gd name="connsiteX77" fmla="*/ 7281427 w 12204000"/>
              <a:gd name="connsiteY77" fmla="*/ 3410953 h 6858000"/>
              <a:gd name="connsiteX78" fmla="*/ 7264623 w 12204000"/>
              <a:gd name="connsiteY78" fmla="*/ 3415525 h 6858000"/>
              <a:gd name="connsiteX79" fmla="*/ 7176207 w 12204000"/>
              <a:gd name="connsiteY79" fmla="*/ 3467727 h 6858000"/>
              <a:gd name="connsiteX80" fmla="*/ 7145196 w 12204000"/>
              <a:gd name="connsiteY80" fmla="*/ 3556143 h 6858000"/>
              <a:gd name="connsiteX81" fmla="*/ 7171790 w 12204000"/>
              <a:gd name="connsiteY81" fmla="*/ 3584335 h 6858000"/>
              <a:gd name="connsiteX82" fmla="*/ 7997607 w 12204000"/>
              <a:gd name="connsiteY82" fmla="*/ 4053339 h 6858000"/>
              <a:gd name="connsiteX83" fmla="*/ 8250487 w 12204000"/>
              <a:gd name="connsiteY83" fmla="*/ 4053339 h 6858000"/>
              <a:gd name="connsiteX84" fmla="*/ 8629795 w 12204000"/>
              <a:gd name="connsiteY84" fmla="*/ 3838412 h 6858000"/>
              <a:gd name="connsiteX85" fmla="*/ 8882674 w 12204000"/>
              <a:gd name="connsiteY85" fmla="*/ 3838412 h 6858000"/>
              <a:gd name="connsiteX86" fmla="*/ 10104609 w 12204000"/>
              <a:gd name="connsiteY86" fmla="*/ 4534525 h 6858000"/>
              <a:gd name="connsiteX87" fmla="*/ 10357477 w 12204000"/>
              <a:gd name="connsiteY87" fmla="*/ 4534525 h 6858000"/>
              <a:gd name="connsiteX88" fmla="*/ 11056866 w 12204000"/>
              <a:gd name="connsiteY88" fmla="*/ 4136869 h 6858000"/>
              <a:gd name="connsiteX89" fmla="*/ 11090462 w 12204000"/>
              <a:gd name="connsiteY89" fmla="*/ 4136869 h 6858000"/>
              <a:gd name="connsiteX90" fmla="*/ 11789840 w 12204000"/>
              <a:gd name="connsiteY90" fmla="*/ 4534525 h 6858000"/>
              <a:gd name="connsiteX91" fmla="*/ 12043600 w 12204000"/>
              <a:gd name="connsiteY91" fmla="*/ 4534525 h 6858000"/>
              <a:gd name="connsiteX92" fmla="*/ 12204000 w 12204000"/>
              <a:gd name="connsiteY92" fmla="*/ 4443332 h 6858000"/>
              <a:gd name="connsiteX93" fmla="*/ 12204000 w 12204000"/>
              <a:gd name="connsiteY93" fmla="*/ 6858000 h 6858000"/>
              <a:gd name="connsiteX94" fmla="*/ 0 w 12204000"/>
              <a:gd name="connsiteY94" fmla="*/ 6858000 h 6858000"/>
              <a:gd name="connsiteX95" fmla="*/ 0 w 12204000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2204000" h="6858000">
                <a:moveTo>
                  <a:pt x="12204000" y="4199775"/>
                </a:moveTo>
                <a:lnTo>
                  <a:pt x="12204000" y="4443332"/>
                </a:lnTo>
                <a:lnTo>
                  <a:pt x="12204000" y="4199775"/>
                </a:lnTo>
                <a:close/>
                <a:moveTo>
                  <a:pt x="7281425" y="3889531"/>
                </a:moveTo>
                <a:cubicBezTo>
                  <a:pt x="7275612" y="3889531"/>
                  <a:pt x="7269797" y="3891055"/>
                  <a:pt x="7264623" y="3894104"/>
                </a:cubicBezTo>
                <a:lnTo>
                  <a:pt x="7176207" y="3946305"/>
                </a:lnTo>
                <a:cubicBezTo>
                  <a:pt x="7143739" y="3964970"/>
                  <a:pt x="7132779" y="4005989"/>
                  <a:pt x="7151727" y="4037952"/>
                </a:cubicBezTo>
                <a:cubicBezTo>
                  <a:pt x="7157647" y="4047924"/>
                  <a:pt x="7166081" y="4056217"/>
                  <a:pt x="7176207" y="4062044"/>
                </a:cubicBezTo>
                <a:lnTo>
                  <a:pt x="8002024" y="4531048"/>
                </a:lnTo>
                <a:cubicBezTo>
                  <a:pt x="8080268" y="4575497"/>
                  <a:pt x="8176660" y="4575497"/>
                  <a:pt x="8254904" y="4531048"/>
                </a:cubicBezTo>
                <a:lnTo>
                  <a:pt x="8634212" y="4315252"/>
                </a:lnTo>
                <a:cubicBezTo>
                  <a:pt x="8712455" y="4270792"/>
                  <a:pt x="8808848" y="4270792"/>
                  <a:pt x="8887091" y="4315252"/>
                </a:cubicBezTo>
                <a:lnTo>
                  <a:pt x="10109026" y="5011364"/>
                </a:lnTo>
                <a:cubicBezTo>
                  <a:pt x="10187258" y="5055824"/>
                  <a:pt x="10283662" y="5055824"/>
                  <a:pt x="10361894" y="5011364"/>
                </a:cubicBezTo>
                <a:lnTo>
                  <a:pt x="11183295" y="4541490"/>
                </a:lnTo>
                <a:cubicBezTo>
                  <a:pt x="11215528" y="4523377"/>
                  <a:pt x="11226734" y="4482993"/>
                  <a:pt x="11208339" y="4451277"/>
                </a:cubicBezTo>
                <a:cubicBezTo>
                  <a:pt x="11202383" y="4440999"/>
                  <a:pt x="11193726" y="4432494"/>
                  <a:pt x="11183295" y="4426633"/>
                </a:cubicBezTo>
                <a:lnTo>
                  <a:pt x="11094879" y="4373550"/>
                </a:lnTo>
                <a:cubicBezTo>
                  <a:pt x="11084530" y="4367454"/>
                  <a:pt x="11071632" y="4367454"/>
                  <a:pt x="11061284" y="4373550"/>
                </a:cubicBezTo>
                <a:lnTo>
                  <a:pt x="10361894" y="4771206"/>
                </a:lnTo>
                <a:cubicBezTo>
                  <a:pt x="10282382" y="4817088"/>
                  <a:pt x="10183793" y="4816747"/>
                  <a:pt x="10104598" y="4770336"/>
                </a:cubicBezTo>
                <a:lnTo>
                  <a:pt x="8882675" y="4074225"/>
                </a:lnTo>
                <a:cubicBezTo>
                  <a:pt x="8804431" y="4029764"/>
                  <a:pt x="8708039" y="4029764"/>
                  <a:pt x="8629795" y="4074225"/>
                </a:cubicBezTo>
                <a:lnTo>
                  <a:pt x="8250487" y="4289151"/>
                </a:lnTo>
                <a:cubicBezTo>
                  <a:pt x="8172443" y="4334329"/>
                  <a:pt x="8075640" y="4334329"/>
                  <a:pt x="7997608" y="4289151"/>
                </a:cubicBezTo>
                <a:lnTo>
                  <a:pt x="7298218" y="3894104"/>
                </a:lnTo>
                <a:cubicBezTo>
                  <a:pt x="7293050" y="3891055"/>
                  <a:pt x="7287238" y="3889531"/>
                  <a:pt x="7281425" y="3889531"/>
                </a:cubicBezTo>
                <a:close/>
                <a:moveTo>
                  <a:pt x="12204000" y="3724080"/>
                </a:moveTo>
                <a:lnTo>
                  <a:pt x="12204000" y="3962853"/>
                </a:lnTo>
                <a:lnTo>
                  <a:pt x="12204000" y="3724080"/>
                </a:lnTo>
                <a:close/>
                <a:moveTo>
                  <a:pt x="12204000" y="2611736"/>
                </a:moveTo>
                <a:lnTo>
                  <a:pt x="12204000" y="3481835"/>
                </a:lnTo>
                <a:lnTo>
                  <a:pt x="12204000" y="2611736"/>
                </a:lnTo>
                <a:close/>
                <a:moveTo>
                  <a:pt x="10020610" y="2606016"/>
                </a:moveTo>
                <a:cubicBezTo>
                  <a:pt x="10064269" y="2606016"/>
                  <a:pt x="10107928" y="2617131"/>
                  <a:pt x="10147050" y="2639361"/>
                </a:cubicBezTo>
                <a:lnTo>
                  <a:pt x="11789852" y="3573023"/>
                </a:lnTo>
                <a:cubicBezTo>
                  <a:pt x="11868412" y="3617448"/>
                  <a:pt x="11965052" y="3617448"/>
                  <a:pt x="12043612" y="3573023"/>
                </a:cubicBezTo>
                <a:lnTo>
                  <a:pt x="12204000" y="3481835"/>
                </a:lnTo>
                <a:lnTo>
                  <a:pt x="12204000" y="3724080"/>
                </a:lnTo>
                <a:lnTo>
                  <a:pt x="12047148" y="3813181"/>
                </a:lnTo>
                <a:cubicBezTo>
                  <a:pt x="11967530" y="3858687"/>
                  <a:pt x="11869152" y="3858358"/>
                  <a:pt x="11789852" y="3812312"/>
                </a:cubicBezTo>
                <a:lnTo>
                  <a:pt x="9894170" y="2735072"/>
                </a:lnTo>
                <a:cubicBezTo>
                  <a:pt x="9867318" y="2720307"/>
                  <a:pt x="9857709" y="2686911"/>
                  <a:pt x="9872709" y="2660481"/>
                </a:cubicBezTo>
                <a:cubicBezTo>
                  <a:pt x="9877736" y="2651613"/>
                  <a:pt x="9885172" y="2644307"/>
                  <a:pt x="9894170" y="2639361"/>
                </a:cubicBezTo>
                <a:cubicBezTo>
                  <a:pt x="9933292" y="2617131"/>
                  <a:pt x="9976951" y="2606016"/>
                  <a:pt x="10020610" y="2606016"/>
                </a:cubicBezTo>
                <a:close/>
                <a:moveTo>
                  <a:pt x="0" y="0"/>
                </a:moveTo>
                <a:lnTo>
                  <a:pt x="12204000" y="0"/>
                </a:lnTo>
                <a:lnTo>
                  <a:pt x="12204000" y="2611736"/>
                </a:lnTo>
                <a:lnTo>
                  <a:pt x="10144395" y="1442037"/>
                </a:lnTo>
                <a:cubicBezTo>
                  <a:pt x="10105273" y="1419812"/>
                  <a:pt x="10061614" y="1408700"/>
                  <a:pt x="10017955" y="1408700"/>
                </a:cubicBezTo>
                <a:cubicBezTo>
                  <a:pt x="9974296" y="1408700"/>
                  <a:pt x="9930637" y="1419812"/>
                  <a:pt x="9891515" y="1442037"/>
                </a:cubicBezTo>
                <a:lnTo>
                  <a:pt x="7171790" y="2989150"/>
                </a:lnTo>
                <a:cubicBezTo>
                  <a:pt x="7139557" y="3007263"/>
                  <a:pt x="7128351" y="3047647"/>
                  <a:pt x="7146758" y="3079375"/>
                </a:cubicBezTo>
                <a:cubicBezTo>
                  <a:pt x="7152714" y="3089641"/>
                  <a:pt x="7161359" y="3098146"/>
                  <a:pt x="7171790" y="3104007"/>
                </a:cubicBezTo>
                <a:lnTo>
                  <a:pt x="7997608" y="3573023"/>
                </a:lnTo>
                <a:cubicBezTo>
                  <a:pt x="8075851" y="3617472"/>
                  <a:pt x="8172244" y="3617472"/>
                  <a:pt x="8250487" y="3573023"/>
                </a:cubicBezTo>
                <a:lnTo>
                  <a:pt x="8629795" y="3358097"/>
                </a:lnTo>
                <a:cubicBezTo>
                  <a:pt x="8707839" y="3312908"/>
                  <a:pt x="8804642" y="3312908"/>
                  <a:pt x="8882675" y="3358097"/>
                </a:cubicBezTo>
                <a:lnTo>
                  <a:pt x="10104610" y="4054208"/>
                </a:lnTo>
                <a:cubicBezTo>
                  <a:pt x="10182853" y="4098657"/>
                  <a:pt x="10279246" y="4098657"/>
                  <a:pt x="10357478" y="4054208"/>
                </a:cubicBezTo>
                <a:lnTo>
                  <a:pt x="11056867" y="3657422"/>
                </a:lnTo>
                <a:cubicBezTo>
                  <a:pt x="11067216" y="3651325"/>
                  <a:pt x="11080125" y="3651325"/>
                  <a:pt x="11090462" y="3657422"/>
                </a:cubicBezTo>
                <a:lnTo>
                  <a:pt x="11789852" y="4054208"/>
                </a:lnTo>
                <a:cubicBezTo>
                  <a:pt x="11868412" y="4098634"/>
                  <a:pt x="11965052" y="4098634"/>
                  <a:pt x="12043612" y="4054208"/>
                </a:cubicBezTo>
                <a:lnTo>
                  <a:pt x="12204000" y="3962853"/>
                </a:lnTo>
                <a:lnTo>
                  <a:pt x="12204000" y="4199775"/>
                </a:lnTo>
                <a:lnTo>
                  <a:pt x="12043600" y="4290890"/>
                </a:lnTo>
                <a:cubicBezTo>
                  <a:pt x="11965239" y="4336043"/>
                  <a:pt x="11868212" y="4336043"/>
                  <a:pt x="11789840" y="4290890"/>
                </a:cubicBezTo>
                <a:lnTo>
                  <a:pt x="11090462" y="3894103"/>
                </a:lnTo>
                <a:cubicBezTo>
                  <a:pt x="11080113" y="3888006"/>
                  <a:pt x="11067204" y="3888006"/>
                  <a:pt x="11056866" y="3894103"/>
                </a:cubicBezTo>
                <a:lnTo>
                  <a:pt x="10357477" y="4290890"/>
                </a:lnTo>
                <a:cubicBezTo>
                  <a:pt x="10279445" y="4336078"/>
                  <a:pt x="10182642" y="4336078"/>
                  <a:pt x="10104609" y="4290890"/>
                </a:cubicBezTo>
                <a:lnTo>
                  <a:pt x="8882674" y="3594777"/>
                </a:lnTo>
                <a:cubicBezTo>
                  <a:pt x="8804431" y="3550317"/>
                  <a:pt x="8708038" y="3550317"/>
                  <a:pt x="8629795" y="3594777"/>
                </a:cubicBezTo>
                <a:lnTo>
                  <a:pt x="8250487" y="3809704"/>
                </a:lnTo>
                <a:cubicBezTo>
                  <a:pt x="8172243" y="3854153"/>
                  <a:pt x="8075851" y="3854153"/>
                  <a:pt x="7997607" y="3809704"/>
                </a:cubicBezTo>
                <a:lnTo>
                  <a:pt x="7298230" y="3415525"/>
                </a:lnTo>
                <a:cubicBezTo>
                  <a:pt x="7293056" y="3412477"/>
                  <a:pt x="7287241" y="3410953"/>
                  <a:pt x="7281427" y="3410953"/>
                </a:cubicBezTo>
                <a:cubicBezTo>
                  <a:pt x="7275612" y="3410953"/>
                  <a:pt x="7269797" y="3412477"/>
                  <a:pt x="7264623" y="3415525"/>
                </a:cubicBezTo>
                <a:lnTo>
                  <a:pt x="7176207" y="3467727"/>
                </a:lnTo>
                <a:cubicBezTo>
                  <a:pt x="7142835" y="3483714"/>
                  <a:pt x="7128962" y="3523300"/>
                  <a:pt x="7145196" y="3556143"/>
                </a:cubicBezTo>
                <a:cubicBezTo>
                  <a:pt x="7151022" y="3567925"/>
                  <a:pt x="7160278" y="3577733"/>
                  <a:pt x="7171790" y="3584335"/>
                </a:cubicBezTo>
                <a:lnTo>
                  <a:pt x="7997607" y="4053339"/>
                </a:lnTo>
                <a:cubicBezTo>
                  <a:pt x="8075851" y="4097788"/>
                  <a:pt x="8172243" y="4097788"/>
                  <a:pt x="8250487" y="4053339"/>
                </a:cubicBezTo>
                <a:lnTo>
                  <a:pt x="8629795" y="3838412"/>
                </a:lnTo>
                <a:cubicBezTo>
                  <a:pt x="8708038" y="3793952"/>
                  <a:pt x="8804431" y="3793952"/>
                  <a:pt x="8882674" y="3838412"/>
                </a:cubicBezTo>
                <a:lnTo>
                  <a:pt x="10104609" y="4534525"/>
                </a:lnTo>
                <a:cubicBezTo>
                  <a:pt x="10182841" y="4578985"/>
                  <a:pt x="10279233" y="4578985"/>
                  <a:pt x="10357477" y="4534525"/>
                </a:cubicBezTo>
                <a:lnTo>
                  <a:pt x="11056866" y="4136869"/>
                </a:lnTo>
                <a:cubicBezTo>
                  <a:pt x="11067204" y="4130784"/>
                  <a:pt x="11080113" y="4130784"/>
                  <a:pt x="11090462" y="4136869"/>
                </a:cubicBezTo>
                <a:lnTo>
                  <a:pt x="11789840" y="4534525"/>
                </a:lnTo>
                <a:cubicBezTo>
                  <a:pt x="11868400" y="4578962"/>
                  <a:pt x="11965039" y="4578962"/>
                  <a:pt x="12043600" y="4534525"/>
                </a:cubicBezTo>
                <a:lnTo>
                  <a:pt x="12204000" y="4443332"/>
                </a:lnTo>
                <a:lnTo>
                  <a:pt x="1220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7522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5988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5988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910197"/>
      </p:ext>
    </p:extLst>
  </p:cSld>
  <p:clrMapOvr>
    <a:masterClrMapping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9360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9360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758EE23-5FE7-4263-84B1-08D61D19B9AA}" type="datetime1">
              <a:rPr lang="fi-FI" smtClean="0"/>
              <a:t>14.10.2025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grpSp>
        <p:nvGrpSpPr>
          <p:cNvPr id="5" name="Kuva 9" descr="Fintraffic logo">
            <a:extLst>
              <a:ext uri="{FF2B5EF4-FFF2-40B4-BE49-F238E27FC236}">
                <a16:creationId xmlns:a16="http://schemas.microsoft.com/office/drawing/2014/main" id="{70F3C1A4-3115-48F0-AF97-578D0D378A71}"/>
              </a:ext>
            </a:extLst>
          </p:cNvPr>
          <p:cNvGrpSpPr/>
          <p:nvPr/>
        </p:nvGrpSpPr>
        <p:grpSpPr bwMode="black">
          <a:xfrm>
            <a:off x="781050" y="364332"/>
            <a:ext cx="1896835" cy="311121"/>
            <a:chOff x="781050" y="364332"/>
            <a:chExt cx="1896835" cy="311121"/>
          </a:xfrm>
        </p:grpSpPr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0C2F7AC3-3ED8-40B7-9749-8F67273F6D17}"/>
                </a:ext>
              </a:extLst>
            </p:cNvPr>
            <p:cNvSpPr/>
            <p:nvPr/>
          </p:nvSpPr>
          <p:spPr bwMode="black">
            <a:xfrm>
              <a:off x="1399177" y="393369"/>
              <a:ext cx="158220" cy="239118"/>
            </a:xfrm>
            <a:custGeom>
              <a:avLst/>
              <a:gdLst>
                <a:gd name="connsiteX0" fmla="*/ 154005 w 158220"/>
                <a:gd name="connsiteY0" fmla="*/ 0 h 239118"/>
                <a:gd name="connsiteX1" fmla="*/ 4290 w 158220"/>
                <a:gd name="connsiteY1" fmla="*/ 0 h 239118"/>
                <a:gd name="connsiteX2" fmla="*/ 0 w 158220"/>
                <a:gd name="connsiteY2" fmla="*/ 4222 h 239118"/>
                <a:gd name="connsiteX3" fmla="*/ 0 w 158220"/>
                <a:gd name="connsiteY3" fmla="*/ 234970 h 239118"/>
                <a:gd name="connsiteX4" fmla="*/ 4290 w 158220"/>
                <a:gd name="connsiteY4" fmla="*/ 239119 h 239118"/>
                <a:gd name="connsiteX5" fmla="*/ 45840 w 158220"/>
                <a:gd name="connsiteY5" fmla="*/ 239119 h 239118"/>
                <a:gd name="connsiteX6" fmla="*/ 50055 w 158220"/>
                <a:gd name="connsiteY6" fmla="*/ 234970 h 239118"/>
                <a:gd name="connsiteX7" fmla="*/ 50055 w 158220"/>
                <a:gd name="connsiteY7" fmla="*/ 143486 h 239118"/>
                <a:gd name="connsiteX8" fmla="*/ 52238 w 158220"/>
                <a:gd name="connsiteY8" fmla="*/ 141412 h 239118"/>
                <a:gd name="connsiteX9" fmla="*/ 142112 w 158220"/>
                <a:gd name="connsiteY9" fmla="*/ 141412 h 239118"/>
                <a:gd name="connsiteX10" fmla="*/ 146327 w 158220"/>
                <a:gd name="connsiteY10" fmla="*/ 137264 h 239118"/>
                <a:gd name="connsiteX11" fmla="*/ 146327 w 158220"/>
                <a:gd name="connsiteY11" fmla="*/ 105855 h 239118"/>
                <a:gd name="connsiteX12" fmla="*/ 142112 w 158220"/>
                <a:gd name="connsiteY12" fmla="*/ 101707 h 239118"/>
                <a:gd name="connsiteX13" fmla="*/ 52238 w 158220"/>
                <a:gd name="connsiteY13" fmla="*/ 101707 h 239118"/>
                <a:gd name="connsiteX14" fmla="*/ 50055 w 158220"/>
                <a:gd name="connsiteY14" fmla="*/ 99633 h 239118"/>
                <a:gd name="connsiteX15" fmla="*/ 50055 w 158220"/>
                <a:gd name="connsiteY15" fmla="*/ 42001 h 239118"/>
                <a:gd name="connsiteX16" fmla="*/ 52238 w 158220"/>
                <a:gd name="connsiteY16" fmla="*/ 39927 h 239118"/>
                <a:gd name="connsiteX17" fmla="*/ 154005 w 158220"/>
                <a:gd name="connsiteY17" fmla="*/ 39927 h 239118"/>
                <a:gd name="connsiteX18" fmla="*/ 158220 w 158220"/>
                <a:gd name="connsiteY18" fmla="*/ 35779 h 239118"/>
                <a:gd name="connsiteX19" fmla="*/ 158220 w 158220"/>
                <a:gd name="connsiteY19" fmla="*/ 4222 h 239118"/>
                <a:gd name="connsiteX20" fmla="*/ 154005 w 158220"/>
                <a:gd name="connsiteY20" fmla="*/ 0 h 23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8220" h="239118">
                  <a:moveTo>
                    <a:pt x="154005" y="0"/>
                  </a:moveTo>
                  <a:lnTo>
                    <a:pt x="4290" y="0"/>
                  </a:lnTo>
                  <a:cubicBezTo>
                    <a:pt x="1937" y="40"/>
                    <a:pt x="40" y="1907"/>
                    <a:pt x="0" y="4222"/>
                  </a:cubicBezTo>
                  <a:lnTo>
                    <a:pt x="0" y="234970"/>
                  </a:lnTo>
                  <a:cubicBezTo>
                    <a:pt x="41" y="237273"/>
                    <a:pt x="1950" y="239119"/>
                    <a:pt x="4290" y="239119"/>
                  </a:cubicBezTo>
                  <a:lnTo>
                    <a:pt x="45840" y="239119"/>
                  </a:lnTo>
                  <a:cubicBezTo>
                    <a:pt x="48168" y="239119"/>
                    <a:pt x="50055" y="237262"/>
                    <a:pt x="50055" y="234970"/>
                  </a:cubicBezTo>
                  <a:lnTo>
                    <a:pt x="50055" y="143486"/>
                  </a:lnTo>
                  <a:cubicBezTo>
                    <a:pt x="50096" y="142329"/>
                    <a:pt x="51062" y="141411"/>
                    <a:pt x="52238" y="141412"/>
                  </a:cubicBezTo>
                  <a:lnTo>
                    <a:pt x="142112" y="141412"/>
                  </a:lnTo>
                  <a:cubicBezTo>
                    <a:pt x="144438" y="141412"/>
                    <a:pt x="146327" y="139555"/>
                    <a:pt x="146327" y="137264"/>
                  </a:cubicBezTo>
                  <a:lnTo>
                    <a:pt x="146327" y="105855"/>
                  </a:lnTo>
                  <a:cubicBezTo>
                    <a:pt x="146327" y="103564"/>
                    <a:pt x="144438" y="101707"/>
                    <a:pt x="142112" y="101707"/>
                  </a:cubicBezTo>
                  <a:lnTo>
                    <a:pt x="52238" y="101707"/>
                  </a:lnTo>
                  <a:cubicBezTo>
                    <a:pt x="51062" y="101708"/>
                    <a:pt x="50096" y="100790"/>
                    <a:pt x="50055" y="99633"/>
                  </a:cubicBezTo>
                  <a:lnTo>
                    <a:pt x="50055" y="42001"/>
                  </a:lnTo>
                  <a:cubicBezTo>
                    <a:pt x="50096" y="40844"/>
                    <a:pt x="51062" y="39927"/>
                    <a:pt x="52238" y="39927"/>
                  </a:cubicBezTo>
                  <a:lnTo>
                    <a:pt x="154005" y="39927"/>
                  </a:lnTo>
                  <a:cubicBezTo>
                    <a:pt x="156331" y="39927"/>
                    <a:pt x="158220" y="38070"/>
                    <a:pt x="158220" y="35779"/>
                  </a:cubicBezTo>
                  <a:lnTo>
                    <a:pt x="158220" y="4222"/>
                  </a:lnTo>
                  <a:cubicBezTo>
                    <a:pt x="158220" y="1919"/>
                    <a:pt x="156346" y="40"/>
                    <a:pt x="154005" y="0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Vapaamuotoinen: Muoto 8">
              <a:extLst>
                <a:ext uri="{FF2B5EF4-FFF2-40B4-BE49-F238E27FC236}">
                  <a16:creationId xmlns:a16="http://schemas.microsoft.com/office/drawing/2014/main" id="{1CDBC2A9-BA06-4873-A698-3D9E906277EC}"/>
                </a:ext>
              </a:extLst>
            </p:cNvPr>
            <p:cNvSpPr/>
            <p:nvPr/>
          </p:nvSpPr>
          <p:spPr bwMode="black">
            <a:xfrm>
              <a:off x="1655551" y="451467"/>
              <a:ext cx="155293" cy="181022"/>
            </a:xfrm>
            <a:custGeom>
              <a:avLst/>
              <a:gdLst>
                <a:gd name="connsiteX0" fmla="*/ 98756 w 155293"/>
                <a:gd name="connsiteY0" fmla="*/ 53 h 181022"/>
                <a:gd name="connsiteX1" fmla="*/ 48851 w 155293"/>
                <a:gd name="connsiteY1" fmla="*/ 31906 h 181022"/>
                <a:gd name="connsiteX2" fmla="*/ 46141 w 155293"/>
                <a:gd name="connsiteY2" fmla="*/ 33123 h 181022"/>
                <a:gd name="connsiteX3" fmla="*/ 45087 w 155293"/>
                <a:gd name="connsiteY3" fmla="*/ 32276 h 181022"/>
                <a:gd name="connsiteX4" fmla="*/ 29431 w 155293"/>
                <a:gd name="connsiteY4" fmla="*/ 6424 h 181022"/>
                <a:gd name="connsiteX5" fmla="*/ 23936 w 155293"/>
                <a:gd name="connsiteY5" fmla="*/ 3312 h 181022"/>
                <a:gd name="connsiteX6" fmla="*/ 4215 w 155293"/>
                <a:gd name="connsiteY6" fmla="*/ 3312 h 181022"/>
                <a:gd name="connsiteX7" fmla="*/ 0 w 155293"/>
                <a:gd name="connsiteY7" fmla="*/ 7535 h 181022"/>
                <a:gd name="connsiteX8" fmla="*/ 0 w 155293"/>
                <a:gd name="connsiteY8" fmla="*/ 176873 h 181022"/>
                <a:gd name="connsiteX9" fmla="*/ 4215 w 155293"/>
                <a:gd name="connsiteY9" fmla="*/ 181022 h 181022"/>
                <a:gd name="connsiteX10" fmla="*/ 43808 w 155293"/>
                <a:gd name="connsiteY10" fmla="*/ 181022 h 181022"/>
                <a:gd name="connsiteX11" fmla="*/ 48098 w 155293"/>
                <a:gd name="connsiteY11" fmla="*/ 176948 h 181022"/>
                <a:gd name="connsiteX12" fmla="*/ 48098 w 155293"/>
                <a:gd name="connsiteY12" fmla="*/ 176873 h 181022"/>
                <a:gd name="connsiteX13" fmla="*/ 48098 w 155293"/>
                <a:gd name="connsiteY13" fmla="*/ 80574 h 181022"/>
                <a:gd name="connsiteX14" fmla="*/ 78207 w 155293"/>
                <a:gd name="connsiteY14" fmla="*/ 38795 h 181022"/>
                <a:gd name="connsiteX15" fmla="*/ 107111 w 155293"/>
                <a:gd name="connsiteY15" fmla="*/ 80130 h 181022"/>
                <a:gd name="connsiteX16" fmla="*/ 107111 w 155293"/>
                <a:gd name="connsiteY16" fmla="*/ 176873 h 181022"/>
                <a:gd name="connsiteX17" fmla="*/ 111326 w 155293"/>
                <a:gd name="connsiteY17" fmla="*/ 181022 h 181022"/>
                <a:gd name="connsiteX18" fmla="*/ 151069 w 155293"/>
                <a:gd name="connsiteY18" fmla="*/ 181022 h 181022"/>
                <a:gd name="connsiteX19" fmla="*/ 155285 w 155293"/>
                <a:gd name="connsiteY19" fmla="*/ 176873 h 181022"/>
                <a:gd name="connsiteX20" fmla="*/ 155285 w 155293"/>
                <a:gd name="connsiteY20" fmla="*/ 66277 h 181022"/>
                <a:gd name="connsiteX21" fmla="*/ 98756 w 155293"/>
                <a:gd name="connsiteY21" fmla="*/ 53 h 181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5293" h="181022">
                  <a:moveTo>
                    <a:pt x="98756" y="53"/>
                  </a:moveTo>
                  <a:cubicBezTo>
                    <a:pt x="76912" y="-931"/>
                    <a:pt x="56845" y="11874"/>
                    <a:pt x="48851" y="31906"/>
                  </a:cubicBezTo>
                  <a:cubicBezTo>
                    <a:pt x="48445" y="32979"/>
                    <a:pt x="47233" y="33524"/>
                    <a:pt x="46141" y="33123"/>
                  </a:cubicBezTo>
                  <a:cubicBezTo>
                    <a:pt x="45705" y="32963"/>
                    <a:pt x="45336" y="32665"/>
                    <a:pt x="45087" y="32276"/>
                  </a:cubicBezTo>
                  <a:lnTo>
                    <a:pt x="29431" y="6424"/>
                  </a:lnTo>
                  <a:cubicBezTo>
                    <a:pt x="28279" y="4515"/>
                    <a:pt x="26194" y="3335"/>
                    <a:pt x="23936" y="3312"/>
                  </a:cubicBezTo>
                  <a:lnTo>
                    <a:pt x="4215" y="3312"/>
                  </a:lnTo>
                  <a:cubicBezTo>
                    <a:pt x="1874" y="3353"/>
                    <a:pt x="0" y="5232"/>
                    <a:pt x="0" y="7535"/>
                  </a:cubicBezTo>
                  <a:lnTo>
                    <a:pt x="0" y="176873"/>
                  </a:lnTo>
                  <a:cubicBezTo>
                    <a:pt x="0" y="179165"/>
                    <a:pt x="1889" y="181022"/>
                    <a:pt x="4215" y="181022"/>
                  </a:cubicBezTo>
                  <a:lnTo>
                    <a:pt x="43808" y="181022"/>
                  </a:lnTo>
                  <a:cubicBezTo>
                    <a:pt x="46134" y="181062"/>
                    <a:pt x="48053" y="179239"/>
                    <a:pt x="48098" y="176948"/>
                  </a:cubicBezTo>
                  <a:cubicBezTo>
                    <a:pt x="48098" y="176923"/>
                    <a:pt x="48098" y="176899"/>
                    <a:pt x="48098" y="176873"/>
                  </a:cubicBezTo>
                  <a:lnTo>
                    <a:pt x="48098" y="80574"/>
                  </a:lnTo>
                  <a:cubicBezTo>
                    <a:pt x="48098" y="48129"/>
                    <a:pt x="65034" y="38795"/>
                    <a:pt x="78207" y="38795"/>
                  </a:cubicBezTo>
                  <a:cubicBezTo>
                    <a:pt x="95519" y="38795"/>
                    <a:pt x="107111" y="48869"/>
                    <a:pt x="107111" y="80130"/>
                  </a:cubicBezTo>
                  <a:lnTo>
                    <a:pt x="107111" y="176873"/>
                  </a:lnTo>
                  <a:cubicBezTo>
                    <a:pt x="107111" y="179165"/>
                    <a:pt x="109000" y="181022"/>
                    <a:pt x="111326" y="181022"/>
                  </a:cubicBezTo>
                  <a:lnTo>
                    <a:pt x="151069" y="181022"/>
                  </a:lnTo>
                  <a:cubicBezTo>
                    <a:pt x="153395" y="181022"/>
                    <a:pt x="155285" y="179165"/>
                    <a:pt x="155285" y="176873"/>
                  </a:cubicBezTo>
                  <a:lnTo>
                    <a:pt x="155285" y="66277"/>
                  </a:lnTo>
                  <a:cubicBezTo>
                    <a:pt x="155811" y="28128"/>
                    <a:pt x="133230" y="53"/>
                    <a:pt x="98756" y="5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CF7C187C-317F-49A0-955E-7AFC4003AE10}"/>
                </a:ext>
              </a:extLst>
            </p:cNvPr>
            <p:cNvSpPr/>
            <p:nvPr/>
          </p:nvSpPr>
          <p:spPr bwMode="black">
            <a:xfrm>
              <a:off x="1820395" y="400001"/>
              <a:ext cx="107261" cy="235747"/>
            </a:xfrm>
            <a:custGeom>
              <a:avLst/>
              <a:gdLst>
                <a:gd name="connsiteX0" fmla="*/ 103573 w 107261"/>
                <a:gd name="connsiteY0" fmla="*/ 196116 h 235747"/>
                <a:gd name="connsiteX1" fmla="*/ 93035 w 107261"/>
                <a:gd name="connsiteY1" fmla="*/ 196708 h 235747"/>
                <a:gd name="connsiteX2" fmla="*/ 78357 w 107261"/>
                <a:gd name="connsiteY2" fmla="*/ 192412 h 235747"/>
                <a:gd name="connsiteX3" fmla="*/ 74518 w 107261"/>
                <a:gd name="connsiteY3" fmla="*/ 178337 h 235747"/>
                <a:gd name="connsiteX4" fmla="*/ 74518 w 107261"/>
                <a:gd name="connsiteY4" fmla="*/ 91742 h 235747"/>
                <a:gd name="connsiteX5" fmla="*/ 76551 w 107261"/>
                <a:gd name="connsiteY5" fmla="*/ 89595 h 235747"/>
                <a:gd name="connsiteX6" fmla="*/ 76626 w 107261"/>
                <a:gd name="connsiteY6" fmla="*/ 89594 h 235747"/>
                <a:gd name="connsiteX7" fmla="*/ 101165 w 107261"/>
                <a:gd name="connsiteY7" fmla="*/ 89594 h 235747"/>
                <a:gd name="connsiteX8" fmla="*/ 105380 w 107261"/>
                <a:gd name="connsiteY8" fmla="*/ 85446 h 235747"/>
                <a:gd name="connsiteX9" fmla="*/ 105380 w 107261"/>
                <a:gd name="connsiteY9" fmla="*/ 59000 h 235747"/>
                <a:gd name="connsiteX10" fmla="*/ 101165 w 107261"/>
                <a:gd name="connsiteY10" fmla="*/ 54778 h 235747"/>
                <a:gd name="connsiteX11" fmla="*/ 76626 w 107261"/>
                <a:gd name="connsiteY11" fmla="*/ 54778 h 235747"/>
                <a:gd name="connsiteX12" fmla="*/ 74518 w 107261"/>
                <a:gd name="connsiteY12" fmla="*/ 52855 h 235747"/>
                <a:gd name="connsiteX13" fmla="*/ 74518 w 107261"/>
                <a:gd name="connsiteY13" fmla="*/ 52704 h 235747"/>
                <a:gd name="connsiteX14" fmla="*/ 74518 w 107261"/>
                <a:gd name="connsiteY14" fmla="*/ 3147 h 235747"/>
                <a:gd name="connsiteX15" fmla="*/ 71244 w 107261"/>
                <a:gd name="connsiteY15" fmla="*/ 0 h 235747"/>
                <a:gd name="connsiteX16" fmla="*/ 69701 w 107261"/>
                <a:gd name="connsiteY16" fmla="*/ 406 h 235747"/>
                <a:gd name="connsiteX17" fmla="*/ 29506 w 107261"/>
                <a:gd name="connsiteY17" fmla="*/ 23592 h 235747"/>
                <a:gd name="connsiteX18" fmla="*/ 26345 w 107261"/>
                <a:gd name="connsiteY18" fmla="*/ 28999 h 235747"/>
                <a:gd name="connsiteX19" fmla="*/ 26345 w 107261"/>
                <a:gd name="connsiteY19" fmla="*/ 52926 h 235747"/>
                <a:gd name="connsiteX20" fmla="*/ 24388 w 107261"/>
                <a:gd name="connsiteY20" fmla="*/ 55000 h 235747"/>
                <a:gd name="connsiteX21" fmla="*/ 24237 w 107261"/>
                <a:gd name="connsiteY21" fmla="*/ 55000 h 235747"/>
                <a:gd name="connsiteX22" fmla="*/ 4215 w 107261"/>
                <a:gd name="connsiteY22" fmla="*/ 55000 h 235747"/>
                <a:gd name="connsiteX23" fmla="*/ 0 w 107261"/>
                <a:gd name="connsiteY23" fmla="*/ 59222 h 235747"/>
                <a:gd name="connsiteX24" fmla="*/ 0 w 107261"/>
                <a:gd name="connsiteY24" fmla="*/ 85668 h 235747"/>
                <a:gd name="connsiteX25" fmla="*/ 4215 w 107261"/>
                <a:gd name="connsiteY25" fmla="*/ 89816 h 235747"/>
                <a:gd name="connsiteX26" fmla="*/ 24237 w 107261"/>
                <a:gd name="connsiteY26" fmla="*/ 89816 h 235747"/>
                <a:gd name="connsiteX27" fmla="*/ 26345 w 107261"/>
                <a:gd name="connsiteY27" fmla="*/ 91889 h 235747"/>
                <a:gd name="connsiteX28" fmla="*/ 26345 w 107261"/>
                <a:gd name="connsiteY28" fmla="*/ 91964 h 235747"/>
                <a:gd name="connsiteX29" fmla="*/ 26345 w 107261"/>
                <a:gd name="connsiteY29" fmla="*/ 185375 h 235747"/>
                <a:gd name="connsiteX30" fmla="*/ 78056 w 107261"/>
                <a:gd name="connsiteY30" fmla="*/ 235747 h 235747"/>
                <a:gd name="connsiteX31" fmla="*/ 103347 w 107261"/>
                <a:gd name="connsiteY31" fmla="*/ 232561 h 235747"/>
                <a:gd name="connsiteX32" fmla="*/ 107262 w 107261"/>
                <a:gd name="connsiteY32" fmla="*/ 227524 h 235747"/>
                <a:gd name="connsiteX33" fmla="*/ 107262 w 107261"/>
                <a:gd name="connsiteY33" fmla="*/ 199153 h 235747"/>
                <a:gd name="connsiteX34" fmla="*/ 104236 w 107261"/>
                <a:gd name="connsiteY34" fmla="*/ 196058 h 235747"/>
                <a:gd name="connsiteX35" fmla="*/ 103573 w 107261"/>
                <a:gd name="connsiteY35" fmla="*/ 196116 h 23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07261" h="235747">
                  <a:moveTo>
                    <a:pt x="103573" y="196116"/>
                  </a:moveTo>
                  <a:cubicBezTo>
                    <a:pt x="100073" y="196517"/>
                    <a:pt x="96558" y="196715"/>
                    <a:pt x="93035" y="196708"/>
                  </a:cubicBezTo>
                  <a:cubicBezTo>
                    <a:pt x="87751" y="197351"/>
                    <a:pt x="82430" y="195794"/>
                    <a:pt x="78357" y="192412"/>
                  </a:cubicBezTo>
                  <a:cubicBezTo>
                    <a:pt x="75414" y="188321"/>
                    <a:pt x="74052" y="183329"/>
                    <a:pt x="74518" y="178337"/>
                  </a:cubicBezTo>
                  <a:lnTo>
                    <a:pt x="74518" y="91742"/>
                  </a:lnTo>
                  <a:cubicBezTo>
                    <a:pt x="74473" y="90598"/>
                    <a:pt x="75384" y="89636"/>
                    <a:pt x="76551" y="89595"/>
                  </a:cubicBezTo>
                  <a:cubicBezTo>
                    <a:pt x="76573" y="89595"/>
                    <a:pt x="76604" y="89594"/>
                    <a:pt x="76626" y="89594"/>
                  </a:cubicBezTo>
                  <a:lnTo>
                    <a:pt x="101165" y="89594"/>
                  </a:lnTo>
                  <a:cubicBezTo>
                    <a:pt x="103490" y="89594"/>
                    <a:pt x="105380" y="87737"/>
                    <a:pt x="105380" y="85446"/>
                  </a:cubicBezTo>
                  <a:lnTo>
                    <a:pt x="105380" y="59000"/>
                  </a:lnTo>
                  <a:cubicBezTo>
                    <a:pt x="105380" y="56697"/>
                    <a:pt x="103505" y="54819"/>
                    <a:pt x="101165" y="54778"/>
                  </a:cubicBezTo>
                  <a:lnTo>
                    <a:pt x="76626" y="54778"/>
                  </a:lnTo>
                  <a:cubicBezTo>
                    <a:pt x="75505" y="54819"/>
                    <a:pt x="74564" y="53959"/>
                    <a:pt x="74518" y="52855"/>
                  </a:cubicBezTo>
                  <a:cubicBezTo>
                    <a:pt x="74518" y="52805"/>
                    <a:pt x="74518" y="52754"/>
                    <a:pt x="74518" y="52704"/>
                  </a:cubicBezTo>
                  <a:lnTo>
                    <a:pt x="74518" y="3147"/>
                  </a:lnTo>
                  <a:cubicBezTo>
                    <a:pt x="74496" y="1388"/>
                    <a:pt x="73028" y="-21"/>
                    <a:pt x="71244" y="0"/>
                  </a:cubicBezTo>
                  <a:cubicBezTo>
                    <a:pt x="70702" y="7"/>
                    <a:pt x="70175" y="146"/>
                    <a:pt x="69701" y="406"/>
                  </a:cubicBezTo>
                  <a:lnTo>
                    <a:pt x="29506" y="23592"/>
                  </a:lnTo>
                  <a:cubicBezTo>
                    <a:pt x="27542" y="24707"/>
                    <a:pt x="26337" y="26770"/>
                    <a:pt x="26345" y="28999"/>
                  </a:cubicBezTo>
                  <a:lnTo>
                    <a:pt x="26345" y="52926"/>
                  </a:lnTo>
                  <a:cubicBezTo>
                    <a:pt x="26390" y="54030"/>
                    <a:pt x="25509" y="54959"/>
                    <a:pt x="24388" y="55000"/>
                  </a:cubicBezTo>
                  <a:cubicBezTo>
                    <a:pt x="24343" y="55002"/>
                    <a:pt x="24290" y="55002"/>
                    <a:pt x="24237" y="55000"/>
                  </a:cubicBezTo>
                  <a:lnTo>
                    <a:pt x="4215" y="55000"/>
                  </a:lnTo>
                  <a:cubicBezTo>
                    <a:pt x="1874" y="55041"/>
                    <a:pt x="0" y="56919"/>
                    <a:pt x="0" y="59222"/>
                  </a:cubicBezTo>
                  <a:lnTo>
                    <a:pt x="0" y="85668"/>
                  </a:lnTo>
                  <a:cubicBezTo>
                    <a:pt x="0" y="87959"/>
                    <a:pt x="1889" y="89816"/>
                    <a:pt x="4215" y="89816"/>
                  </a:cubicBezTo>
                  <a:lnTo>
                    <a:pt x="24237" y="89816"/>
                  </a:lnTo>
                  <a:cubicBezTo>
                    <a:pt x="25404" y="89815"/>
                    <a:pt x="26345" y="90744"/>
                    <a:pt x="26345" y="91889"/>
                  </a:cubicBezTo>
                  <a:cubicBezTo>
                    <a:pt x="26345" y="91914"/>
                    <a:pt x="26345" y="91939"/>
                    <a:pt x="26345" y="91964"/>
                  </a:cubicBezTo>
                  <a:lnTo>
                    <a:pt x="26345" y="185375"/>
                  </a:lnTo>
                  <a:cubicBezTo>
                    <a:pt x="27000" y="219005"/>
                    <a:pt x="44237" y="235796"/>
                    <a:pt x="78056" y="235747"/>
                  </a:cubicBezTo>
                  <a:cubicBezTo>
                    <a:pt x="86592" y="235775"/>
                    <a:pt x="95098" y="234704"/>
                    <a:pt x="103347" y="232561"/>
                  </a:cubicBezTo>
                  <a:cubicBezTo>
                    <a:pt x="105666" y="231955"/>
                    <a:pt x="107277" y="229884"/>
                    <a:pt x="107262" y="227524"/>
                  </a:cubicBezTo>
                  <a:lnTo>
                    <a:pt x="107262" y="199153"/>
                  </a:lnTo>
                  <a:cubicBezTo>
                    <a:pt x="107292" y="197476"/>
                    <a:pt x="105937" y="196090"/>
                    <a:pt x="104236" y="196058"/>
                  </a:cubicBezTo>
                  <a:cubicBezTo>
                    <a:pt x="104010" y="196054"/>
                    <a:pt x="103792" y="196073"/>
                    <a:pt x="103573" y="196116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19DEA45E-EB42-4E8A-A7E5-3C91E163DDCE}"/>
                </a:ext>
              </a:extLst>
            </p:cNvPr>
            <p:cNvSpPr/>
            <p:nvPr/>
          </p:nvSpPr>
          <p:spPr bwMode="black">
            <a:xfrm>
              <a:off x="1948732" y="452962"/>
              <a:ext cx="102293" cy="179525"/>
            </a:xfrm>
            <a:custGeom>
              <a:avLst/>
              <a:gdLst>
                <a:gd name="connsiteX0" fmla="*/ 98379 w 102293"/>
                <a:gd name="connsiteY0" fmla="*/ 261 h 179525"/>
                <a:gd name="connsiteX1" fmla="*/ 48023 w 102293"/>
                <a:gd name="connsiteY1" fmla="*/ 31077 h 179525"/>
                <a:gd name="connsiteX2" fmla="*/ 45193 w 102293"/>
                <a:gd name="connsiteY2" fmla="*/ 31995 h 179525"/>
                <a:gd name="connsiteX3" fmla="*/ 44259 w 102293"/>
                <a:gd name="connsiteY3" fmla="*/ 31077 h 179525"/>
                <a:gd name="connsiteX4" fmla="*/ 28377 w 102293"/>
                <a:gd name="connsiteY4" fmla="*/ 4854 h 179525"/>
                <a:gd name="connsiteX5" fmla="*/ 22882 w 102293"/>
                <a:gd name="connsiteY5" fmla="*/ 1742 h 179525"/>
                <a:gd name="connsiteX6" fmla="*/ 4215 w 102293"/>
                <a:gd name="connsiteY6" fmla="*/ 1742 h 179525"/>
                <a:gd name="connsiteX7" fmla="*/ 0 w 102293"/>
                <a:gd name="connsiteY7" fmla="*/ 5965 h 179525"/>
                <a:gd name="connsiteX8" fmla="*/ 0 w 102293"/>
                <a:gd name="connsiteY8" fmla="*/ 175378 h 179525"/>
                <a:gd name="connsiteX9" fmla="*/ 4215 w 102293"/>
                <a:gd name="connsiteY9" fmla="*/ 179526 h 179525"/>
                <a:gd name="connsiteX10" fmla="*/ 44184 w 102293"/>
                <a:gd name="connsiteY10" fmla="*/ 179526 h 179525"/>
                <a:gd name="connsiteX11" fmla="*/ 48399 w 102293"/>
                <a:gd name="connsiteY11" fmla="*/ 175378 h 179525"/>
                <a:gd name="connsiteX12" fmla="*/ 48399 w 102293"/>
                <a:gd name="connsiteY12" fmla="*/ 73522 h 179525"/>
                <a:gd name="connsiteX13" fmla="*/ 98154 w 102293"/>
                <a:gd name="connsiteY13" fmla="*/ 45003 h 179525"/>
                <a:gd name="connsiteX14" fmla="*/ 102136 w 102293"/>
                <a:gd name="connsiteY14" fmla="*/ 43009 h 179525"/>
                <a:gd name="connsiteX15" fmla="*/ 102294 w 102293"/>
                <a:gd name="connsiteY15" fmla="*/ 42114 h 179525"/>
                <a:gd name="connsiteX16" fmla="*/ 102294 w 102293"/>
                <a:gd name="connsiteY16" fmla="*/ 4187 h 179525"/>
                <a:gd name="connsiteX17" fmla="*/ 98379 w 102293"/>
                <a:gd name="connsiteY17" fmla="*/ 261 h 17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2293" h="179525">
                  <a:moveTo>
                    <a:pt x="98379" y="261"/>
                  </a:moveTo>
                  <a:cubicBezTo>
                    <a:pt x="88368" y="-850"/>
                    <a:pt x="62701" y="261"/>
                    <a:pt x="48023" y="31077"/>
                  </a:cubicBezTo>
                  <a:cubicBezTo>
                    <a:pt x="47496" y="32100"/>
                    <a:pt x="46232" y="32510"/>
                    <a:pt x="45193" y="31995"/>
                  </a:cubicBezTo>
                  <a:cubicBezTo>
                    <a:pt x="44786" y="31795"/>
                    <a:pt x="44463" y="31473"/>
                    <a:pt x="44259" y="31077"/>
                  </a:cubicBezTo>
                  <a:lnTo>
                    <a:pt x="28377" y="4854"/>
                  </a:lnTo>
                  <a:cubicBezTo>
                    <a:pt x="27241" y="2922"/>
                    <a:pt x="25148" y="1736"/>
                    <a:pt x="22882" y="1742"/>
                  </a:cubicBezTo>
                  <a:lnTo>
                    <a:pt x="4215" y="1742"/>
                  </a:lnTo>
                  <a:cubicBezTo>
                    <a:pt x="1874" y="1783"/>
                    <a:pt x="0" y="3662"/>
                    <a:pt x="0" y="5965"/>
                  </a:cubicBezTo>
                  <a:lnTo>
                    <a:pt x="0" y="175378"/>
                  </a:lnTo>
                  <a:cubicBezTo>
                    <a:pt x="0" y="177669"/>
                    <a:pt x="1889" y="179526"/>
                    <a:pt x="4215" y="179526"/>
                  </a:cubicBezTo>
                  <a:lnTo>
                    <a:pt x="44184" y="179526"/>
                  </a:lnTo>
                  <a:cubicBezTo>
                    <a:pt x="46510" y="179526"/>
                    <a:pt x="48399" y="177669"/>
                    <a:pt x="48399" y="175378"/>
                  </a:cubicBezTo>
                  <a:lnTo>
                    <a:pt x="48399" y="73522"/>
                  </a:lnTo>
                  <a:cubicBezTo>
                    <a:pt x="48399" y="51300"/>
                    <a:pt x="71508" y="37595"/>
                    <a:pt x="98154" y="45003"/>
                  </a:cubicBezTo>
                  <a:cubicBezTo>
                    <a:pt x="99817" y="45536"/>
                    <a:pt x="101601" y="44642"/>
                    <a:pt x="102136" y="43009"/>
                  </a:cubicBezTo>
                  <a:cubicBezTo>
                    <a:pt x="102233" y="42719"/>
                    <a:pt x="102286" y="42418"/>
                    <a:pt x="102294" y="42114"/>
                  </a:cubicBezTo>
                  <a:lnTo>
                    <a:pt x="102294" y="4187"/>
                  </a:lnTo>
                  <a:cubicBezTo>
                    <a:pt x="102218" y="2078"/>
                    <a:pt x="100517" y="375"/>
                    <a:pt x="98379" y="261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E4B28303-3EA8-4AC4-B4E6-957B68984A3F}"/>
                </a:ext>
              </a:extLst>
            </p:cNvPr>
            <p:cNvSpPr/>
            <p:nvPr/>
          </p:nvSpPr>
          <p:spPr bwMode="black">
            <a:xfrm>
              <a:off x="2055934" y="451422"/>
              <a:ext cx="158979" cy="184667"/>
            </a:xfrm>
            <a:custGeom>
              <a:avLst/>
              <a:gdLst>
                <a:gd name="connsiteX0" fmla="*/ 153312 w 158979"/>
                <a:gd name="connsiteY0" fmla="*/ 140028 h 184667"/>
                <a:gd name="connsiteX1" fmla="*/ 153312 w 158979"/>
                <a:gd name="connsiteY1" fmla="*/ 62988 h 184667"/>
                <a:gd name="connsiteX2" fmla="*/ 133741 w 158979"/>
                <a:gd name="connsiteY2" fmla="*/ 16616 h 184667"/>
                <a:gd name="connsiteX3" fmla="*/ 81051 w 158979"/>
                <a:gd name="connsiteY3" fmla="*/ 97 h 184667"/>
                <a:gd name="connsiteX4" fmla="*/ 41308 w 158979"/>
                <a:gd name="connsiteY4" fmla="*/ 7505 h 184667"/>
                <a:gd name="connsiteX5" fmla="*/ 13985 w 158979"/>
                <a:gd name="connsiteY5" fmla="*/ 28098 h 184667"/>
                <a:gd name="connsiteX6" fmla="*/ 4124 w 158979"/>
                <a:gd name="connsiteY6" fmla="*/ 53655 h 184667"/>
                <a:gd name="connsiteX7" fmla="*/ 7210 w 158979"/>
                <a:gd name="connsiteY7" fmla="*/ 56984 h 184667"/>
                <a:gd name="connsiteX8" fmla="*/ 7361 w 158979"/>
                <a:gd name="connsiteY8" fmla="*/ 56988 h 184667"/>
                <a:gd name="connsiteX9" fmla="*/ 48308 w 158979"/>
                <a:gd name="connsiteY9" fmla="*/ 56988 h 184667"/>
                <a:gd name="connsiteX10" fmla="*/ 52448 w 158979"/>
                <a:gd name="connsiteY10" fmla="*/ 53580 h 184667"/>
                <a:gd name="connsiteX11" fmla="*/ 59147 w 158979"/>
                <a:gd name="connsiteY11" fmla="*/ 41210 h 184667"/>
                <a:gd name="connsiteX12" fmla="*/ 78266 w 158979"/>
                <a:gd name="connsiteY12" fmla="*/ 35506 h 184667"/>
                <a:gd name="connsiteX13" fmla="*/ 98514 w 158979"/>
                <a:gd name="connsiteY13" fmla="*/ 42913 h 184667"/>
                <a:gd name="connsiteX14" fmla="*/ 104912 w 158979"/>
                <a:gd name="connsiteY14" fmla="*/ 62618 h 184667"/>
                <a:gd name="connsiteX15" fmla="*/ 104912 w 158979"/>
                <a:gd name="connsiteY15" fmla="*/ 70766 h 184667"/>
                <a:gd name="connsiteX16" fmla="*/ 102805 w 158979"/>
                <a:gd name="connsiteY16" fmla="*/ 72840 h 184667"/>
                <a:gd name="connsiteX17" fmla="*/ 82707 w 158979"/>
                <a:gd name="connsiteY17" fmla="*/ 72840 h 184667"/>
                <a:gd name="connsiteX18" fmla="*/ 21286 w 158979"/>
                <a:gd name="connsiteY18" fmla="*/ 88100 h 184667"/>
                <a:gd name="connsiteX19" fmla="*/ 59 w 158979"/>
                <a:gd name="connsiteY19" fmla="*/ 128546 h 184667"/>
                <a:gd name="connsiteX20" fmla="*/ 17221 w 158979"/>
                <a:gd name="connsiteY20" fmla="*/ 169362 h 184667"/>
                <a:gd name="connsiteX21" fmla="*/ 61405 w 158979"/>
                <a:gd name="connsiteY21" fmla="*/ 184622 h 184667"/>
                <a:gd name="connsiteX22" fmla="*/ 104988 w 158979"/>
                <a:gd name="connsiteY22" fmla="*/ 164769 h 184667"/>
                <a:gd name="connsiteX23" fmla="*/ 107088 w 158979"/>
                <a:gd name="connsiteY23" fmla="*/ 164417 h 184667"/>
                <a:gd name="connsiteX24" fmla="*/ 107697 w 158979"/>
                <a:gd name="connsiteY24" fmla="*/ 165362 h 184667"/>
                <a:gd name="connsiteX25" fmla="*/ 110934 w 158979"/>
                <a:gd name="connsiteY25" fmla="*/ 178103 h 184667"/>
                <a:gd name="connsiteX26" fmla="*/ 115224 w 158979"/>
                <a:gd name="connsiteY26" fmla="*/ 181436 h 184667"/>
                <a:gd name="connsiteX27" fmla="*/ 155645 w 158979"/>
                <a:gd name="connsiteY27" fmla="*/ 181436 h 184667"/>
                <a:gd name="connsiteX28" fmla="*/ 158980 w 158979"/>
                <a:gd name="connsiteY28" fmla="*/ 178198 h 184667"/>
                <a:gd name="connsiteX29" fmla="*/ 158806 w 158979"/>
                <a:gd name="connsiteY29" fmla="*/ 177140 h 184667"/>
                <a:gd name="connsiteX30" fmla="*/ 153312 w 158979"/>
                <a:gd name="connsiteY30" fmla="*/ 140028 h 184667"/>
                <a:gd name="connsiteX31" fmla="*/ 104912 w 158979"/>
                <a:gd name="connsiteY31" fmla="*/ 117064 h 184667"/>
                <a:gd name="connsiteX32" fmla="*/ 76565 w 158979"/>
                <a:gd name="connsiteY32" fmla="*/ 149446 h 184667"/>
                <a:gd name="connsiteX33" fmla="*/ 71868 w 158979"/>
                <a:gd name="connsiteY33" fmla="*/ 149435 h 184667"/>
                <a:gd name="connsiteX34" fmla="*/ 48233 w 158979"/>
                <a:gd name="connsiteY34" fmla="*/ 127731 h 184667"/>
                <a:gd name="connsiteX35" fmla="*/ 86922 w 158979"/>
                <a:gd name="connsiteY35" fmla="*/ 100249 h 184667"/>
                <a:gd name="connsiteX36" fmla="*/ 102579 w 158979"/>
                <a:gd name="connsiteY36" fmla="*/ 100249 h 184667"/>
                <a:gd name="connsiteX37" fmla="*/ 104686 w 158979"/>
                <a:gd name="connsiteY37" fmla="*/ 102323 h 18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979" h="184667">
                  <a:moveTo>
                    <a:pt x="153312" y="140028"/>
                  </a:moveTo>
                  <a:lnTo>
                    <a:pt x="153312" y="62988"/>
                  </a:lnTo>
                  <a:cubicBezTo>
                    <a:pt x="154313" y="45403"/>
                    <a:pt x="147102" y="28330"/>
                    <a:pt x="133741" y="16616"/>
                  </a:cubicBezTo>
                  <a:cubicBezTo>
                    <a:pt x="118785" y="5028"/>
                    <a:pt x="100065" y="-841"/>
                    <a:pt x="81051" y="97"/>
                  </a:cubicBezTo>
                  <a:cubicBezTo>
                    <a:pt x="67427" y="-115"/>
                    <a:pt x="53908" y="2406"/>
                    <a:pt x="41308" y="7505"/>
                  </a:cubicBezTo>
                  <a:cubicBezTo>
                    <a:pt x="30454" y="11775"/>
                    <a:pt x="21000" y="18899"/>
                    <a:pt x="13985" y="28098"/>
                  </a:cubicBezTo>
                  <a:cubicBezTo>
                    <a:pt x="8226" y="35481"/>
                    <a:pt x="4794" y="44368"/>
                    <a:pt x="4124" y="53655"/>
                  </a:cubicBezTo>
                  <a:cubicBezTo>
                    <a:pt x="4041" y="55412"/>
                    <a:pt x="5419" y="56903"/>
                    <a:pt x="7210" y="56984"/>
                  </a:cubicBezTo>
                  <a:cubicBezTo>
                    <a:pt x="7255" y="56987"/>
                    <a:pt x="7308" y="56988"/>
                    <a:pt x="7361" y="56988"/>
                  </a:cubicBezTo>
                  <a:lnTo>
                    <a:pt x="48308" y="56988"/>
                  </a:lnTo>
                  <a:cubicBezTo>
                    <a:pt x="50341" y="56984"/>
                    <a:pt x="52087" y="55551"/>
                    <a:pt x="52448" y="53580"/>
                  </a:cubicBezTo>
                  <a:cubicBezTo>
                    <a:pt x="52952" y="48754"/>
                    <a:pt x="55361" y="44315"/>
                    <a:pt x="59147" y="41210"/>
                  </a:cubicBezTo>
                  <a:cubicBezTo>
                    <a:pt x="64620" y="37109"/>
                    <a:pt x="71401" y="35084"/>
                    <a:pt x="78266" y="35506"/>
                  </a:cubicBezTo>
                  <a:cubicBezTo>
                    <a:pt x="85801" y="34882"/>
                    <a:pt x="93223" y="37598"/>
                    <a:pt x="98514" y="42913"/>
                  </a:cubicBezTo>
                  <a:cubicBezTo>
                    <a:pt x="102985" y="48512"/>
                    <a:pt x="105251" y="55506"/>
                    <a:pt x="104912" y="62618"/>
                  </a:cubicBezTo>
                  <a:lnTo>
                    <a:pt x="104912" y="70766"/>
                  </a:lnTo>
                  <a:cubicBezTo>
                    <a:pt x="104875" y="71895"/>
                    <a:pt x="103949" y="72802"/>
                    <a:pt x="102805" y="72840"/>
                  </a:cubicBezTo>
                  <a:lnTo>
                    <a:pt x="82707" y="72840"/>
                  </a:lnTo>
                  <a:cubicBezTo>
                    <a:pt x="55911" y="72840"/>
                    <a:pt x="35437" y="77927"/>
                    <a:pt x="21286" y="88100"/>
                  </a:cubicBezTo>
                  <a:cubicBezTo>
                    <a:pt x="7955" y="97389"/>
                    <a:pt x="37" y="112471"/>
                    <a:pt x="59" y="128546"/>
                  </a:cubicBezTo>
                  <a:cubicBezTo>
                    <a:pt x="-686" y="143989"/>
                    <a:pt x="5607" y="158955"/>
                    <a:pt x="17221" y="169362"/>
                  </a:cubicBezTo>
                  <a:cubicBezTo>
                    <a:pt x="29453" y="179773"/>
                    <a:pt x="45245" y="185228"/>
                    <a:pt x="61405" y="184622"/>
                  </a:cubicBezTo>
                  <a:cubicBezTo>
                    <a:pt x="78168" y="184517"/>
                    <a:pt x="94058" y="177277"/>
                    <a:pt x="104988" y="164769"/>
                  </a:cubicBezTo>
                  <a:cubicBezTo>
                    <a:pt x="105469" y="164102"/>
                    <a:pt x="106410" y="163944"/>
                    <a:pt x="107088" y="164417"/>
                  </a:cubicBezTo>
                  <a:cubicBezTo>
                    <a:pt x="107411" y="164641"/>
                    <a:pt x="107630" y="164980"/>
                    <a:pt x="107697" y="165362"/>
                  </a:cubicBezTo>
                  <a:lnTo>
                    <a:pt x="110934" y="178103"/>
                  </a:lnTo>
                  <a:cubicBezTo>
                    <a:pt x="111416" y="180051"/>
                    <a:pt x="113185" y="181426"/>
                    <a:pt x="115224" y="181436"/>
                  </a:cubicBezTo>
                  <a:lnTo>
                    <a:pt x="155645" y="181436"/>
                  </a:lnTo>
                  <a:cubicBezTo>
                    <a:pt x="157474" y="181448"/>
                    <a:pt x="158964" y="179999"/>
                    <a:pt x="158980" y="178198"/>
                  </a:cubicBezTo>
                  <a:cubicBezTo>
                    <a:pt x="158980" y="177838"/>
                    <a:pt x="158919" y="177481"/>
                    <a:pt x="158806" y="177140"/>
                  </a:cubicBezTo>
                  <a:cubicBezTo>
                    <a:pt x="155088" y="165111"/>
                    <a:pt x="153236" y="152600"/>
                    <a:pt x="153312" y="140028"/>
                  </a:cubicBezTo>
                  <a:close/>
                  <a:moveTo>
                    <a:pt x="104912" y="117064"/>
                  </a:moveTo>
                  <a:cubicBezTo>
                    <a:pt x="106169" y="133710"/>
                    <a:pt x="93479" y="148208"/>
                    <a:pt x="76565" y="149446"/>
                  </a:cubicBezTo>
                  <a:cubicBezTo>
                    <a:pt x="74999" y="149561"/>
                    <a:pt x="73434" y="149557"/>
                    <a:pt x="71868" y="149435"/>
                  </a:cubicBezTo>
                  <a:cubicBezTo>
                    <a:pt x="57868" y="149435"/>
                    <a:pt x="48233" y="142620"/>
                    <a:pt x="48233" y="127731"/>
                  </a:cubicBezTo>
                  <a:cubicBezTo>
                    <a:pt x="48233" y="112842"/>
                    <a:pt x="59825" y="100249"/>
                    <a:pt x="86922" y="100249"/>
                  </a:cubicBezTo>
                  <a:lnTo>
                    <a:pt x="102579" y="100249"/>
                  </a:lnTo>
                  <a:cubicBezTo>
                    <a:pt x="103746" y="100249"/>
                    <a:pt x="104686" y="101178"/>
                    <a:pt x="104686" y="10232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331F56B3-6D7D-44B3-A26B-992D8244A19D}"/>
                </a:ext>
              </a:extLst>
            </p:cNvPr>
            <p:cNvSpPr/>
            <p:nvPr/>
          </p:nvSpPr>
          <p:spPr bwMode="black">
            <a:xfrm>
              <a:off x="2520845" y="451569"/>
              <a:ext cx="158545" cy="184203"/>
            </a:xfrm>
            <a:custGeom>
              <a:avLst/>
              <a:gdLst>
                <a:gd name="connsiteX0" fmla="*/ 154179 w 158545"/>
                <a:gd name="connsiteY0" fmla="*/ 119509 h 184203"/>
                <a:gd name="connsiteX1" fmla="*/ 117372 w 158545"/>
                <a:gd name="connsiteY1" fmla="*/ 119509 h 184203"/>
                <a:gd name="connsiteX2" fmla="*/ 113157 w 158545"/>
                <a:gd name="connsiteY2" fmla="*/ 123287 h 184203"/>
                <a:gd name="connsiteX3" fmla="*/ 104802 w 158545"/>
                <a:gd name="connsiteY3" fmla="*/ 138695 h 184203"/>
                <a:gd name="connsiteX4" fmla="*/ 83048 w 158545"/>
                <a:gd name="connsiteY4" fmla="*/ 146103 h 184203"/>
                <a:gd name="connsiteX5" fmla="*/ 57230 w 158545"/>
                <a:gd name="connsiteY5" fmla="*/ 134102 h 184203"/>
                <a:gd name="connsiteX6" fmla="*/ 48724 w 158545"/>
                <a:gd name="connsiteY6" fmla="*/ 94620 h 184203"/>
                <a:gd name="connsiteX7" fmla="*/ 48724 w 158545"/>
                <a:gd name="connsiteY7" fmla="*/ 89657 h 184203"/>
                <a:gd name="connsiteX8" fmla="*/ 57305 w 158545"/>
                <a:gd name="connsiteY8" fmla="*/ 50470 h 184203"/>
                <a:gd name="connsiteX9" fmla="*/ 102664 w 158545"/>
                <a:gd name="connsiteY9" fmla="*/ 45243 h 184203"/>
                <a:gd name="connsiteX10" fmla="*/ 104802 w 158545"/>
                <a:gd name="connsiteY10" fmla="*/ 47063 h 184203"/>
                <a:gd name="connsiteX11" fmla="*/ 113157 w 158545"/>
                <a:gd name="connsiteY11" fmla="*/ 65730 h 184203"/>
                <a:gd name="connsiteX12" fmla="*/ 117372 w 158545"/>
                <a:gd name="connsiteY12" fmla="*/ 69582 h 184203"/>
                <a:gd name="connsiteX13" fmla="*/ 154255 w 158545"/>
                <a:gd name="connsiteY13" fmla="*/ 69582 h 184203"/>
                <a:gd name="connsiteX14" fmla="*/ 158545 w 158545"/>
                <a:gd name="connsiteY14" fmla="*/ 65362 h 184203"/>
                <a:gd name="connsiteX15" fmla="*/ 158545 w 158545"/>
                <a:gd name="connsiteY15" fmla="*/ 65211 h 184203"/>
                <a:gd name="connsiteX16" fmla="*/ 137921 w 158545"/>
                <a:gd name="connsiteY16" fmla="*/ 19062 h 184203"/>
                <a:gd name="connsiteX17" fmla="*/ 83575 w 158545"/>
                <a:gd name="connsiteY17" fmla="*/ 98 h 184203"/>
                <a:gd name="connsiteX18" fmla="*/ 22681 w 158545"/>
                <a:gd name="connsiteY18" fmla="*/ 24543 h 184203"/>
                <a:gd name="connsiteX19" fmla="*/ 99 w 158545"/>
                <a:gd name="connsiteY19" fmla="*/ 90101 h 184203"/>
                <a:gd name="connsiteX20" fmla="*/ 99 w 158545"/>
                <a:gd name="connsiteY20" fmla="*/ 93212 h 184203"/>
                <a:gd name="connsiteX21" fmla="*/ 22681 w 158545"/>
                <a:gd name="connsiteY21" fmla="*/ 159881 h 184203"/>
                <a:gd name="connsiteX22" fmla="*/ 83801 w 158545"/>
                <a:gd name="connsiteY22" fmla="*/ 184104 h 184203"/>
                <a:gd name="connsiteX23" fmla="*/ 121437 w 158545"/>
                <a:gd name="connsiteY23" fmla="*/ 175807 h 184203"/>
                <a:gd name="connsiteX24" fmla="*/ 148384 w 158545"/>
                <a:gd name="connsiteY24" fmla="*/ 152547 h 184203"/>
                <a:gd name="connsiteX25" fmla="*/ 158169 w 158545"/>
                <a:gd name="connsiteY25" fmla="*/ 123806 h 184203"/>
                <a:gd name="connsiteX26" fmla="*/ 154179 w 158545"/>
                <a:gd name="connsiteY26" fmla="*/ 119509 h 184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8545" h="184203">
                  <a:moveTo>
                    <a:pt x="154179" y="119509"/>
                  </a:moveTo>
                  <a:lnTo>
                    <a:pt x="117372" y="119509"/>
                  </a:lnTo>
                  <a:cubicBezTo>
                    <a:pt x="115196" y="119535"/>
                    <a:pt x="113382" y="121158"/>
                    <a:pt x="113157" y="123287"/>
                  </a:cubicBezTo>
                  <a:cubicBezTo>
                    <a:pt x="112351" y="129247"/>
                    <a:pt x="109386" y="134721"/>
                    <a:pt x="104802" y="138695"/>
                  </a:cubicBezTo>
                  <a:cubicBezTo>
                    <a:pt x="98750" y="143754"/>
                    <a:pt x="90982" y="146397"/>
                    <a:pt x="83048" y="146103"/>
                  </a:cubicBezTo>
                  <a:cubicBezTo>
                    <a:pt x="72909" y="146769"/>
                    <a:pt x="63146" y="142229"/>
                    <a:pt x="57230" y="134102"/>
                  </a:cubicBezTo>
                  <a:cubicBezTo>
                    <a:pt x="51607" y="126102"/>
                    <a:pt x="48777" y="112941"/>
                    <a:pt x="48724" y="94620"/>
                  </a:cubicBezTo>
                  <a:lnTo>
                    <a:pt x="48724" y="89657"/>
                  </a:lnTo>
                  <a:cubicBezTo>
                    <a:pt x="48724" y="71582"/>
                    <a:pt x="51585" y="58520"/>
                    <a:pt x="57305" y="50470"/>
                  </a:cubicBezTo>
                  <a:cubicBezTo>
                    <a:pt x="68363" y="36701"/>
                    <a:pt x="88671" y="34361"/>
                    <a:pt x="102664" y="45243"/>
                  </a:cubicBezTo>
                  <a:cubicBezTo>
                    <a:pt x="103401" y="45819"/>
                    <a:pt x="104117" y="46426"/>
                    <a:pt x="104802" y="47063"/>
                  </a:cubicBezTo>
                  <a:cubicBezTo>
                    <a:pt x="109649" y="52178"/>
                    <a:pt x="112592" y="58757"/>
                    <a:pt x="113157" y="65730"/>
                  </a:cubicBezTo>
                  <a:cubicBezTo>
                    <a:pt x="113382" y="67872"/>
                    <a:pt x="115181" y="69519"/>
                    <a:pt x="117372" y="69582"/>
                  </a:cubicBezTo>
                  <a:lnTo>
                    <a:pt x="154255" y="69582"/>
                  </a:lnTo>
                  <a:cubicBezTo>
                    <a:pt x="156626" y="69583"/>
                    <a:pt x="158545" y="67694"/>
                    <a:pt x="158545" y="65362"/>
                  </a:cubicBezTo>
                  <a:cubicBezTo>
                    <a:pt x="158545" y="65312"/>
                    <a:pt x="158545" y="65262"/>
                    <a:pt x="158545" y="65211"/>
                  </a:cubicBezTo>
                  <a:cubicBezTo>
                    <a:pt x="158131" y="47752"/>
                    <a:pt x="150717" y="31163"/>
                    <a:pt x="137921" y="19062"/>
                  </a:cubicBezTo>
                  <a:cubicBezTo>
                    <a:pt x="123025" y="5984"/>
                    <a:pt x="103514" y="-825"/>
                    <a:pt x="83575" y="98"/>
                  </a:cubicBezTo>
                  <a:cubicBezTo>
                    <a:pt x="60595" y="-1049"/>
                    <a:pt x="38284" y="7907"/>
                    <a:pt x="22681" y="24543"/>
                  </a:cubicBezTo>
                  <a:cubicBezTo>
                    <a:pt x="7062" y="42833"/>
                    <a:pt x="-1000" y="66234"/>
                    <a:pt x="99" y="90101"/>
                  </a:cubicBezTo>
                  <a:lnTo>
                    <a:pt x="99" y="93212"/>
                  </a:lnTo>
                  <a:cubicBezTo>
                    <a:pt x="99" y="121658"/>
                    <a:pt x="7626" y="143881"/>
                    <a:pt x="22681" y="159881"/>
                  </a:cubicBezTo>
                  <a:cubicBezTo>
                    <a:pt x="38450" y="176394"/>
                    <a:pt x="60805" y="185251"/>
                    <a:pt x="83801" y="184104"/>
                  </a:cubicBezTo>
                  <a:cubicBezTo>
                    <a:pt x="96830" y="184243"/>
                    <a:pt x="109709" y="181403"/>
                    <a:pt x="121437" y="175807"/>
                  </a:cubicBezTo>
                  <a:cubicBezTo>
                    <a:pt x="132434" y="170655"/>
                    <a:pt x="141760" y="162603"/>
                    <a:pt x="148384" y="152547"/>
                  </a:cubicBezTo>
                  <a:cubicBezTo>
                    <a:pt x="154067" y="143936"/>
                    <a:pt x="157431" y="134047"/>
                    <a:pt x="158169" y="123806"/>
                  </a:cubicBezTo>
                  <a:cubicBezTo>
                    <a:pt x="158252" y="121542"/>
                    <a:pt x="156475" y="119629"/>
                    <a:pt x="154179" y="119509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971FCEC-333E-4154-A8CF-06C765CADE16}"/>
                </a:ext>
              </a:extLst>
            </p:cNvPr>
            <p:cNvSpPr/>
            <p:nvPr/>
          </p:nvSpPr>
          <p:spPr bwMode="black">
            <a:xfrm>
              <a:off x="1576666" y="454779"/>
              <a:ext cx="48399" cy="177709"/>
            </a:xfrm>
            <a:custGeom>
              <a:avLst/>
              <a:gdLst>
                <a:gd name="connsiteX0" fmla="*/ 44184 w 48399"/>
                <a:gd name="connsiteY0" fmla="*/ 0 h 177709"/>
                <a:gd name="connsiteX1" fmla="*/ 48399 w 48399"/>
                <a:gd name="connsiteY1" fmla="*/ 0 h 177709"/>
                <a:gd name="connsiteX2" fmla="*/ 48399 w 48399"/>
                <a:gd name="connsiteY2" fmla="*/ 177709 h 177709"/>
                <a:gd name="connsiteX3" fmla="*/ 44184 w 48399"/>
                <a:gd name="connsiteY3" fmla="*/ 177709 h 177709"/>
                <a:gd name="connsiteX4" fmla="*/ 4215 w 48399"/>
                <a:gd name="connsiteY4" fmla="*/ 177709 h 177709"/>
                <a:gd name="connsiteX5" fmla="*/ 0 w 48399"/>
                <a:gd name="connsiteY5" fmla="*/ 177709 h 177709"/>
                <a:gd name="connsiteX6" fmla="*/ 0 w 48399"/>
                <a:gd name="connsiteY6" fmla="*/ 0 h 177709"/>
                <a:gd name="connsiteX7" fmla="*/ 4215 w 48399"/>
                <a:gd name="connsiteY7" fmla="*/ 0 h 177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399" h="177709">
                  <a:moveTo>
                    <a:pt x="44184" y="0"/>
                  </a:moveTo>
                  <a:cubicBezTo>
                    <a:pt x="46512" y="0"/>
                    <a:pt x="48399" y="0"/>
                    <a:pt x="48399" y="0"/>
                  </a:cubicBezTo>
                  <a:lnTo>
                    <a:pt x="48399" y="177709"/>
                  </a:lnTo>
                  <a:cubicBezTo>
                    <a:pt x="48399" y="177709"/>
                    <a:pt x="46512" y="177709"/>
                    <a:pt x="44184" y="177709"/>
                  </a:cubicBezTo>
                  <a:lnTo>
                    <a:pt x="4215" y="177709"/>
                  </a:lnTo>
                  <a:cubicBezTo>
                    <a:pt x="1887" y="177709"/>
                    <a:pt x="0" y="177709"/>
                    <a:pt x="0" y="177709"/>
                  </a:cubicBezTo>
                  <a:lnTo>
                    <a:pt x="0" y="0"/>
                  </a:lnTo>
                  <a:cubicBezTo>
                    <a:pt x="0" y="0"/>
                    <a:pt x="1887" y="0"/>
                    <a:pt x="4215" y="0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84FFA676-9D9C-44A6-B1E4-BAF18383A73E}"/>
                </a:ext>
              </a:extLst>
            </p:cNvPr>
            <p:cNvSpPr/>
            <p:nvPr/>
          </p:nvSpPr>
          <p:spPr bwMode="black">
            <a:xfrm>
              <a:off x="1573881" y="386332"/>
              <a:ext cx="54044" cy="53186"/>
            </a:xfrm>
            <a:custGeom>
              <a:avLst/>
              <a:gdLst>
                <a:gd name="connsiteX0" fmla="*/ 54045 w 54044"/>
                <a:gd name="connsiteY0" fmla="*/ 26593 h 53186"/>
                <a:gd name="connsiteX1" fmla="*/ 27022 w 54044"/>
                <a:gd name="connsiteY1" fmla="*/ 53187 h 53186"/>
                <a:gd name="connsiteX2" fmla="*/ 0 w 54044"/>
                <a:gd name="connsiteY2" fmla="*/ 26593 h 53186"/>
                <a:gd name="connsiteX3" fmla="*/ 27022 w 54044"/>
                <a:gd name="connsiteY3" fmla="*/ 0 h 53186"/>
                <a:gd name="connsiteX4" fmla="*/ 54045 w 54044"/>
                <a:gd name="connsiteY4" fmla="*/ 26593 h 5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44" h="53186">
                  <a:moveTo>
                    <a:pt x="54045" y="26593"/>
                  </a:moveTo>
                  <a:cubicBezTo>
                    <a:pt x="54045" y="41281"/>
                    <a:pt x="41946" y="53187"/>
                    <a:pt x="27022" y="53187"/>
                  </a:cubicBezTo>
                  <a:cubicBezTo>
                    <a:pt x="12098" y="53187"/>
                    <a:pt x="0" y="41281"/>
                    <a:pt x="0" y="26593"/>
                  </a:cubicBezTo>
                  <a:cubicBezTo>
                    <a:pt x="0" y="11906"/>
                    <a:pt x="12098" y="0"/>
                    <a:pt x="27022" y="0"/>
                  </a:cubicBezTo>
                  <a:cubicBezTo>
                    <a:pt x="41946" y="0"/>
                    <a:pt x="54045" y="11906"/>
                    <a:pt x="54045" y="2659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36D9BB1E-CA57-4555-BDBB-1D9E29840A7F}"/>
                </a:ext>
              </a:extLst>
            </p:cNvPr>
            <p:cNvSpPr/>
            <p:nvPr/>
          </p:nvSpPr>
          <p:spPr bwMode="black">
            <a:xfrm>
              <a:off x="2237735" y="376725"/>
              <a:ext cx="263713" cy="255763"/>
            </a:xfrm>
            <a:custGeom>
              <a:avLst/>
              <a:gdLst>
                <a:gd name="connsiteX0" fmla="*/ 259498 w 263713"/>
                <a:gd name="connsiteY0" fmla="*/ 78054 h 255763"/>
                <a:gd name="connsiteX1" fmla="*/ 155925 w 263713"/>
                <a:gd name="connsiteY1" fmla="*/ 78054 h 255763"/>
                <a:gd name="connsiteX2" fmla="*/ 153818 w 263713"/>
                <a:gd name="connsiteY2" fmla="*/ 76131 h 255763"/>
                <a:gd name="connsiteX3" fmla="*/ 153818 w 263713"/>
                <a:gd name="connsiteY3" fmla="*/ 75980 h 255763"/>
                <a:gd name="connsiteX4" fmla="*/ 153818 w 263713"/>
                <a:gd name="connsiteY4" fmla="*/ 63831 h 255763"/>
                <a:gd name="connsiteX5" fmla="*/ 180991 w 263713"/>
                <a:gd name="connsiteY5" fmla="*/ 38645 h 255763"/>
                <a:gd name="connsiteX6" fmla="*/ 192658 w 263713"/>
                <a:gd name="connsiteY6" fmla="*/ 39460 h 255763"/>
                <a:gd name="connsiteX7" fmla="*/ 196165 w 263713"/>
                <a:gd name="connsiteY7" fmla="*/ 36902 h 255763"/>
                <a:gd name="connsiteX8" fmla="*/ 196195 w 263713"/>
                <a:gd name="connsiteY8" fmla="*/ 36349 h 255763"/>
                <a:gd name="connsiteX9" fmla="*/ 196195 w 263713"/>
                <a:gd name="connsiteY9" fmla="*/ 6718 h 255763"/>
                <a:gd name="connsiteX10" fmla="*/ 192808 w 263713"/>
                <a:gd name="connsiteY10" fmla="*/ 2644 h 255763"/>
                <a:gd name="connsiteX11" fmla="*/ 171657 w 263713"/>
                <a:gd name="connsiteY11" fmla="*/ 126 h 255763"/>
                <a:gd name="connsiteX12" fmla="*/ 122806 w 263713"/>
                <a:gd name="connsiteY12" fmla="*/ 16571 h 255763"/>
                <a:gd name="connsiteX13" fmla="*/ 105418 w 263713"/>
                <a:gd name="connsiteY13" fmla="*/ 63016 h 255763"/>
                <a:gd name="connsiteX14" fmla="*/ 105418 w 263713"/>
                <a:gd name="connsiteY14" fmla="*/ 75980 h 255763"/>
                <a:gd name="connsiteX15" fmla="*/ 103311 w 263713"/>
                <a:gd name="connsiteY15" fmla="*/ 78054 h 255763"/>
                <a:gd name="connsiteX16" fmla="*/ 50621 w 263713"/>
                <a:gd name="connsiteY16" fmla="*/ 78054 h 255763"/>
                <a:gd name="connsiteX17" fmla="*/ 48513 w 263713"/>
                <a:gd name="connsiteY17" fmla="*/ 76131 h 255763"/>
                <a:gd name="connsiteX18" fmla="*/ 48513 w 263713"/>
                <a:gd name="connsiteY18" fmla="*/ 75980 h 255763"/>
                <a:gd name="connsiteX19" fmla="*/ 48513 w 263713"/>
                <a:gd name="connsiteY19" fmla="*/ 63831 h 255763"/>
                <a:gd name="connsiteX20" fmla="*/ 75686 w 263713"/>
                <a:gd name="connsiteY20" fmla="*/ 38645 h 255763"/>
                <a:gd name="connsiteX21" fmla="*/ 87278 w 263713"/>
                <a:gd name="connsiteY21" fmla="*/ 39460 h 255763"/>
                <a:gd name="connsiteX22" fmla="*/ 90861 w 263713"/>
                <a:gd name="connsiteY22" fmla="*/ 36825 h 255763"/>
                <a:gd name="connsiteX23" fmla="*/ 90891 w 263713"/>
                <a:gd name="connsiteY23" fmla="*/ 36349 h 255763"/>
                <a:gd name="connsiteX24" fmla="*/ 90891 w 263713"/>
                <a:gd name="connsiteY24" fmla="*/ 6718 h 255763"/>
                <a:gd name="connsiteX25" fmla="*/ 87504 w 263713"/>
                <a:gd name="connsiteY25" fmla="*/ 2644 h 255763"/>
                <a:gd name="connsiteX26" fmla="*/ 66352 w 263713"/>
                <a:gd name="connsiteY26" fmla="*/ 126 h 255763"/>
                <a:gd name="connsiteX27" fmla="*/ 17501 w 263713"/>
                <a:gd name="connsiteY27" fmla="*/ 16571 h 255763"/>
                <a:gd name="connsiteX28" fmla="*/ 114 w 263713"/>
                <a:gd name="connsiteY28" fmla="*/ 63016 h 255763"/>
                <a:gd name="connsiteX29" fmla="*/ 114 w 263713"/>
                <a:gd name="connsiteY29" fmla="*/ 251615 h 255763"/>
                <a:gd name="connsiteX30" fmla="*/ 4329 w 263713"/>
                <a:gd name="connsiteY30" fmla="*/ 255763 h 255763"/>
                <a:gd name="connsiteX31" fmla="*/ 44223 w 263713"/>
                <a:gd name="connsiteY31" fmla="*/ 255763 h 255763"/>
                <a:gd name="connsiteX32" fmla="*/ 48513 w 263713"/>
                <a:gd name="connsiteY32" fmla="*/ 251615 h 255763"/>
                <a:gd name="connsiteX33" fmla="*/ 48513 w 263713"/>
                <a:gd name="connsiteY33" fmla="*/ 115018 h 255763"/>
                <a:gd name="connsiteX34" fmla="*/ 50546 w 263713"/>
                <a:gd name="connsiteY34" fmla="*/ 112871 h 255763"/>
                <a:gd name="connsiteX35" fmla="*/ 50621 w 263713"/>
                <a:gd name="connsiteY35" fmla="*/ 112870 h 255763"/>
                <a:gd name="connsiteX36" fmla="*/ 103311 w 263713"/>
                <a:gd name="connsiteY36" fmla="*/ 112870 h 255763"/>
                <a:gd name="connsiteX37" fmla="*/ 105418 w 263713"/>
                <a:gd name="connsiteY37" fmla="*/ 115018 h 255763"/>
                <a:gd name="connsiteX38" fmla="*/ 105418 w 263713"/>
                <a:gd name="connsiteY38" fmla="*/ 251615 h 255763"/>
                <a:gd name="connsiteX39" fmla="*/ 109633 w 263713"/>
                <a:gd name="connsiteY39" fmla="*/ 255763 h 255763"/>
                <a:gd name="connsiteX40" fmla="*/ 149602 w 263713"/>
                <a:gd name="connsiteY40" fmla="*/ 255763 h 255763"/>
                <a:gd name="connsiteX41" fmla="*/ 153818 w 263713"/>
                <a:gd name="connsiteY41" fmla="*/ 251615 h 255763"/>
                <a:gd name="connsiteX42" fmla="*/ 153818 w 263713"/>
                <a:gd name="connsiteY42" fmla="*/ 115018 h 255763"/>
                <a:gd name="connsiteX43" fmla="*/ 155850 w 263713"/>
                <a:gd name="connsiteY43" fmla="*/ 112871 h 255763"/>
                <a:gd name="connsiteX44" fmla="*/ 155925 w 263713"/>
                <a:gd name="connsiteY44" fmla="*/ 112870 h 255763"/>
                <a:gd name="connsiteX45" fmla="*/ 182646 w 263713"/>
                <a:gd name="connsiteY45" fmla="*/ 112870 h 255763"/>
                <a:gd name="connsiteX46" fmla="*/ 195443 w 263713"/>
                <a:gd name="connsiteY46" fmla="*/ 109536 h 255763"/>
                <a:gd name="connsiteX47" fmla="*/ 212153 w 263713"/>
                <a:gd name="connsiteY47" fmla="*/ 100055 h 255763"/>
                <a:gd name="connsiteX48" fmla="*/ 215149 w 263713"/>
                <a:gd name="connsiteY48" fmla="*/ 100779 h 255763"/>
                <a:gd name="connsiteX49" fmla="*/ 215465 w 263713"/>
                <a:gd name="connsiteY49" fmla="*/ 101981 h 255763"/>
                <a:gd name="connsiteX50" fmla="*/ 215465 w 263713"/>
                <a:gd name="connsiteY50" fmla="*/ 251615 h 255763"/>
                <a:gd name="connsiteX51" fmla="*/ 219755 w 263713"/>
                <a:gd name="connsiteY51" fmla="*/ 255763 h 255763"/>
                <a:gd name="connsiteX52" fmla="*/ 259498 w 263713"/>
                <a:gd name="connsiteY52" fmla="*/ 255763 h 255763"/>
                <a:gd name="connsiteX53" fmla="*/ 263714 w 263713"/>
                <a:gd name="connsiteY53" fmla="*/ 251615 h 255763"/>
                <a:gd name="connsiteX54" fmla="*/ 263714 w 263713"/>
                <a:gd name="connsiteY54" fmla="*/ 82276 h 255763"/>
                <a:gd name="connsiteX55" fmla="*/ 259498 w 263713"/>
                <a:gd name="connsiteY55" fmla="*/ 78054 h 25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63713" h="255763">
                  <a:moveTo>
                    <a:pt x="259498" y="78054"/>
                  </a:moveTo>
                  <a:lnTo>
                    <a:pt x="155925" y="78054"/>
                  </a:lnTo>
                  <a:cubicBezTo>
                    <a:pt x="154804" y="78095"/>
                    <a:pt x="153863" y="77235"/>
                    <a:pt x="153818" y="76131"/>
                  </a:cubicBezTo>
                  <a:cubicBezTo>
                    <a:pt x="153818" y="76081"/>
                    <a:pt x="153818" y="76030"/>
                    <a:pt x="153818" y="75980"/>
                  </a:cubicBezTo>
                  <a:lnTo>
                    <a:pt x="153818" y="63831"/>
                  </a:lnTo>
                  <a:cubicBezTo>
                    <a:pt x="153818" y="47090"/>
                    <a:pt x="162850" y="38645"/>
                    <a:pt x="180991" y="38645"/>
                  </a:cubicBezTo>
                  <a:cubicBezTo>
                    <a:pt x="184897" y="38632"/>
                    <a:pt x="188796" y="38904"/>
                    <a:pt x="192658" y="39460"/>
                  </a:cubicBezTo>
                  <a:cubicBezTo>
                    <a:pt x="194344" y="39707"/>
                    <a:pt x="195917" y="38561"/>
                    <a:pt x="196165" y="36902"/>
                  </a:cubicBezTo>
                  <a:cubicBezTo>
                    <a:pt x="196188" y="36719"/>
                    <a:pt x="196203" y="36534"/>
                    <a:pt x="196195" y="36349"/>
                  </a:cubicBezTo>
                  <a:lnTo>
                    <a:pt x="196195" y="6718"/>
                  </a:lnTo>
                  <a:cubicBezTo>
                    <a:pt x="196173" y="4749"/>
                    <a:pt x="194765" y="3059"/>
                    <a:pt x="192808" y="2644"/>
                  </a:cubicBezTo>
                  <a:cubicBezTo>
                    <a:pt x="185861" y="1099"/>
                    <a:pt x="178778" y="255"/>
                    <a:pt x="171657" y="126"/>
                  </a:cubicBezTo>
                  <a:cubicBezTo>
                    <a:pt x="153803" y="-954"/>
                    <a:pt x="136242" y="4958"/>
                    <a:pt x="122806" y="16571"/>
                  </a:cubicBezTo>
                  <a:cubicBezTo>
                    <a:pt x="110672" y="28981"/>
                    <a:pt x="104364" y="45824"/>
                    <a:pt x="105418" y="63016"/>
                  </a:cubicBezTo>
                  <a:lnTo>
                    <a:pt x="105418" y="75980"/>
                  </a:lnTo>
                  <a:cubicBezTo>
                    <a:pt x="105418" y="77125"/>
                    <a:pt x="104477" y="78054"/>
                    <a:pt x="103311" y="78054"/>
                  </a:cubicBezTo>
                  <a:lnTo>
                    <a:pt x="50621" y="78054"/>
                  </a:lnTo>
                  <a:cubicBezTo>
                    <a:pt x="49499" y="78095"/>
                    <a:pt x="48558" y="77235"/>
                    <a:pt x="48513" y="76131"/>
                  </a:cubicBezTo>
                  <a:cubicBezTo>
                    <a:pt x="48513" y="76081"/>
                    <a:pt x="48513" y="76030"/>
                    <a:pt x="48513" y="75980"/>
                  </a:cubicBezTo>
                  <a:lnTo>
                    <a:pt x="48513" y="63831"/>
                  </a:lnTo>
                  <a:cubicBezTo>
                    <a:pt x="48513" y="47090"/>
                    <a:pt x="57546" y="38645"/>
                    <a:pt x="75686" y="38645"/>
                  </a:cubicBezTo>
                  <a:cubicBezTo>
                    <a:pt x="79563" y="38629"/>
                    <a:pt x="83439" y="38901"/>
                    <a:pt x="87278" y="39460"/>
                  </a:cubicBezTo>
                  <a:cubicBezTo>
                    <a:pt x="89009" y="39706"/>
                    <a:pt x="90612" y="38526"/>
                    <a:pt x="90861" y="36825"/>
                  </a:cubicBezTo>
                  <a:cubicBezTo>
                    <a:pt x="90883" y="36668"/>
                    <a:pt x="90891" y="36508"/>
                    <a:pt x="90891" y="36349"/>
                  </a:cubicBezTo>
                  <a:lnTo>
                    <a:pt x="90891" y="6718"/>
                  </a:lnTo>
                  <a:cubicBezTo>
                    <a:pt x="90868" y="4749"/>
                    <a:pt x="89461" y="3059"/>
                    <a:pt x="87504" y="2644"/>
                  </a:cubicBezTo>
                  <a:cubicBezTo>
                    <a:pt x="80556" y="1104"/>
                    <a:pt x="73473" y="260"/>
                    <a:pt x="66352" y="126"/>
                  </a:cubicBezTo>
                  <a:cubicBezTo>
                    <a:pt x="48498" y="-954"/>
                    <a:pt x="30937" y="4958"/>
                    <a:pt x="17501" y="16571"/>
                  </a:cubicBezTo>
                  <a:cubicBezTo>
                    <a:pt x="5368" y="28981"/>
                    <a:pt x="-940" y="45824"/>
                    <a:pt x="114" y="63016"/>
                  </a:cubicBezTo>
                  <a:lnTo>
                    <a:pt x="114" y="251615"/>
                  </a:lnTo>
                  <a:cubicBezTo>
                    <a:pt x="114" y="253906"/>
                    <a:pt x="2003" y="255763"/>
                    <a:pt x="4329" y="255763"/>
                  </a:cubicBezTo>
                  <a:lnTo>
                    <a:pt x="44223" y="255763"/>
                  </a:lnTo>
                  <a:cubicBezTo>
                    <a:pt x="46564" y="255764"/>
                    <a:pt x="48475" y="253918"/>
                    <a:pt x="48513" y="251615"/>
                  </a:cubicBezTo>
                  <a:lnTo>
                    <a:pt x="48513" y="115018"/>
                  </a:lnTo>
                  <a:cubicBezTo>
                    <a:pt x="48468" y="113874"/>
                    <a:pt x="49379" y="112912"/>
                    <a:pt x="50546" y="112871"/>
                  </a:cubicBezTo>
                  <a:cubicBezTo>
                    <a:pt x="50568" y="112871"/>
                    <a:pt x="50598" y="112870"/>
                    <a:pt x="50621" y="112870"/>
                  </a:cubicBezTo>
                  <a:lnTo>
                    <a:pt x="103311" y="112870"/>
                  </a:lnTo>
                  <a:cubicBezTo>
                    <a:pt x="104485" y="112910"/>
                    <a:pt x="105418" y="113860"/>
                    <a:pt x="105418" y="115018"/>
                  </a:cubicBezTo>
                  <a:lnTo>
                    <a:pt x="105418" y="251615"/>
                  </a:lnTo>
                  <a:cubicBezTo>
                    <a:pt x="105418" y="253906"/>
                    <a:pt x="107308" y="255763"/>
                    <a:pt x="109633" y="255763"/>
                  </a:cubicBezTo>
                  <a:lnTo>
                    <a:pt x="149602" y="255763"/>
                  </a:lnTo>
                  <a:cubicBezTo>
                    <a:pt x="151928" y="255763"/>
                    <a:pt x="153818" y="253906"/>
                    <a:pt x="153818" y="251615"/>
                  </a:cubicBezTo>
                  <a:lnTo>
                    <a:pt x="153818" y="115018"/>
                  </a:lnTo>
                  <a:cubicBezTo>
                    <a:pt x="153772" y="113874"/>
                    <a:pt x="154683" y="112912"/>
                    <a:pt x="155850" y="112871"/>
                  </a:cubicBezTo>
                  <a:cubicBezTo>
                    <a:pt x="155873" y="112871"/>
                    <a:pt x="155903" y="112870"/>
                    <a:pt x="155925" y="112870"/>
                  </a:cubicBezTo>
                  <a:lnTo>
                    <a:pt x="182646" y="112870"/>
                  </a:lnTo>
                  <a:cubicBezTo>
                    <a:pt x="187140" y="112900"/>
                    <a:pt x="191559" y="111749"/>
                    <a:pt x="195443" y="109536"/>
                  </a:cubicBezTo>
                  <a:lnTo>
                    <a:pt x="212153" y="100055"/>
                  </a:lnTo>
                  <a:cubicBezTo>
                    <a:pt x="213184" y="99440"/>
                    <a:pt x="214524" y="99764"/>
                    <a:pt x="215149" y="100779"/>
                  </a:cubicBezTo>
                  <a:cubicBezTo>
                    <a:pt x="215374" y="101141"/>
                    <a:pt x="215480" y="101558"/>
                    <a:pt x="215465" y="101981"/>
                  </a:cubicBezTo>
                  <a:lnTo>
                    <a:pt x="215465" y="251615"/>
                  </a:lnTo>
                  <a:cubicBezTo>
                    <a:pt x="215502" y="253918"/>
                    <a:pt x="217414" y="255763"/>
                    <a:pt x="219755" y="255763"/>
                  </a:cubicBezTo>
                  <a:lnTo>
                    <a:pt x="259498" y="255763"/>
                  </a:lnTo>
                  <a:cubicBezTo>
                    <a:pt x="261824" y="255763"/>
                    <a:pt x="263714" y="253906"/>
                    <a:pt x="263714" y="251615"/>
                  </a:cubicBezTo>
                  <a:lnTo>
                    <a:pt x="263714" y="82276"/>
                  </a:lnTo>
                  <a:cubicBezTo>
                    <a:pt x="263714" y="79973"/>
                    <a:pt x="261839" y="78095"/>
                    <a:pt x="259498" y="78054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801682C1-D806-4205-A949-27BC524A14BE}"/>
                </a:ext>
              </a:extLst>
            </p:cNvPr>
            <p:cNvSpPr/>
            <p:nvPr/>
          </p:nvSpPr>
          <p:spPr bwMode="black">
            <a:xfrm>
              <a:off x="2450714" y="386553"/>
              <a:ext cx="54047" cy="53187"/>
            </a:xfrm>
            <a:custGeom>
              <a:avLst/>
              <a:gdLst>
                <a:gd name="connsiteX0" fmla="*/ 26723 w 54047"/>
                <a:gd name="connsiteY0" fmla="*/ 2 h 53187"/>
                <a:gd name="connsiteX1" fmla="*/ 2 w 54047"/>
                <a:gd name="connsiteY1" fmla="*/ 26891 h 53187"/>
                <a:gd name="connsiteX2" fmla="*/ 27325 w 54047"/>
                <a:gd name="connsiteY2" fmla="*/ 53186 h 53187"/>
                <a:gd name="connsiteX3" fmla="*/ 54046 w 54047"/>
                <a:gd name="connsiteY3" fmla="*/ 26373 h 53187"/>
                <a:gd name="connsiteX4" fmla="*/ 26798 w 54047"/>
                <a:gd name="connsiteY4" fmla="*/ 1 h 53187"/>
                <a:gd name="connsiteX5" fmla="*/ 26723 w 54047"/>
                <a:gd name="connsiteY5" fmla="*/ 2 h 53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47" h="53187">
                  <a:moveTo>
                    <a:pt x="26723" y="2"/>
                  </a:moveTo>
                  <a:cubicBezTo>
                    <a:pt x="11797" y="166"/>
                    <a:pt x="-164" y="12204"/>
                    <a:pt x="2" y="26891"/>
                  </a:cubicBezTo>
                  <a:cubicBezTo>
                    <a:pt x="167" y="41577"/>
                    <a:pt x="12406" y="53349"/>
                    <a:pt x="27325" y="53186"/>
                  </a:cubicBezTo>
                  <a:cubicBezTo>
                    <a:pt x="42221" y="53021"/>
                    <a:pt x="54167" y="41030"/>
                    <a:pt x="54046" y="26373"/>
                  </a:cubicBezTo>
                  <a:cubicBezTo>
                    <a:pt x="53926" y="11686"/>
                    <a:pt x="41725" y="-121"/>
                    <a:pt x="26798" y="1"/>
                  </a:cubicBezTo>
                  <a:cubicBezTo>
                    <a:pt x="26776" y="1"/>
                    <a:pt x="26746" y="1"/>
                    <a:pt x="26723" y="2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BED2AA5-5380-435B-A846-9F005D4FC94F}"/>
                </a:ext>
              </a:extLst>
            </p:cNvPr>
            <p:cNvSpPr/>
            <p:nvPr/>
          </p:nvSpPr>
          <p:spPr bwMode="black">
            <a:xfrm>
              <a:off x="781411" y="575505"/>
              <a:ext cx="346889" cy="98341"/>
            </a:xfrm>
            <a:custGeom>
              <a:avLst/>
              <a:gdLst>
                <a:gd name="connsiteX0" fmla="*/ 252173 w 346889"/>
                <a:gd name="connsiteY0" fmla="*/ 74984 h 98341"/>
                <a:gd name="connsiteX1" fmla="*/ 148149 w 346889"/>
                <a:gd name="connsiteY1" fmla="*/ 15723 h 98341"/>
                <a:gd name="connsiteX2" fmla="*/ 126621 w 346889"/>
                <a:gd name="connsiteY2" fmla="*/ 15723 h 98341"/>
                <a:gd name="connsiteX3" fmla="*/ 94330 w 346889"/>
                <a:gd name="connsiteY3" fmla="*/ 34020 h 98341"/>
                <a:gd name="connsiteX4" fmla="*/ 72802 w 346889"/>
                <a:gd name="connsiteY4" fmla="*/ 34020 h 98341"/>
                <a:gd name="connsiteX5" fmla="*/ 13262 w 346889"/>
                <a:gd name="connsiteY5" fmla="*/ 389 h 98341"/>
                <a:gd name="connsiteX6" fmla="*/ 10402 w 346889"/>
                <a:gd name="connsiteY6" fmla="*/ 389 h 98341"/>
                <a:gd name="connsiteX7" fmla="*/ 2875 w 346889"/>
                <a:gd name="connsiteY7" fmla="*/ 4833 h 98341"/>
                <a:gd name="connsiteX8" fmla="*/ 791 w 346889"/>
                <a:gd name="connsiteY8" fmla="*/ 12635 h 98341"/>
                <a:gd name="connsiteX9" fmla="*/ 2875 w 346889"/>
                <a:gd name="connsiteY9" fmla="*/ 14686 h 98341"/>
                <a:gd name="connsiteX10" fmla="*/ 73178 w 346889"/>
                <a:gd name="connsiteY10" fmla="*/ 54613 h 98341"/>
                <a:gd name="connsiteX11" fmla="*/ 94706 w 346889"/>
                <a:gd name="connsiteY11" fmla="*/ 54613 h 98341"/>
                <a:gd name="connsiteX12" fmla="*/ 126997 w 346889"/>
                <a:gd name="connsiteY12" fmla="*/ 36242 h 98341"/>
                <a:gd name="connsiteX13" fmla="*/ 148525 w 346889"/>
                <a:gd name="connsiteY13" fmla="*/ 36242 h 98341"/>
                <a:gd name="connsiteX14" fmla="*/ 252550 w 346889"/>
                <a:gd name="connsiteY14" fmla="*/ 95503 h 98341"/>
                <a:gd name="connsiteX15" fmla="*/ 274077 w 346889"/>
                <a:gd name="connsiteY15" fmla="*/ 95503 h 98341"/>
                <a:gd name="connsiteX16" fmla="*/ 344004 w 346889"/>
                <a:gd name="connsiteY16" fmla="*/ 55502 h 98341"/>
                <a:gd name="connsiteX17" fmla="*/ 346136 w 346889"/>
                <a:gd name="connsiteY17" fmla="*/ 47822 h 98341"/>
                <a:gd name="connsiteX18" fmla="*/ 344004 w 346889"/>
                <a:gd name="connsiteY18" fmla="*/ 45724 h 98341"/>
                <a:gd name="connsiteX19" fmla="*/ 336477 w 346889"/>
                <a:gd name="connsiteY19" fmla="*/ 41205 h 98341"/>
                <a:gd name="connsiteX20" fmla="*/ 333617 w 346889"/>
                <a:gd name="connsiteY20" fmla="*/ 41205 h 98341"/>
                <a:gd name="connsiteX21" fmla="*/ 274077 w 346889"/>
                <a:gd name="connsiteY21" fmla="*/ 75058 h 98341"/>
                <a:gd name="connsiteX22" fmla="*/ 252173 w 346889"/>
                <a:gd name="connsiteY22" fmla="*/ 74984 h 98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6889" h="98341">
                  <a:moveTo>
                    <a:pt x="252173" y="74984"/>
                  </a:moveTo>
                  <a:lnTo>
                    <a:pt x="148149" y="15723"/>
                  </a:lnTo>
                  <a:cubicBezTo>
                    <a:pt x="141488" y="11938"/>
                    <a:pt x="133282" y="11938"/>
                    <a:pt x="126621" y="15723"/>
                  </a:cubicBezTo>
                  <a:lnTo>
                    <a:pt x="94330" y="34020"/>
                  </a:lnTo>
                  <a:cubicBezTo>
                    <a:pt x="87686" y="37866"/>
                    <a:pt x="79445" y="37866"/>
                    <a:pt x="72802" y="34020"/>
                  </a:cubicBezTo>
                  <a:lnTo>
                    <a:pt x="13262" y="389"/>
                  </a:lnTo>
                  <a:cubicBezTo>
                    <a:pt x="12382" y="-130"/>
                    <a:pt x="11283" y="-130"/>
                    <a:pt x="10402" y="389"/>
                  </a:cubicBezTo>
                  <a:lnTo>
                    <a:pt x="2875" y="4833"/>
                  </a:lnTo>
                  <a:cubicBezTo>
                    <a:pt x="111" y="6422"/>
                    <a:pt x="-822" y="9914"/>
                    <a:pt x="791" y="12635"/>
                  </a:cubicBezTo>
                  <a:cubicBezTo>
                    <a:pt x="1295" y="13484"/>
                    <a:pt x="2013" y="14190"/>
                    <a:pt x="2875" y="14686"/>
                  </a:cubicBezTo>
                  <a:lnTo>
                    <a:pt x="73178" y="54613"/>
                  </a:lnTo>
                  <a:cubicBezTo>
                    <a:pt x="79839" y="58397"/>
                    <a:pt x="88045" y="58397"/>
                    <a:pt x="94706" y="54613"/>
                  </a:cubicBezTo>
                  <a:lnTo>
                    <a:pt x="126997" y="36242"/>
                  </a:lnTo>
                  <a:cubicBezTo>
                    <a:pt x="133658" y="32457"/>
                    <a:pt x="141864" y="32457"/>
                    <a:pt x="148525" y="36242"/>
                  </a:cubicBezTo>
                  <a:lnTo>
                    <a:pt x="252550" y="95503"/>
                  </a:lnTo>
                  <a:cubicBezTo>
                    <a:pt x="259210" y="99288"/>
                    <a:pt x="267417" y="99288"/>
                    <a:pt x="274077" y="95503"/>
                  </a:cubicBezTo>
                  <a:lnTo>
                    <a:pt x="344004" y="55502"/>
                  </a:lnTo>
                  <a:cubicBezTo>
                    <a:pt x="346748" y="53960"/>
                    <a:pt x="347702" y="50522"/>
                    <a:pt x="346136" y="47822"/>
                  </a:cubicBezTo>
                  <a:cubicBezTo>
                    <a:pt x="345629" y="46947"/>
                    <a:pt x="344892" y="46223"/>
                    <a:pt x="344004" y="45724"/>
                  </a:cubicBezTo>
                  <a:lnTo>
                    <a:pt x="336477" y="41205"/>
                  </a:lnTo>
                  <a:cubicBezTo>
                    <a:pt x="335596" y="40686"/>
                    <a:pt x="334498" y="40686"/>
                    <a:pt x="333617" y="41205"/>
                  </a:cubicBezTo>
                  <a:lnTo>
                    <a:pt x="274077" y="75058"/>
                  </a:lnTo>
                  <a:cubicBezTo>
                    <a:pt x="267308" y="78964"/>
                    <a:pt x="258915" y="78935"/>
                    <a:pt x="252173" y="74984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34BD8C1-8594-4179-AFAE-CBE8084E246F}"/>
                </a:ext>
              </a:extLst>
            </p:cNvPr>
            <p:cNvSpPr/>
            <p:nvPr/>
          </p:nvSpPr>
          <p:spPr bwMode="black">
            <a:xfrm>
              <a:off x="781068" y="534763"/>
              <a:ext cx="490689" cy="98489"/>
            </a:xfrm>
            <a:custGeom>
              <a:avLst/>
              <a:gdLst>
                <a:gd name="connsiteX0" fmla="*/ 477051 w 490689"/>
                <a:gd name="connsiteY0" fmla="*/ 41131 h 98489"/>
                <a:gd name="connsiteX1" fmla="*/ 417586 w 490689"/>
                <a:gd name="connsiteY1" fmla="*/ 74910 h 98489"/>
                <a:gd name="connsiteX2" fmla="*/ 395983 w 490689"/>
                <a:gd name="connsiteY2" fmla="*/ 74910 h 98489"/>
                <a:gd name="connsiteX3" fmla="*/ 336444 w 490689"/>
                <a:gd name="connsiteY3" fmla="*/ 41131 h 98489"/>
                <a:gd name="connsiteX4" fmla="*/ 333584 w 490689"/>
                <a:gd name="connsiteY4" fmla="*/ 41131 h 98489"/>
                <a:gd name="connsiteX5" fmla="*/ 274044 w 490689"/>
                <a:gd name="connsiteY5" fmla="*/ 74910 h 98489"/>
                <a:gd name="connsiteX6" fmla="*/ 252517 w 490689"/>
                <a:gd name="connsiteY6" fmla="*/ 74910 h 98489"/>
                <a:gd name="connsiteX7" fmla="*/ 148492 w 490689"/>
                <a:gd name="connsiteY7" fmla="*/ 15649 h 98489"/>
                <a:gd name="connsiteX8" fmla="*/ 126964 w 490689"/>
                <a:gd name="connsiteY8" fmla="*/ 15649 h 98489"/>
                <a:gd name="connsiteX9" fmla="*/ 94673 w 490689"/>
                <a:gd name="connsiteY9" fmla="*/ 33946 h 98489"/>
                <a:gd name="connsiteX10" fmla="*/ 73145 w 490689"/>
                <a:gd name="connsiteY10" fmla="*/ 33946 h 98489"/>
                <a:gd name="connsiteX11" fmla="*/ 13606 w 490689"/>
                <a:gd name="connsiteY11" fmla="*/ 389 h 98489"/>
                <a:gd name="connsiteX12" fmla="*/ 10745 w 490689"/>
                <a:gd name="connsiteY12" fmla="*/ 389 h 98489"/>
                <a:gd name="connsiteX13" fmla="*/ 3218 w 490689"/>
                <a:gd name="connsiteY13" fmla="*/ 4833 h 98489"/>
                <a:gd name="connsiteX14" fmla="*/ 578 w 490689"/>
                <a:gd name="connsiteY14" fmla="*/ 12360 h 98489"/>
                <a:gd name="connsiteX15" fmla="*/ 2842 w 490689"/>
                <a:gd name="connsiteY15" fmla="*/ 14760 h 98489"/>
                <a:gd name="connsiteX16" fmla="*/ 73145 w 490689"/>
                <a:gd name="connsiteY16" fmla="*/ 54687 h 98489"/>
                <a:gd name="connsiteX17" fmla="*/ 94673 w 490689"/>
                <a:gd name="connsiteY17" fmla="*/ 54687 h 98489"/>
                <a:gd name="connsiteX18" fmla="*/ 126964 w 490689"/>
                <a:gd name="connsiteY18" fmla="*/ 36390 h 98489"/>
                <a:gd name="connsiteX19" fmla="*/ 148492 w 490689"/>
                <a:gd name="connsiteY19" fmla="*/ 36390 h 98489"/>
                <a:gd name="connsiteX20" fmla="*/ 252517 w 490689"/>
                <a:gd name="connsiteY20" fmla="*/ 95651 h 98489"/>
                <a:gd name="connsiteX21" fmla="*/ 274044 w 490689"/>
                <a:gd name="connsiteY21" fmla="*/ 95651 h 98489"/>
                <a:gd name="connsiteX22" fmla="*/ 333584 w 490689"/>
                <a:gd name="connsiteY22" fmla="*/ 61798 h 98489"/>
                <a:gd name="connsiteX23" fmla="*/ 336444 w 490689"/>
                <a:gd name="connsiteY23" fmla="*/ 61798 h 98489"/>
                <a:gd name="connsiteX24" fmla="*/ 395983 w 490689"/>
                <a:gd name="connsiteY24" fmla="*/ 95651 h 98489"/>
                <a:gd name="connsiteX25" fmla="*/ 417586 w 490689"/>
                <a:gd name="connsiteY25" fmla="*/ 95651 h 98489"/>
                <a:gd name="connsiteX26" fmla="*/ 487814 w 490689"/>
                <a:gd name="connsiteY26" fmla="*/ 55724 h 98489"/>
                <a:gd name="connsiteX27" fmla="*/ 489898 w 490689"/>
                <a:gd name="connsiteY27" fmla="*/ 47922 h 98489"/>
                <a:gd name="connsiteX28" fmla="*/ 487814 w 490689"/>
                <a:gd name="connsiteY28" fmla="*/ 45872 h 98489"/>
                <a:gd name="connsiteX29" fmla="*/ 480287 w 490689"/>
                <a:gd name="connsiteY29" fmla="*/ 41427 h 98489"/>
                <a:gd name="connsiteX30" fmla="*/ 477051 w 490689"/>
                <a:gd name="connsiteY30" fmla="*/ 41131 h 9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90689" h="98489">
                  <a:moveTo>
                    <a:pt x="477051" y="41131"/>
                  </a:moveTo>
                  <a:lnTo>
                    <a:pt x="417586" y="74910"/>
                  </a:lnTo>
                  <a:cubicBezTo>
                    <a:pt x="410915" y="78754"/>
                    <a:pt x="402655" y="78754"/>
                    <a:pt x="395983" y="74910"/>
                  </a:cubicBezTo>
                  <a:lnTo>
                    <a:pt x="336444" y="41131"/>
                  </a:lnTo>
                  <a:cubicBezTo>
                    <a:pt x="335563" y="40612"/>
                    <a:pt x="334464" y="40612"/>
                    <a:pt x="333584" y="41131"/>
                  </a:cubicBezTo>
                  <a:lnTo>
                    <a:pt x="274044" y="74910"/>
                  </a:lnTo>
                  <a:cubicBezTo>
                    <a:pt x="267401" y="78757"/>
                    <a:pt x="259160" y="78757"/>
                    <a:pt x="252517" y="74910"/>
                  </a:cubicBezTo>
                  <a:lnTo>
                    <a:pt x="148492" y="15649"/>
                  </a:lnTo>
                  <a:cubicBezTo>
                    <a:pt x="141831" y="11864"/>
                    <a:pt x="133625" y="11864"/>
                    <a:pt x="126964" y="15649"/>
                  </a:cubicBezTo>
                  <a:lnTo>
                    <a:pt x="94673" y="33946"/>
                  </a:lnTo>
                  <a:cubicBezTo>
                    <a:pt x="88012" y="37730"/>
                    <a:pt x="79806" y="37730"/>
                    <a:pt x="73145" y="33946"/>
                  </a:cubicBezTo>
                  <a:lnTo>
                    <a:pt x="13606" y="389"/>
                  </a:lnTo>
                  <a:cubicBezTo>
                    <a:pt x="12725" y="-130"/>
                    <a:pt x="11626" y="-130"/>
                    <a:pt x="10745" y="389"/>
                  </a:cubicBezTo>
                  <a:lnTo>
                    <a:pt x="3218" y="4833"/>
                  </a:lnTo>
                  <a:cubicBezTo>
                    <a:pt x="377" y="6194"/>
                    <a:pt x="-804" y="9564"/>
                    <a:pt x="578" y="12360"/>
                  </a:cubicBezTo>
                  <a:cubicBezTo>
                    <a:pt x="1074" y="13363"/>
                    <a:pt x="1862" y="14198"/>
                    <a:pt x="2842" y="14760"/>
                  </a:cubicBezTo>
                  <a:lnTo>
                    <a:pt x="73145" y="54687"/>
                  </a:lnTo>
                  <a:cubicBezTo>
                    <a:pt x="79806" y="58471"/>
                    <a:pt x="88012" y="58471"/>
                    <a:pt x="94673" y="54687"/>
                  </a:cubicBezTo>
                  <a:lnTo>
                    <a:pt x="126964" y="36390"/>
                  </a:lnTo>
                  <a:cubicBezTo>
                    <a:pt x="133625" y="32605"/>
                    <a:pt x="141831" y="32605"/>
                    <a:pt x="148492" y="36390"/>
                  </a:cubicBezTo>
                  <a:lnTo>
                    <a:pt x="252517" y="95651"/>
                  </a:lnTo>
                  <a:cubicBezTo>
                    <a:pt x="259177" y="99436"/>
                    <a:pt x="267383" y="99436"/>
                    <a:pt x="274044" y="95651"/>
                  </a:cubicBezTo>
                  <a:lnTo>
                    <a:pt x="333584" y="61798"/>
                  </a:lnTo>
                  <a:cubicBezTo>
                    <a:pt x="334464" y="61280"/>
                    <a:pt x="335563" y="61280"/>
                    <a:pt x="336444" y="61798"/>
                  </a:cubicBezTo>
                  <a:lnTo>
                    <a:pt x="395983" y="95651"/>
                  </a:lnTo>
                  <a:cubicBezTo>
                    <a:pt x="402671" y="99434"/>
                    <a:pt x="410898" y="99434"/>
                    <a:pt x="417586" y="95651"/>
                  </a:cubicBezTo>
                  <a:lnTo>
                    <a:pt x="487814" y="55724"/>
                  </a:lnTo>
                  <a:cubicBezTo>
                    <a:pt x="490579" y="54136"/>
                    <a:pt x="491512" y="50643"/>
                    <a:pt x="489898" y="47922"/>
                  </a:cubicBezTo>
                  <a:cubicBezTo>
                    <a:pt x="489394" y="47073"/>
                    <a:pt x="488677" y="46367"/>
                    <a:pt x="487814" y="45872"/>
                  </a:cubicBezTo>
                  <a:lnTo>
                    <a:pt x="480287" y="41427"/>
                  </a:lnTo>
                  <a:cubicBezTo>
                    <a:pt x="479367" y="40696"/>
                    <a:pt x="478092" y="40579"/>
                    <a:pt x="477051" y="41131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Vapaamuotoinen: Muoto 20">
              <a:extLst>
                <a:ext uri="{FF2B5EF4-FFF2-40B4-BE49-F238E27FC236}">
                  <a16:creationId xmlns:a16="http://schemas.microsoft.com/office/drawing/2014/main" id="{05BAEF14-C6F6-47EC-809B-FE782F085444}"/>
                </a:ext>
              </a:extLst>
            </p:cNvPr>
            <p:cNvSpPr/>
            <p:nvPr/>
          </p:nvSpPr>
          <p:spPr bwMode="black">
            <a:xfrm>
              <a:off x="781025" y="364308"/>
              <a:ext cx="490742" cy="228054"/>
            </a:xfrm>
            <a:custGeom>
              <a:avLst/>
              <a:gdLst>
                <a:gd name="connsiteX0" fmla="*/ 396027 w 490742"/>
                <a:gd name="connsiteY0" fmla="*/ 204623 h 228054"/>
                <a:gd name="connsiteX1" fmla="*/ 234645 w 490742"/>
                <a:gd name="connsiteY1" fmla="*/ 112916 h 228054"/>
                <a:gd name="connsiteX2" fmla="*/ 232818 w 490742"/>
                <a:gd name="connsiteY2" fmla="*/ 106566 h 228054"/>
                <a:gd name="connsiteX3" fmla="*/ 234645 w 490742"/>
                <a:gd name="connsiteY3" fmla="*/ 104768 h 228054"/>
                <a:gd name="connsiteX4" fmla="*/ 234645 w 490742"/>
                <a:gd name="connsiteY4" fmla="*/ 104768 h 228054"/>
                <a:gd name="connsiteX5" fmla="*/ 256173 w 490742"/>
                <a:gd name="connsiteY5" fmla="*/ 104768 h 228054"/>
                <a:gd name="connsiteX6" fmla="*/ 396027 w 490742"/>
                <a:gd name="connsiteY6" fmla="*/ 184252 h 228054"/>
                <a:gd name="connsiteX7" fmla="*/ 417630 w 490742"/>
                <a:gd name="connsiteY7" fmla="*/ 184252 h 228054"/>
                <a:gd name="connsiteX8" fmla="*/ 487858 w 490742"/>
                <a:gd name="connsiteY8" fmla="*/ 144324 h 228054"/>
                <a:gd name="connsiteX9" fmla="*/ 489989 w 490742"/>
                <a:gd name="connsiteY9" fmla="*/ 136644 h 228054"/>
                <a:gd name="connsiteX10" fmla="*/ 487858 w 490742"/>
                <a:gd name="connsiteY10" fmla="*/ 134546 h 228054"/>
                <a:gd name="connsiteX11" fmla="*/ 255947 w 490742"/>
                <a:gd name="connsiteY11" fmla="*/ 2838 h 228054"/>
                <a:gd name="connsiteX12" fmla="*/ 234419 w 490742"/>
                <a:gd name="connsiteY12" fmla="*/ 2838 h 228054"/>
                <a:gd name="connsiteX13" fmla="*/ 2885 w 490742"/>
                <a:gd name="connsiteY13" fmla="*/ 134546 h 228054"/>
                <a:gd name="connsiteX14" fmla="*/ 754 w 490742"/>
                <a:gd name="connsiteY14" fmla="*/ 142227 h 228054"/>
                <a:gd name="connsiteX15" fmla="*/ 2885 w 490742"/>
                <a:gd name="connsiteY15" fmla="*/ 144324 h 228054"/>
                <a:gd name="connsiteX16" fmla="*/ 73188 w 490742"/>
                <a:gd name="connsiteY16" fmla="*/ 184252 h 228054"/>
                <a:gd name="connsiteX17" fmla="*/ 94716 w 490742"/>
                <a:gd name="connsiteY17" fmla="*/ 184252 h 228054"/>
                <a:gd name="connsiteX18" fmla="*/ 127007 w 490742"/>
                <a:gd name="connsiteY18" fmla="*/ 165955 h 228054"/>
                <a:gd name="connsiteX19" fmla="*/ 148535 w 490742"/>
                <a:gd name="connsiteY19" fmla="*/ 165955 h 228054"/>
                <a:gd name="connsiteX20" fmla="*/ 252560 w 490742"/>
                <a:gd name="connsiteY20" fmla="*/ 225216 h 228054"/>
                <a:gd name="connsiteX21" fmla="*/ 274087 w 490742"/>
                <a:gd name="connsiteY21" fmla="*/ 225216 h 228054"/>
                <a:gd name="connsiteX22" fmla="*/ 333627 w 490742"/>
                <a:gd name="connsiteY22" fmla="*/ 191437 h 228054"/>
                <a:gd name="connsiteX23" fmla="*/ 336487 w 490742"/>
                <a:gd name="connsiteY23" fmla="*/ 191437 h 228054"/>
                <a:gd name="connsiteX24" fmla="*/ 396027 w 490742"/>
                <a:gd name="connsiteY24" fmla="*/ 225216 h 228054"/>
                <a:gd name="connsiteX25" fmla="*/ 417630 w 490742"/>
                <a:gd name="connsiteY25" fmla="*/ 225216 h 228054"/>
                <a:gd name="connsiteX26" fmla="*/ 487858 w 490742"/>
                <a:gd name="connsiteY26" fmla="*/ 185215 h 228054"/>
                <a:gd name="connsiteX27" fmla="*/ 489989 w 490742"/>
                <a:gd name="connsiteY27" fmla="*/ 177534 h 228054"/>
                <a:gd name="connsiteX28" fmla="*/ 487858 w 490742"/>
                <a:gd name="connsiteY28" fmla="*/ 175436 h 228054"/>
                <a:gd name="connsiteX29" fmla="*/ 480331 w 490742"/>
                <a:gd name="connsiteY29" fmla="*/ 170918 h 228054"/>
                <a:gd name="connsiteX30" fmla="*/ 477395 w 490742"/>
                <a:gd name="connsiteY30" fmla="*/ 170918 h 228054"/>
                <a:gd name="connsiteX31" fmla="*/ 417931 w 490742"/>
                <a:gd name="connsiteY31" fmla="*/ 204697 h 228054"/>
                <a:gd name="connsiteX32" fmla="*/ 396027 w 490742"/>
                <a:gd name="connsiteY32" fmla="*/ 204623 h 22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90742" h="228054">
                  <a:moveTo>
                    <a:pt x="396027" y="204623"/>
                  </a:moveTo>
                  <a:lnTo>
                    <a:pt x="234645" y="112916"/>
                  </a:lnTo>
                  <a:cubicBezTo>
                    <a:pt x="232359" y="111659"/>
                    <a:pt x="231541" y="108816"/>
                    <a:pt x="232818" y="106566"/>
                  </a:cubicBezTo>
                  <a:cubicBezTo>
                    <a:pt x="233246" y="105811"/>
                    <a:pt x="233879" y="105189"/>
                    <a:pt x="234645" y="104768"/>
                  </a:cubicBezTo>
                  <a:lnTo>
                    <a:pt x="234645" y="104768"/>
                  </a:lnTo>
                  <a:cubicBezTo>
                    <a:pt x="241306" y="100983"/>
                    <a:pt x="249512" y="100983"/>
                    <a:pt x="256173" y="104768"/>
                  </a:cubicBezTo>
                  <a:lnTo>
                    <a:pt x="396027" y="184252"/>
                  </a:lnTo>
                  <a:cubicBezTo>
                    <a:pt x="402715" y="188034"/>
                    <a:pt x="410942" y="188034"/>
                    <a:pt x="417630" y="184252"/>
                  </a:cubicBezTo>
                  <a:lnTo>
                    <a:pt x="487858" y="144324"/>
                  </a:lnTo>
                  <a:cubicBezTo>
                    <a:pt x="490601" y="142783"/>
                    <a:pt x="491556" y="139344"/>
                    <a:pt x="489989" y="136644"/>
                  </a:cubicBezTo>
                  <a:cubicBezTo>
                    <a:pt x="489482" y="135770"/>
                    <a:pt x="488746" y="135046"/>
                    <a:pt x="487858" y="134546"/>
                  </a:cubicBezTo>
                  <a:lnTo>
                    <a:pt x="255947" y="2838"/>
                  </a:lnTo>
                  <a:cubicBezTo>
                    <a:pt x="249286" y="-946"/>
                    <a:pt x="241080" y="-946"/>
                    <a:pt x="234419" y="2838"/>
                  </a:cubicBezTo>
                  <a:lnTo>
                    <a:pt x="2885" y="134546"/>
                  </a:lnTo>
                  <a:cubicBezTo>
                    <a:pt x="141" y="136088"/>
                    <a:pt x="-813" y="139526"/>
                    <a:pt x="754" y="142227"/>
                  </a:cubicBezTo>
                  <a:cubicBezTo>
                    <a:pt x="1261" y="143101"/>
                    <a:pt x="1997" y="143825"/>
                    <a:pt x="2885" y="144324"/>
                  </a:cubicBezTo>
                  <a:lnTo>
                    <a:pt x="73188" y="184252"/>
                  </a:lnTo>
                  <a:cubicBezTo>
                    <a:pt x="79849" y="188036"/>
                    <a:pt x="88055" y="188036"/>
                    <a:pt x="94716" y="184252"/>
                  </a:cubicBezTo>
                  <a:lnTo>
                    <a:pt x="127007" y="165955"/>
                  </a:lnTo>
                  <a:cubicBezTo>
                    <a:pt x="133651" y="162108"/>
                    <a:pt x="141892" y="162108"/>
                    <a:pt x="148535" y="165955"/>
                  </a:cubicBezTo>
                  <a:lnTo>
                    <a:pt x="252560" y="225216"/>
                  </a:lnTo>
                  <a:cubicBezTo>
                    <a:pt x="259221" y="229000"/>
                    <a:pt x="267427" y="229000"/>
                    <a:pt x="274087" y="225216"/>
                  </a:cubicBezTo>
                  <a:lnTo>
                    <a:pt x="333627" y="191437"/>
                  </a:lnTo>
                  <a:cubicBezTo>
                    <a:pt x="334508" y="190918"/>
                    <a:pt x="335607" y="190918"/>
                    <a:pt x="336487" y="191437"/>
                  </a:cubicBezTo>
                  <a:lnTo>
                    <a:pt x="396027" y="225216"/>
                  </a:lnTo>
                  <a:cubicBezTo>
                    <a:pt x="402715" y="228998"/>
                    <a:pt x="410942" y="228998"/>
                    <a:pt x="417630" y="225216"/>
                  </a:cubicBezTo>
                  <a:lnTo>
                    <a:pt x="487858" y="185215"/>
                  </a:lnTo>
                  <a:cubicBezTo>
                    <a:pt x="490601" y="183673"/>
                    <a:pt x="491556" y="180234"/>
                    <a:pt x="489989" y="177534"/>
                  </a:cubicBezTo>
                  <a:cubicBezTo>
                    <a:pt x="489482" y="176660"/>
                    <a:pt x="488746" y="175936"/>
                    <a:pt x="487858" y="175436"/>
                  </a:cubicBezTo>
                  <a:lnTo>
                    <a:pt x="480331" y="170918"/>
                  </a:lnTo>
                  <a:cubicBezTo>
                    <a:pt x="479415" y="170430"/>
                    <a:pt x="478311" y="170430"/>
                    <a:pt x="477395" y="170918"/>
                  </a:cubicBezTo>
                  <a:lnTo>
                    <a:pt x="417931" y="204697"/>
                  </a:lnTo>
                  <a:cubicBezTo>
                    <a:pt x="411153" y="208571"/>
                    <a:pt x="402778" y="208543"/>
                    <a:pt x="396027" y="20462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9943578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7_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128529AD-A07B-4D98-BB75-92B7AEB17F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4288" y="-48152"/>
            <a:ext cx="12192000" cy="6858000"/>
          </a:xfrm>
          <a:prstGeom prst="rect">
            <a:avLst/>
          </a:prstGeom>
        </p:spPr>
      </p:pic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16A0243-FEB4-487C-B5F4-5C9E4544F571}" type="datetime1">
              <a:rPr lang="fi-FI" smtClean="0"/>
              <a:t>14.10.2025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A211295C-73B3-4B6F-B6B7-CFCEA3FFE820}"/>
              </a:ext>
            </a:extLst>
          </p:cNvPr>
          <p:cNvSpPr/>
          <p:nvPr/>
        </p:nvSpPr>
        <p:spPr bwMode="ltGray">
          <a:xfrm>
            <a:off x="-2" y="0"/>
            <a:ext cx="12204000" cy="6858000"/>
          </a:xfrm>
          <a:custGeom>
            <a:avLst/>
            <a:gdLst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893581 w 12902436"/>
              <a:gd name="connsiteY44" fmla="*/ 3013794 h 6858000"/>
              <a:gd name="connsiteX45" fmla="*/ 12868549 w 12902436"/>
              <a:gd name="connsiteY45" fmla="*/ 3104007 h 6858000"/>
              <a:gd name="connsiteX46" fmla="*/ 12204000 w 12902436"/>
              <a:gd name="connsiteY46" fmla="*/ 3481835 h 6858000"/>
              <a:gd name="connsiteX47" fmla="*/ 10020610 w 12902436"/>
              <a:gd name="connsiteY47" fmla="*/ 2606016 h 6858000"/>
              <a:gd name="connsiteX48" fmla="*/ 10147050 w 12902436"/>
              <a:gd name="connsiteY48" fmla="*/ 2639361 h 6858000"/>
              <a:gd name="connsiteX49" fmla="*/ 11789852 w 12902436"/>
              <a:gd name="connsiteY49" fmla="*/ 3573023 h 6858000"/>
              <a:gd name="connsiteX50" fmla="*/ 12043612 w 12902436"/>
              <a:gd name="connsiteY50" fmla="*/ 3573023 h 6858000"/>
              <a:gd name="connsiteX51" fmla="*/ 12204000 w 12902436"/>
              <a:gd name="connsiteY51" fmla="*/ 3481835 h 6858000"/>
              <a:gd name="connsiteX52" fmla="*/ 12204000 w 12902436"/>
              <a:gd name="connsiteY52" fmla="*/ 3724080 h 6858000"/>
              <a:gd name="connsiteX53" fmla="*/ 12047148 w 12902436"/>
              <a:gd name="connsiteY53" fmla="*/ 3813181 h 6858000"/>
              <a:gd name="connsiteX54" fmla="*/ 11789852 w 12902436"/>
              <a:gd name="connsiteY54" fmla="*/ 3812312 h 6858000"/>
              <a:gd name="connsiteX55" fmla="*/ 9894170 w 12902436"/>
              <a:gd name="connsiteY55" fmla="*/ 2735072 h 6858000"/>
              <a:gd name="connsiteX56" fmla="*/ 9872709 w 12902436"/>
              <a:gd name="connsiteY56" fmla="*/ 2660481 h 6858000"/>
              <a:gd name="connsiteX57" fmla="*/ 9894170 w 12902436"/>
              <a:gd name="connsiteY57" fmla="*/ 2639361 h 6858000"/>
              <a:gd name="connsiteX58" fmla="*/ 10020610 w 12902436"/>
              <a:gd name="connsiteY58" fmla="*/ 2606016 h 6858000"/>
              <a:gd name="connsiteX59" fmla="*/ 0 w 12902436"/>
              <a:gd name="connsiteY59" fmla="*/ 0 h 6858000"/>
              <a:gd name="connsiteX60" fmla="*/ 12204000 w 12902436"/>
              <a:gd name="connsiteY60" fmla="*/ 0 h 6858000"/>
              <a:gd name="connsiteX61" fmla="*/ 12204000 w 12902436"/>
              <a:gd name="connsiteY61" fmla="*/ 2611736 h 6858000"/>
              <a:gd name="connsiteX62" fmla="*/ 10144395 w 12902436"/>
              <a:gd name="connsiteY62" fmla="*/ 1442037 h 6858000"/>
              <a:gd name="connsiteX63" fmla="*/ 10017955 w 12902436"/>
              <a:gd name="connsiteY63" fmla="*/ 1408700 h 6858000"/>
              <a:gd name="connsiteX64" fmla="*/ 9891515 w 12902436"/>
              <a:gd name="connsiteY64" fmla="*/ 1442037 h 6858000"/>
              <a:gd name="connsiteX65" fmla="*/ 7171790 w 12902436"/>
              <a:gd name="connsiteY65" fmla="*/ 2989150 h 6858000"/>
              <a:gd name="connsiteX66" fmla="*/ 7146758 w 12902436"/>
              <a:gd name="connsiteY66" fmla="*/ 3079375 h 6858000"/>
              <a:gd name="connsiteX67" fmla="*/ 7171790 w 12902436"/>
              <a:gd name="connsiteY67" fmla="*/ 3104007 h 6858000"/>
              <a:gd name="connsiteX68" fmla="*/ 7997608 w 12902436"/>
              <a:gd name="connsiteY68" fmla="*/ 3573023 h 6858000"/>
              <a:gd name="connsiteX69" fmla="*/ 8250487 w 12902436"/>
              <a:gd name="connsiteY69" fmla="*/ 3573023 h 6858000"/>
              <a:gd name="connsiteX70" fmla="*/ 8629795 w 12902436"/>
              <a:gd name="connsiteY70" fmla="*/ 3358097 h 6858000"/>
              <a:gd name="connsiteX71" fmla="*/ 8882675 w 12902436"/>
              <a:gd name="connsiteY71" fmla="*/ 3358097 h 6858000"/>
              <a:gd name="connsiteX72" fmla="*/ 10104610 w 12902436"/>
              <a:gd name="connsiteY72" fmla="*/ 4054208 h 6858000"/>
              <a:gd name="connsiteX73" fmla="*/ 10357478 w 12902436"/>
              <a:gd name="connsiteY73" fmla="*/ 4054208 h 6858000"/>
              <a:gd name="connsiteX74" fmla="*/ 11056867 w 12902436"/>
              <a:gd name="connsiteY74" fmla="*/ 3657422 h 6858000"/>
              <a:gd name="connsiteX75" fmla="*/ 11090462 w 12902436"/>
              <a:gd name="connsiteY75" fmla="*/ 3657422 h 6858000"/>
              <a:gd name="connsiteX76" fmla="*/ 11789852 w 12902436"/>
              <a:gd name="connsiteY76" fmla="*/ 4054208 h 6858000"/>
              <a:gd name="connsiteX77" fmla="*/ 12043612 w 12902436"/>
              <a:gd name="connsiteY77" fmla="*/ 4054208 h 6858000"/>
              <a:gd name="connsiteX78" fmla="*/ 12204000 w 12902436"/>
              <a:gd name="connsiteY78" fmla="*/ 3962853 h 6858000"/>
              <a:gd name="connsiteX79" fmla="*/ 12204000 w 12902436"/>
              <a:gd name="connsiteY79" fmla="*/ 4199775 h 6858000"/>
              <a:gd name="connsiteX80" fmla="*/ 12043600 w 12902436"/>
              <a:gd name="connsiteY80" fmla="*/ 4290890 h 6858000"/>
              <a:gd name="connsiteX81" fmla="*/ 11789840 w 12902436"/>
              <a:gd name="connsiteY81" fmla="*/ 4290890 h 6858000"/>
              <a:gd name="connsiteX82" fmla="*/ 11090462 w 12902436"/>
              <a:gd name="connsiteY82" fmla="*/ 3894103 h 6858000"/>
              <a:gd name="connsiteX83" fmla="*/ 11056866 w 12902436"/>
              <a:gd name="connsiteY83" fmla="*/ 3894103 h 6858000"/>
              <a:gd name="connsiteX84" fmla="*/ 10357477 w 12902436"/>
              <a:gd name="connsiteY84" fmla="*/ 4290890 h 6858000"/>
              <a:gd name="connsiteX85" fmla="*/ 10104609 w 12902436"/>
              <a:gd name="connsiteY85" fmla="*/ 4290890 h 6858000"/>
              <a:gd name="connsiteX86" fmla="*/ 8882674 w 12902436"/>
              <a:gd name="connsiteY86" fmla="*/ 3594777 h 6858000"/>
              <a:gd name="connsiteX87" fmla="*/ 8629795 w 12902436"/>
              <a:gd name="connsiteY87" fmla="*/ 3594777 h 6858000"/>
              <a:gd name="connsiteX88" fmla="*/ 8250487 w 12902436"/>
              <a:gd name="connsiteY88" fmla="*/ 3809704 h 6858000"/>
              <a:gd name="connsiteX89" fmla="*/ 7997607 w 12902436"/>
              <a:gd name="connsiteY89" fmla="*/ 3809704 h 6858000"/>
              <a:gd name="connsiteX90" fmla="*/ 7298230 w 12902436"/>
              <a:gd name="connsiteY90" fmla="*/ 3415525 h 6858000"/>
              <a:gd name="connsiteX91" fmla="*/ 7281427 w 12902436"/>
              <a:gd name="connsiteY91" fmla="*/ 3410953 h 6858000"/>
              <a:gd name="connsiteX92" fmla="*/ 7264623 w 12902436"/>
              <a:gd name="connsiteY92" fmla="*/ 3415525 h 6858000"/>
              <a:gd name="connsiteX93" fmla="*/ 7176207 w 12902436"/>
              <a:gd name="connsiteY93" fmla="*/ 3467727 h 6858000"/>
              <a:gd name="connsiteX94" fmla="*/ 7145196 w 12902436"/>
              <a:gd name="connsiteY94" fmla="*/ 3556143 h 6858000"/>
              <a:gd name="connsiteX95" fmla="*/ 7171790 w 12902436"/>
              <a:gd name="connsiteY95" fmla="*/ 3584335 h 6858000"/>
              <a:gd name="connsiteX96" fmla="*/ 7997607 w 12902436"/>
              <a:gd name="connsiteY96" fmla="*/ 4053339 h 6858000"/>
              <a:gd name="connsiteX97" fmla="*/ 8250487 w 12902436"/>
              <a:gd name="connsiteY97" fmla="*/ 4053339 h 6858000"/>
              <a:gd name="connsiteX98" fmla="*/ 8629795 w 12902436"/>
              <a:gd name="connsiteY98" fmla="*/ 3838412 h 6858000"/>
              <a:gd name="connsiteX99" fmla="*/ 8882674 w 12902436"/>
              <a:gd name="connsiteY99" fmla="*/ 3838412 h 6858000"/>
              <a:gd name="connsiteX100" fmla="*/ 10104609 w 12902436"/>
              <a:gd name="connsiteY100" fmla="*/ 4534525 h 6858000"/>
              <a:gd name="connsiteX101" fmla="*/ 10357477 w 12902436"/>
              <a:gd name="connsiteY101" fmla="*/ 4534525 h 6858000"/>
              <a:gd name="connsiteX102" fmla="*/ 11056866 w 12902436"/>
              <a:gd name="connsiteY102" fmla="*/ 4136869 h 6858000"/>
              <a:gd name="connsiteX103" fmla="*/ 11090462 w 12902436"/>
              <a:gd name="connsiteY103" fmla="*/ 4136869 h 6858000"/>
              <a:gd name="connsiteX104" fmla="*/ 11789840 w 12902436"/>
              <a:gd name="connsiteY104" fmla="*/ 4534525 h 6858000"/>
              <a:gd name="connsiteX105" fmla="*/ 12043600 w 12902436"/>
              <a:gd name="connsiteY105" fmla="*/ 4534525 h 6858000"/>
              <a:gd name="connsiteX106" fmla="*/ 12204000 w 12902436"/>
              <a:gd name="connsiteY106" fmla="*/ 4443332 h 6858000"/>
              <a:gd name="connsiteX107" fmla="*/ 12204000 w 12902436"/>
              <a:gd name="connsiteY107" fmla="*/ 6858000 h 6858000"/>
              <a:gd name="connsiteX108" fmla="*/ 0 w 12902436"/>
              <a:gd name="connsiteY108" fmla="*/ 6858000 h 6858000"/>
              <a:gd name="connsiteX0" fmla="*/ 12761647 w 12938992"/>
              <a:gd name="connsiteY0" fmla="*/ 3890190 h 6858000"/>
              <a:gd name="connsiteX1" fmla="*/ 12780120 w 12938992"/>
              <a:gd name="connsiteY1" fmla="*/ 3897580 h 6858000"/>
              <a:gd name="connsiteX2" fmla="*/ 12868536 w 12938992"/>
              <a:gd name="connsiteY2" fmla="*/ 3949793 h 6858000"/>
              <a:gd name="connsiteX3" fmla="*/ 12893016 w 12938992"/>
              <a:gd name="connsiteY3" fmla="*/ 3973874 h 6858000"/>
              <a:gd name="connsiteX4" fmla="*/ 12868536 w 12938992"/>
              <a:gd name="connsiteY4" fmla="*/ 4065520 h 6858000"/>
              <a:gd name="connsiteX5" fmla="*/ 12204000 w 12938992"/>
              <a:gd name="connsiteY5" fmla="*/ 4443332 h 6858000"/>
              <a:gd name="connsiteX6" fmla="*/ 12204000 w 12938992"/>
              <a:gd name="connsiteY6" fmla="*/ 4199775 h 6858000"/>
              <a:gd name="connsiteX7" fmla="*/ 12742108 w 12938992"/>
              <a:gd name="connsiteY7" fmla="*/ 3894103 h 6858000"/>
              <a:gd name="connsiteX8" fmla="*/ 12761647 w 12938992"/>
              <a:gd name="connsiteY8" fmla="*/ 3890190 h 6858000"/>
              <a:gd name="connsiteX9" fmla="*/ 7281425 w 12938992"/>
              <a:gd name="connsiteY9" fmla="*/ 3889531 h 6858000"/>
              <a:gd name="connsiteX10" fmla="*/ 7264623 w 12938992"/>
              <a:gd name="connsiteY10" fmla="*/ 3894104 h 6858000"/>
              <a:gd name="connsiteX11" fmla="*/ 7176207 w 12938992"/>
              <a:gd name="connsiteY11" fmla="*/ 3946305 h 6858000"/>
              <a:gd name="connsiteX12" fmla="*/ 7151727 w 12938992"/>
              <a:gd name="connsiteY12" fmla="*/ 4037952 h 6858000"/>
              <a:gd name="connsiteX13" fmla="*/ 7176207 w 12938992"/>
              <a:gd name="connsiteY13" fmla="*/ 4062044 h 6858000"/>
              <a:gd name="connsiteX14" fmla="*/ 8002024 w 12938992"/>
              <a:gd name="connsiteY14" fmla="*/ 4531048 h 6858000"/>
              <a:gd name="connsiteX15" fmla="*/ 8254904 w 12938992"/>
              <a:gd name="connsiteY15" fmla="*/ 4531048 h 6858000"/>
              <a:gd name="connsiteX16" fmla="*/ 8634212 w 12938992"/>
              <a:gd name="connsiteY16" fmla="*/ 4315252 h 6858000"/>
              <a:gd name="connsiteX17" fmla="*/ 8887091 w 12938992"/>
              <a:gd name="connsiteY17" fmla="*/ 4315252 h 6858000"/>
              <a:gd name="connsiteX18" fmla="*/ 10109026 w 12938992"/>
              <a:gd name="connsiteY18" fmla="*/ 5011364 h 6858000"/>
              <a:gd name="connsiteX19" fmla="*/ 10361894 w 12938992"/>
              <a:gd name="connsiteY19" fmla="*/ 5011364 h 6858000"/>
              <a:gd name="connsiteX20" fmla="*/ 11183295 w 12938992"/>
              <a:gd name="connsiteY20" fmla="*/ 4541490 h 6858000"/>
              <a:gd name="connsiteX21" fmla="*/ 11208339 w 12938992"/>
              <a:gd name="connsiteY21" fmla="*/ 4451277 h 6858000"/>
              <a:gd name="connsiteX22" fmla="*/ 11183295 w 12938992"/>
              <a:gd name="connsiteY22" fmla="*/ 4426633 h 6858000"/>
              <a:gd name="connsiteX23" fmla="*/ 11094879 w 12938992"/>
              <a:gd name="connsiteY23" fmla="*/ 4373550 h 6858000"/>
              <a:gd name="connsiteX24" fmla="*/ 11061284 w 12938992"/>
              <a:gd name="connsiteY24" fmla="*/ 4373550 h 6858000"/>
              <a:gd name="connsiteX25" fmla="*/ 10361894 w 12938992"/>
              <a:gd name="connsiteY25" fmla="*/ 4771206 h 6858000"/>
              <a:gd name="connsiteX26" fmla="*/ 10104598 w 12938992"/>
              <a:gd name="connsiteY26" fmla="*/ 4770336 h 6858000"/>
              <a:gd name="connsiteX27" fmla="*/ 8882675 w 12938992"/>
              <a:gd name="connsiteY27" fmla="*/ 4074225 h 6858000"/>
              <a:gd name="connsiteX28" fmla="*/ 8629795 w 12938992"/>
              <a:gd name="connsiteY28" fmla="*/ 4074225 h 6858000"/>
              <a:gd name="connsiteX29" fmla="*/ 8250487 w 12938992"/>
              <a:gd name="connsiteY29" fmla="*/ 4289151 h 6858000"/>
              <a:gd name="connsiteX30" fmla="*/ 7997608 w 12938992"/>
              <a:gd name="connsiteY30" fmla="*/ 4289151 h 6858000"/>
              <a:gd name="connsiteX31" fmla="*/ 7298218 w 12938992"/>
              <a:gd name="connsiteY31" fmla="*/ 3894104 h 6858000"/>
              <a:gd name="connsiteX32" fmla="*/ 7281425 w 12938992"/>
              <a:gd name="connsiteY32" fmla="*/ 3889531 h 6858000"/>
              <a:gd name="connsiteX33" fmla="*/ 12762888 w 12938992"/>
              <a:gd name="connsiteY33" fmla="*/ 3412096 h 6858000"/>
              <a:gd name="connsiteX34" fmla="*/ 12780132 w 12938992"/>
              <a:gd name="connsiteY34" fmla="*/ 3416395 h 6858000"/>
              <a:gd name="connsiteX35" fmla="*/ 12868549 w 12938992"/>
              <a:gd name="connsiteY35" fmla="*/ 3469465 h 6858000"/>
              <a:gd name="connsiteX36" fmla="*/ 12893581 w 12938992"/>
              <a:gd name="connsiteY36" fmla="*/ 3494110 h 6858000"/>
              <a:gd name="connsiteX37" fmla="*/ 12868549 w 12938992"/>
              <a:gd name="connsiteY37" fmla="*/ 3584335 h 6858000"/>
              <a:gd name="connsiteX38" fmla="*/ 12204000 w 12938992"/>
              <a:gd name="connsiteY38" fmla="*/ 3962853 h 6858000"/>
              <a:gd name="connsiteX39" fmla="*/ 12204000 w 12938992"/>
              <a:gd name="connsiteY39" fmla="*/ 3724080 h 6858000"/>
              <a:gd name="connsiteX40" fmla="*/ 12745645 w 12938992"/>
              <a:gd name="connsiteY40" fmla="*/ 3416395 h 6858000"/>
              <a:gd name="connsiteX41" fmla="*/ 12762888 w 12938992"/>
              <a:gd name="connsiteY41" fmla="*/ 3412096 h 6858000"/>
              <a:gd name="connsiteX42" fmla="*/ 12204000 w 12938992"/>
              <a:gd name="connsiteY42" fmla="*/ 2611736 h 6858000"/>
              <a:gd name="connsiteX43" fmla="*/ 12868549 w 12938992"/>
              <a:gd name="connsiteY43" fmla="*/ 2989150 h 6858000"/>
              <a:gd name="connsiteX44" fmla="*/ 12893581 w 12938992"/>
              <a:gd name="connsiteY44" fmla="*/ 3013794 h 6858000"/>
              <a:gd name="connsiteX45" fmla="*/ 12204000 w 12938992"/>
              <a:gd name="connsiteY45" fmla="*/ 3481835 h 6858000"/>
              <a:gd name="connsiteX46" fmla="*/ 12204000 w 12938992"/>
              <a:gd name="connsiteY46" fmla="*/ 2611736 h 6858000"/>
              <a:gd name="connsiteX47" fmla="*/ 10020610 w 12938992"/>
              <a:gd name="connsiteY47" fmla="*/ 2606016 h 6858000"/>
              <a:gd name="connsiteX48" fmla="*/ 10147050 w 12938992"/>
              <a:gd name="connsiteY48" fmla="*/ 2639361 h 6858000"/>
              <a:gd name="connsiteX49" fmla="*/ 11789852 w 12938992"/>
              <a:gd name="connsiteY49" fmla="*/ 3573023 h 6858000"/>
              <a:gd name="connsiteX50" fmla="*/ 12043612 w 12938992"/>
              <a:gd name="connsiteY50" fmla="*/ 3573023 h 6858000"/>
              <a:gd name="connsiteX51" fmla="*/ 12204000 w 12938992"/>
              <a:gd name="connsiteY51" fmla="*/ 3481835 h 6858000"/>
              <a:gd name="connsiteX52" fmla="*/ 12204000 w 12938992"/>
              <a:gd name="connsiteY52" fmla="*/ 3724080 h 6858000"/>
              <a:gd name="connsiteX53" fmla="*/ 12047148 w 12938992"/>
              <a:gd name="connsiteY53" fmla="*/ 3813181 h 6858000"/>
              <a:gd name="connsiteX54" fmla="*/ 11789852 w 12938992"/>
              <a:gd name="connsiteY54" fmla="*/ 3812312 h 6858000"/>
              <a:gd name="connsiteX55" fmla="*/ 9894170 w 12938992"/>
              <a:gd name="connsiteY55" fmla="*/ 2735072 h 6858000"/>
              <a:gd name="connsiteX56" fmla="*/ 9872709 w 12938992"/>
              <a:gd name="connsiteY56" fmla="*/ 2660481 h 6858000"/>
              <a:gd name="connsiteX57" fmla="*/ 9894170 w 12938992"/>
              <a:gd name="connsiteY57" fmla="*/ 2639361 h 6858000"/>
              <a:gd name="connsiteX58" fmla="*/ 10020610 w 12938992"/>
              <a:gd name="connsiteY58" fmla="*/ 2606016 h 6858000"/>
              <a:gd name="connsiteX59" fmla="*/ 0 w 12938992"/>
              <a:gd name="connsiteY59" fmla="*/ 0 h 6858000"/>
              <a:gd name="connsiteX60" fmla="*/ 12204000 w 12938992"/>
              <a:gd name="connsiteY60" fmla="*/ 0 h 6858000"/>
              <a:gd name="connsiteX61" fmla="*/ 12204000 w 12938992"/>
              <a:gd name="connsiteY61" fmla="*/ 2611736 h 6858000"/>
              <a:gd name="connsiteX62" fmla="*/ 10144395 w 12938992"/>
              <a:gd name="connsiteY62" fmla="*/ 1442037 h 6858000"/>
              <a:gd name="connsiteX63" fmla="*/ 10017955 w 12938992"/>
              <a:gd name="connsiteY63" fmla="*/ 1408700 h 6858000"/>
              <a:gd name="connsiteX64" fmla="*/ 9891515 w 12938992"/>
              <a:gd name="connsiteY64" fmla="*/ 1442037 h 6858000"/>
              <a:gd name="connsiteX65" fmla="*/ 7171790 w 12938992"/>
              <a:gd name="connsiteY65" fmla="*/ 2989150 h 6858000"/>
              <a:gd name="connsiteX66" fmla="*/ 7146758 w 12938992"/>
              <a:gd name="connsiteY66" fmla="*/ 3079375 h 6858000"/>
              <a:gd name="connsiteX67" fmla="*/ 7171790 w 12938992"/>
              <a:gd name="connsiteY67" fmla="*/ 3104007 h 6858000"/>
              <a:gd name="connsiteX68" fmla="*/ 7997608 w 12938992"/>
              <a:gd name="connsiteY68" fmla="*/ 3573023 h 6858000"/>
              <a:gd name="connsiteX69" fmla="*/ 8250487 w 12938992"/>
              <a:gd name="connsiteY69" fmla="*/ 3573023 h 6858000"/>
              <a:gd name="connsiteX70" fmla="*/ 8629795 w 12938992"/>
              <a:gd name="connsiteY70" fmla="*/ 3358097 h 6858000"/>
              <a:gd name="connsiteX71" fmla="*/ 8882675 w 12938992"/>
              <a:gd name="connsiteY71" fmla="*/ 3358097 h 6858000"/>
              <a:gd name="connsiteX72" fmla="*/ 10104610 w 12938992"/>
              <a:gd name="connsiteY72" fmla="*/ 4054208 h 6858000"/>
              <a:gd name="connsiteX73" fmla="*/ 10357478 w 12938992"/>
              <a:gd name="connsiteY73" fmla="*/ 4054208 h 6858000"/>
              <a:gd name="connsiteX74" fmla="*/ 11056867 w 12938992"/>
              <a:gd name="connsiteY74" fmla="*/ 3657422 h 6858000"/>
              <a:gd name="connsiteX75" fmla="*/ 11090462 w 12938992"/>
              <a:gd name="connsiteY75" fmla="*/ 3657422 h 6858000"/>
              <a:gd name="connsiteX76" fmla="*/ 11789852 w 12938992"/>
              <a:gd name="connsiteY76" fmla="*/ 4054208 h 6858000"/>
              <a:gd name="connsiteX77" fmla="*/ 12043612 w 12938992"/>
              <a:gd name="connsiteY77" fmla="*/ 4054208 h 6858000"/>
              <a:gd name="connsiteX78" fmla="*/ 12204000 w 12938992"/>
              <a:gd name="connsiteY78" fmla="*/ 3962853 h 6858000"/>
              <a:gd name="connsiteX79" fmla="*/ 12204000 w 12938992"/>
              <a:gd name="connsiteY79" fmla="*/ 4199775 h 6858000"/>
              <a:gd name="connsiteX80" fmla="*/ 12043600 w 12938992"/>
              <a:gd name="connsiteY80" fmla="*/ 4290890 h 6858000"/>
              <a:gd name="connsiteX81" fmla="*/ 11789840 w 12938992"/>
              <a:gd name="connsiteY81" fmla="*/ 4290890 h 6858000"/>
              <a:gd name="connsiteX82" fmla="*/ 11090462 w 12938992"/>
              <a:gd name="connsiteY82" fmla="*/ 3894103 h 6858000"/>
              <a:gd name="connsiteX83" fmla="*/ 11056866 w 12938992"/>
              <a:gd name="connsiteY83" fmla="*/ 3894103 h 6858000"/>
              <a:gd name="connsiteX84" fmla="*/ 10357477 w 12938992"/>
              <a:gd name="connsiteY84" fmla="*/ 4290890 h 6858000"/>
              <a:gd name="connsiteX85" fmla="*/ 10104609 w 12938992"/>
              <a:gd name="connsiteY85" fmla="*/ 4290890 h 6858000"/>
              <a:gd name="connsiteX86" fmla="*/ 8882674 w 12938992"/>
              <a:gd name="connsiteY86" fmla="*/ 3594777 h 6858000"/>
              <a:gd name="connsiteX87" fmla="*/ 8629795 w 12938992"/>
              <a:gd name="connsiteY87" fmla="*/ 3594777 h 6858000"/>
              <a:gd name="connsiteX88" fmla="*/ 8250487 w 12938992"/>
              <a:gd name="connsiteY88" fmla="*/ 3809704 h 6858000"/>
              <a:gd name="connsiteX89" fmla="*/ 7997607 w 12938992"/>
              <a:gd name="connsiteY89" fmla="*/ 3809704 h 6858000"/>
              <a:gd name="connsiteX90" fmla="*/ 7298230 w 12938992"/>
              <a:gd name="connsiteY90" fmla="*/ 3415525 h 6858000"/>
              <a:gd name="connsiteX91" fmla="*/ 7281427 w 12938992"/>
              <a:gd name="connsiteY91" fmla="*/ 3410953 h 6858000"/>
              <a:gd name="connsiteX92" fmla="*/ 7264623 w 12938992"/>
              <a:gd name="connsiteY92" fmla="*/ 3415525 h 6858000"/>
              <a:gd name="connsiteX93" fmla="*/ 7176207 w 12938992"/>
              <a:gd name="connsiteY93" fmla="*/ 3467727 h 6858000"/>
              <a:gd name="connsiteX94" fmla="*/ 7145196 w 12938992"/>
              <a:gd name="connsiteY94" fmla="*/ 3556143 h 6858000"/>
              <a:gd name="connsiteX95" fmla="*/ 7171790 w 12938992"/>
              <a:gd name="connsiteY95" fmla="*/ 3584335 h 6858000"/>
              <a:gd name="connsiteX96" fmla="*/ 7997607 w 12938992"/>
              <a:gd name="connsiteY96" fmla="*/ 4053339 h 6858000"/>
              <a:gd name="connsiteX97" fmla="*/ 8250487 w 12938992"/>
              <a:gd name="connsiteY97" fmla="*/ 4053339 h 6858000"/>
              <a:gd name="connsiteX98" fmla="*/ 8629795 w 12938992"/>
              <a:gd name="connsiteY98" fmla="*/ 3838412 h 6858000"/>
              <a:gd name="connsiteX99" fmla="*/ 8882674 w 12938992"/>
              <a:gd name="connsiteY99" fmla="*/ 3838412 h 6858000"/>
              <a:gd name="connsiteX100" fmla="*/ 10104609 w 12938992"/>
              <a:gd name="connsiteY100" fmla="*/ 4534525 h 6858000"/>
              <a:gd name="connsiteX101" fmla="*/ 10357477 w 12938992"/>
              <a:gd name="connsiteY101" fmla="*/ 4534525 h 6858000"/>
              <a:gd name="connsiteX102" fmla="*/ 11056866 w 12938992"/>
              <a:gd name="connsiteY102" fmla="*/ 4136869 h 6858000"/>
              <a:gd name="connsiteX103" fmla="*/ 11090462 w 12938992"/>
              <a:gd name="connsiteY103" fmla="*/ 4136869 h 6858000"/>
              <a:gd name="connsiteX104" fmla="*/ 11789840 w 12938992"/>
              <a:gd name="connsiteY104" fmla="*/ 4534525 h 6858000"/>
              <a:gd name="connsiteX105" fmla="*/ 12043600 w 12938992"/>
              <a:gd name="connsiteY105" fmla="*/ 4534525 h 6858000"/>
              <a:gd name="connsiteX106" fmla="*/ 12204000 w 12938992"/>
              <a:gd name="connsiteY106" fmla="*/ 4443332 h 6858000"/>
              <a:gd name="connsiteX107" fmla="*/ 12204000 w 12938992"/>
              <a:gd name="connsiteY107" fmla="*/ 6858000 h 6858000"/>
              <a:gd name="connsiteX108" fmla="*/ 0 w 12938992"/>
              <a:gd name="connsiteY108" fmla="*/ 6858000 h 6858000"/>
              <a:gd name="connsiteX109" fmla="*/ 0 w 12938992"/>
              <a:gd name="connsiteY109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204000 w 12902436"/>
              <a:gd name="connsiteY44" fmla="*/ 3481835 h 6858000"/>
              <a:gd name="connsiteX45" fmla="*/ 12204000 w 12902436"/>
              <a:gd name="connsiteY45" fmla="*/ 2611736 h 6858000"/>
              <a:gd name="connsiteX46" fmla="*/ 10020610 w 12902436"/>
              <a:gd name="connsiteY46" fmla="*/ 2606016 h 6858000"/>
              <a:gd name="connsiteX47" fmla="*/ 10147050 w 12902436"/>
              <a:gd name="connsiteY47" fmla="*/ 2639361 h 6858000"/>
              <a:gd name="connsiteX48" fmla="*/ 11789852 w 12902436"/>
              <a:gd name="connsiteY48" fmla="*/ 3573023 h 6858000"/>
              <a:gd name="connsiteX49" fmla="*/ 12043612 w 12902436"/>
              <a:gd name="connsiteY49" fmla="*/ 3573023 h 6858000"/>
              <a:gd name="connsiteX50" fmla="*/ 12204000 w 12902436"/>
              <a:gd name="connsiteY50" fmla="*/ 3481835 h 6858000"/>
              <a:gd name="connsiteX51" fmla="*/ 12204000 w 12902436"/>
              <a:gd name="connsiteY51" fmla="*/ 3724080 h 6858000"/>
              <a:gd name="connsiteX52" fmla="*/ 12047148 w 12902436"/>
              <a:gd name="connsiteY52" fmla="*/ 3813181 h 6858000"/>
              <a:gd name="connsiteX53" fmla="*/ 11789852 w 12902436"/>
              <a:gd name="connsiteY53" fmla="*/ 3812312 h 6858000"/>
              <a:gd name="connsiteX54" fmla="*/ 9894170 w 12902436"/>
              <a:gd name="connsiteY54" fmla="*/ 2735072 h 6858000"/>
              <a:gd name="connsiteX55" fmla="*/ 9872709 w 12902436"/>
              <a:gd name="connsiteY55" fmla="*/ 2660481 h 6858000"/>
              <a:gd name="connsiteX56" fmla="*/ 9894170 w 12902436"/>
              <a:gd name="connsiteY56" fmla="*/ 2639361 h 6858000"/>
              <a:gd name="connsiteX57" fmla="*/ 10020610 w 12902436"/>
              <a:gd name="connsiteY57" fmla="*/ 2606016 h 6858000"/>
              <a:gd name="connsiteX58" fmla="*/ 0 w 12902436"/>
              <a:gd name="connsiteY58" fmla="*/ 0 h 6858000"/>
              <a:gd name="connsiteX59" fmla="*/ 12204000 w 12902436"/>
              <a:gd name="connsiteY59" fmla="*/ 0 h 6858000"/>
              <a:gd name="connsiteX60" fmla="*/ 12204000 w 12902436"/>
              <a:gd name="connsiteY60" fmla="*/ 2611736 h 6858000"/>
              <a:gd name="connsiteX61" fmla="*/ 10144395 w 12902436"/>
              <a:gd name="connsiteY61" fmla="*/ 1442037 h 6858000"/>
              <a:gd name="connsiteX62" fmla="*/ 10017955 w 12902436"/>
              <a:gd name="connsiteY62" fmla="*/ 1408700 h 6858000"/>
              <a:gd name="connsiteX63" fmla="*/ 9891515 w 12902436"/>
              <a:gd name="connsiteY63" fmla="*/ 1442037 h 6858000"/>
              <a:gd name="connsiteX64" fmla="*/ 7171790 w 12902436"/>
              <a:gd name="connsiteY64" fmla="*/ 2989150 h 6858000"/>
              <a:gd name="connsiteX65" fmla="*/ 7146758 w 12902436"/>
              <a:gd name="connsiteY65" fmla="*/ 3079375 h 6858000"/>
              <a:gd name="connsiteX66" fmla="*/ 7171790 w 12902436"/>
              <a:gd name="connsiteY66" fmla="*/ 3104007 h 6858000"/>
              <a:gd name="connsiteX67" fmla="*/ 7997608 w 12902436"/>
              <a:gd name="connsiteY67" fmla="*/ 3573023 h 6858000"/>
              <a:gd name="connsiteX68" fmla="*/ 8250487 w 12902436"/>
              <a:gd name="connsiteY68" fmla="*/ 3573023 h 6858000"/>
              <a:gd name="connsiteX69" fmla="*/ 8629795 w 12902436"/>
              <a:gd name="connsiteY69" fmla="*/ 3358097 h 6858000"/>
              <a:gd name="connsiteX70" fmla="*/ 8882675 w 12902436"/>
              <a:gd name="connsiteY70" fmla="*/ 3358097 h 6858000"/>
              <a:gd name="connsiteX71" fmla="*/ 10104610 w 12902436"/>
              <a:gd name="connsiteY71" fmla="*/ 4054208 h 6858000"/>
              <a:gd name="connsiteX72" fmla="*/ 10357478 w 12902436"/>
              <a:gd name="connsiteY72" fmla="*/ 4054208 h 6858000"/>
              <a:gd name="connsiteX73" fmla="*/ 11056867 w 12902436"/>
              <a:gd name="connsiteY73" fmla="*/ 3657422 h 6858000"/>
              <a:gd name="connsiteX74" fmla="*/ 11090462 w 12902436"/>
              <a:gd name="connsiteY74" fmla="*/ 3657422 h 6858000"/>
              <a:gd name="connsiteX75" fmla="*/ 11789852 w 12902436"/>
              <a:gd name="connsiteY75" fmla="*/ 4054208 h 6858000"/>
              <a:gd name="connsiteX76" fmla="*/ 12043612 w 12902436"/>
              <a:gd name="connsiteY76" fmla="*/ 4054208 h 6858000"/>
              <a:gd name="connsiteX77" fmla="*/ 12204000 w 12902436"/>
              <a:gd name="connsiteY77" fmla="*/ 3962853 h 6858000"/>
              <a:gd name="connsiteX78" fmla="*/ 12204000 w 12902436"/>
              <a:gd name="connsiteY78" fmla="*/ 4199775 h 6858000"/>
              <a:gd name="connsiteX79" fmla="*/ 12043600 w 12902436"/>
              <a:gd name="connsiteY79" fmla="*/ 4290890 h 6858000"/>
              <a:gd name="connsiteX80" fmla="*/ 11789840 w 12902436"/>
              <a:gd name="connsiteY80" fmla="*/ 4290890 h 6858000"/>
              <a:gd name="connsiteX81" fmla="*/ 11090462 w 12902436"/>
              <a:gd name="connsiteY81" fmla="*/ 3894103 h 6858000"/>
              <a:gd name="connsiteX82" fmla="*/ 11056866 w 12902436"/>
              <a:gd name="connsiteY82" fmla="*/ 3894103 h 6858000"/>
              <a:gd name="connsiteX83" fmla="*/ 10357477 w 12902436"/>
              <a:gd name="connsiteY83" fmla="*/ 4290890 h 6858000"/>
              <a:gd name="connsiteX84" fmla="*/ 10104609 w 12902436"/>
              <a:gd name="connsiteY84" fmla="*/ 4290890 h 6858000"/>
              <a:gd name="connsiteX85" fmla="*/ 8882674 w 12902436"/>
              <a:gd name="connsiteY85" fmla="*/ 3594777 h 6858000"/>
              <a:gd name="connsiteX86" fmla="*/ 8629795 w 12902436"/>
              <a:gd name="connsiteY86" fmla="*/ 3594777 h 6858000"/>
              <a:gd name="connsiteX87" fmla="*/ 8250487 w 12902436"/>
              <a:gd name="connsiteY87" fmla="*/ 3809704 h 6858000"/>
              <a:gd name="connsiteX88" fmla="*/ 7997607 w 12902436"/>
              <a:gd name="connsiteY88" fmla="*/ 3809704 h 6858000"/>
              <a:gd name="connsiteX89" fmla="*/ 7298230 w 12902436"/>
              <a:gd name="connsiteY89" fmla="*/ 3415525 h 6858000"/>
              <a:gd name="connsiteX90" fmla="*/ 7281427 w 12902436"/>
              <a:gd name="connsiteY90" fmla="*/ 3410953 h 6858000"/>
              <a:gd name="connsiteX91" fmla="*/ 7264623 w 12902436"/>
              <a:gd name="connsiteY91" fmla="*/ 3415525 h 6858000"/>
              <a:gd name="connsiteX92" fmla="*/ 7176207 w 12902436"/>
              <a:gd name="connsiteY92" fmla="*/ 3467727 h 6858000"/>
              <a:gd name="connsiteX93" fmla="*/ 7145196 w 12902436"/>
              <a:gd name="connsiteY93" fmla="*/ 3556143 h 6858000"/>
              <a:gd name="connsiteX94" fmla="*/ 7171790 w 12902436"/>
              <a:gd name="connsiteY94" fmla="*/ 3584335 h 6858000"/>
              <a:gd name="connsiteX95" fmla="*/ 7997607 w 12902436"/>
              <a:gd name="connsiteY95" fmla="*/ 4053339 h 6858000"/>
              <a:gd name="connsiteX96" fmla="*/ 8250487 w 12902436"/>
              <a:gd name="connsiteY96" fmla="*/ 4053339 h 6858000"/>
              <a:gd name="connsiteX97" fmla="*/ 8629795 w 12902436"/>
              <a:gd name="connsiteY97" fmla="*/ 3838412 h 6858000"/>
              <a:gd name="connsiteX98" fmla="*/ 8882674 w 12902436"/>
              <a:gd name="connsiteY98" fmla="*/ 3838412 h 6858000"/>
              <a:gd name="connsiteX99" fmla="*/ 10104609 w 12902436"/>
              <a:gd name="connsiteY99" fmla="*/ 4534525 h 6858000"/>
              <a:gd name="connsiteX100" fmla="*/ 10357477 w 12902436"/>
              <a:gd name="connsiteY100" fmla="*/ 4534525 h 6858000"/>
              <a:gd name="connsiteX101" fmla="*/ 11056866 w 12902436"/>
              <a:gd name="connsiteY101" fmla="*/ 4136869 h 6858000"/>
              <a:gd name="connsiteX102" fmla="*/ 11090462 w 12902436"/>
              <a:gd name="connsiteY102" fmla="*/ 4136869 h 6858000"/>
              <a:gd name="connsiteX103" fmla="*/ 11789840 w 12902436"/>
              <a:gd name="connsiteY103" fmla="*/ 4534525 h 6858000"/>
              <a:gd name="connsiteX104" fmla="*/ 12043600 w 12902436"/>
              <a:gd name="connsiteY104" fmla="*/ 4534525 h 6858000"/>
              <a:gd name="connsiteX105" fmla="*/ 12204000 w 12902436"/>
              <a:gd name="connsiteY105" fmla="*/ 4443332 h 6858000"/>
              <a:gd name="connsiteX106" fmla="*/ 12204000 w 12902436"/>
              <a:gd name="connsiteY106" fmla="*/ 6858000 h 6858000"/>
              <a:gd name="connsiteX107" fmla="*/ 0 w 12902436"/>
              <a:gd name="connsiteY107" fmla="*/ 6858000 h 6858000"/>
              <a:gd name="connsiteX108" fmla="*/ 0 w 12902436"/>
              <a:gd name="connsiteY108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204000 w 12902436"/>
              <a:gd name="connsiteY43" fmla="*/ 3481835 h 6858000"/>
              <a:gd name="connsiteX44" fmla="*/ 12204000 w 12902436"/>
              <a:gd name="connsiteY44" fmla="*/ 2611736 h 6858000"/>
              <a:gd name="connsiteX45" fmla="*/ 10020610 w 12902436"/>
              <a:gd name="connsiteY45" fmla="*/ 2606016 h 6858000"/>
              <a:gd name="connsiteX46" fmla="*/ 10147050 w 12902436"/>
              <a:gd name="connsiteY46" fmla="*/ 2639361 h 6858000"/>
              <a:gd name="connsiteX47" fmla="*/ 11789852 w 12902436"/>
              <a:gd name="connsiteY47" fmla="*/ 3573023 h 6858000"/>
              <a:gd name="connsiteX48" fmla="*/ 12043612 w 12902436"/>
              <a:gd name="connsiteY48" fmla="*/ 3573023 h 6858000"/>
              <a:gd name="connsiteX49" fmla="*/ 12204000 w 12902436"/>
              <a:gd name="connsiteY49" fmla="*/ 3481835 h 6858000"/>
              <a:gd name="connsiteX50" fmla="*/ 12204000 w 12902436"/>
              <a:gd name="connsiteY50" fmla="*/ 3724080 h 6858000"/>
              <a:gd name="connsiteX51" fmla="*/ 12047148 w 12902436"/>
              <a:gd name="connsiteY51" fmla="*/ 3813181 h 6858000"/>
              <a:gd name="connsiteX52" fmla="*/ 11789852 w 12902436"/>
              <a:gd name="connsiteY52" fmla="*/ 3812312 h 6858000"/>
              <a:gd name="connsiteX53" fmla="*/ 9894170 w 12902436"/>
              <a:gd name="connsiteY53" fmla="*/ 2735072 h 6858000"/>
              <a:gd name="connsiteX54" fmla="*/ 9872709 w 12902436"/>
              <a:gd name="connsiteY54" fmla="*/ 2660481 h 6858000"/>
              <a:gd name="connsiteX55" fmla="*/ 9894170 w 12902436"/>
              <a:gd name="connsiteY55" fmla="*/ 2639361 h 6858000"/>
              <a:gd name="connsiteX56" fmla="*/ 10020610 w 12902436"/>
              <a:gd name="connsiteY56" fmla="*/ 2606016 h 6858000"/>
              <a:gd name="connsiteX57" fmla="*/ 0 w 12902436"/>
              <a:gd name="connsiteY57" fmla="*/ 0 h 6858000"/>
              <a:gd name="connsiteX58" fmla="*/ 12204000 w 12902436"/>
              <a:gd name="connsiteY58" fmla="*/ 0 h 6858000"/>
              <a:gd name="connsiteX59" fmla="*/ 12204000 w 12902436"/>
              <a:gd name="connsiteY59" fmla="*/ 2611736 h 6858000"/>
              <a:gd name="connsiteX60" fmla="*/ 10144395 w 12902436"/>
              <a:gd name="connsiteY60" fmla="*/ 1442037 h 6858000"/>
              <a:gd name="connsiteX61" fmla="*/ 10017955 w 12902436"/>
              <a:gd name="connsiteY61" fmla="*/ 1408700 h 6858000"/>
              <a:gd name="connsiteX62" fmla="*/ 9891515 w 12902436"/>
              <a:gd name="connsiteY62" fmla="*/ 1442037 h 6858000"/>
              <a:gd name="connsiteX63" fmla="*/ 7171790 w 12902436"/>
              <a:gd name="connsiteY63" fmla="*/ 2989150 h 6858000"/>
              <a:gd name="connsiteX64" fmla="*/ 7146758 w 12902436"/>
              <a:gd name="connsiteY64" fmla="*/ 3079375 h 6858000"/>
              <a:gd name="connsiteX65" fmla="*/ 7171790 w 12902436"/>
              <a:gd name="connsiteY65" fmla="*/ 3104007 h 6858000"/>
              <a:gd name="connsiteX66" fmla="*/ 7997608 w 12902436"/>
              <a:gd name="connsiteY66" fmla="*/ 3573023 h 6858000"/>
              <a:gd name="connsiteX67" fmla="*/ 8250487 w 12902436"/>
              <a:gd name="connsiteY67" fmla="*/ 3573023 h 6858000"/>
              <a:gd name="connsiteX68" fmla="*/ 8629795 w 12902436"/>
              <a:gd name="connsiteY68" fmla="*/ 3358097 h 6858000"/>
              <a:gd name="connsiteX69" fmla="*/ 8882675 w 12902436"/>
              <a:gd name="connsiteY69" fmla="*/ 3358097 h 6858000"/>
              <a:gd name="connsiteX70" fmla="*/ 10104610 w 12902436"/>
              <a:gd name="connsiteY70" fmla="*/ 4054208 h 6858000"/>
              <a:gd name="connsiteX71" fmla="*/ 10357478 w 12902436"/>
              <a:gd name="connsiteY71" fmla="*/ 4054208 h 6858000"/>
              <a:gd name="connsiteX72" fmla="*/ 11056867 w 12902436"/>
              <a:gd name="connsiteY72" fmla="*/ 3657422 h 6858000"/>
              <a:gd name="connsiteX73" fmla="*/ 11090462 w 12902436"/>
              <a:gd name="connsiteY73" fmla="*/ 3657422 h 6858000"/>
              <a:gd name="connsiteX74" fmla="*/ 11789852 w 12902436"/>
              <a:gd name="connsiteY74" fmla="*/ 4054208 h 6858000"/>
              <a:gd name="connsiteX75" fmla="*/ 12043612 w 12902436"/>
              <a:gd name="connsiteY75" fmla="*/ 4054208 h 6858000"/>
              <a:gd name="connsiteX76" fmla="*/ 12204000 w 12902436"/>
              <a:gd name="connsiteY76" fmla="*/ 3962853 h 6858000"/>
              <a:gd name="connsiteX77" fmla="*/ 12204000 w 12902436"/>
              <a:gd name="connsiteY77" fmla="*/ 4199775 h 6858000"/>
              <a:gd name="connsiteX78" fmla="*/ 12043600 w 12902436"/>
              <a:gd name="connsiteY78" fmla="*/ 4290890 h 6858000"/>
              <a:gd name="connsiteX79" fmla="*/ 11789840 w 12902436"/>
              <a:gd name="connsiteY79" fmla="*/ 4290890 h 6858000"/>
              <a:gd name="connsiteX80" fmla="*/ 11090462 w 12902436"/>
              <a:gd name="connsiteY80" fmla="*/ 3894103 h 6858000"/>
              <a:gd name="connsiteX81" fmla="*/ 11056866 w 12902436"/>
              <a:gd name="connsiteY81" fmla="*/ 3894103 h 6858000"/>
              <a:gd name="connsiteX82" fmla="*/ 10357477 w 12902436"/>
              <a:gd name="connsiteY82" fmla="*/ 4290890 h 6858000"/>
              <a:gd name="connsiteX83" fmla="*/ 10104609 w 12902436"/>
              <a:gd name="connsiteY83" fmla="*/ 4290890 h 6858000"/>
              <a:gd name="connsiteX84" fmla="*/ 8882674 w 12902436"/>
              <a:gd name="connsiteY84" fmla="*/ 3594777 h 6858000"/>
              <a:gd name="connsiteX85" fmla="*/ 8629795 w 12902436"/>
              <a:gd name="connsiteY85" fmla="*/ 3594777 h 6858000"/>
              <a:gd name="connsiteX86" fmla="*/ 8250487 w 12902436"/>
              <a:gd name="connsiteY86" fmla="*/ 3809704 h 6858000"/>
              <a:gd name="connsiteX87" fmla="*/ 7997607 w 12902436"/>
              <a:gd name="connsiteY87" fmla="*/ 3809704 h 6858000"/>
              <a:gd name="connsiteX88" fmla="*/ 7298230 w 12902436"/>
              <a:gd name="connsiteY88" fmla="*/ 3415525 h 6858000"/>
              <a:gd name="connsiteX89" fmla="*/ 7281427 w 12902436"/>
              <a:gd name="connsiteY89" fmla="*/ 3410953 h 6858000"/>
              <a:gd name="connsiteX90" fmla="*/ 7264623 w 12902436"/>
              <a:gd name="connsiteY90" fmla="*/ 3415525 h 6858000"/>
              <a:gd name="connsiteX91" fmla="*/ 7176207 w 12902436"/>
              <a:gd name="connsiteY91" fmla="*/ 3467727 h 6858000"/>
              <a:gd name="connsiteX92" fmla="*/ 7145196 w 12902436"/>
              <a:gd name="connsiteY92" fmla="*/ 3556143 h 6858000"/>
              <a:gd name="connsiteX93" fmla="*/ 7171790 w 12902436"/>
              <a:gd name="connsiteY93" fmla="*/ 3584335 h 6858000"/>
              <a:gd name="connsiteX94" fmla="*/ 7997607 w 12902436"/>
              <a:gd name="connsiteY94" fmla="*/ 4053339 h 6858000"/>
              <a:gd name="connsiteX95" fmla="*/ 8250487 w 12902436"/>
              <a:gd name="connsiteY95" fmla="*/ 4053339 h 6858000"/>
              <a:gd name="connsiteX96" fmla="*/ 8629795 w 12902436"/>
              <a:gd name="connsiteY96" fmla="*/ 3838412 h 6858000"/>
              <a:gd name="connsiteX97" fmla="*/ 8882674 w 12902436"/>
              <a:gd name="connsiteY97" fmla="*/ 3838412 h 6858000"/>
              <a:gd name="connsiteX98" fmla="*/ 10104609 w 12902436"/>
              <a:gd name="connsiteY98" fmla="*/ 4534525 h 6858000"/>
              <a:gd name="connsiteX99" fmla="*/ 10357477 w 12902436"/>
              <a:gd name="connsiteY99" fmla="*/ 4534525 h 6858000"/>
              <a:gd name="connsiteX100" fmla="*/ 11056866 w 12902436"/>
              <a:gd name="connsiteY100" fmla="*/ 4136869 h 6858000"/>
              <a:gd name="connsiteX101" fmla="*/ 11090462 w 12902436"/>
              <a:gd name="connsiteY101" fmla="*/ 4136869 h 6858000"/>
              <a:gd name="connsiteX102" fmla="*/ 11789840 w 12902436"/>
              <a:gd name="connsiteY102" fmla="*/ 4534525 h 6858000"/>
              <a:gd name="connsiteX103" fmla="*/ 12043600 w 12902436"/>
              <a:gd name="connsiteY103" fmla="*/ 4534525 h 6858000"/>
              <a:gd name="connsiteX104" fmla="*/ 12204000 w 12902436"/>
              <a:gd name="connsiteY104" fmla="*/ 4443332 h 6858000"/>
              <a:gd name="connsiteX105" fmla="*/ 12204000 w 12902436"/>
              <a:gd name="connsiteY105" fmla="*/ 6858000 h 6858000"/>
              <a:gd name="connsiteX106" fmla="*/ 0 w 12902436"/>
              <a:gd name="connsiteY106" fmla="*/ 6858000 h 6858000"/>
              <a:gd name="connsiteX107" fmla="*/ 0 w 12902436"/>
              <a:gd name="connsiteY107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45645 w 12902436"/>
              <a:gd name="connsiteY33" fmla="*/ 3416395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204000 w 12902436"/>
              <a:gd name="connsiteY41" fmla="*/ 2611736 h 6858000"/>
              <a:gd name="connsiteX42" fmla="*/ 12204000 w 12902436"/>
              <a:gd name="connsiteY42" fmla="*/ 3481835 h 6858000"/>
              <a:gd name="connsiteX43" fmla="*/ 12204000 w 12902436"/>
              <a:gd name="connsiteY43" fmla="*/ 2611736 h 6858000"/>
              <a:gd name="connsiteX44" fmla="*/ 10020610 w 12902436"/>
              <a:gd name="connsiteY44" fmla="*/ 2606016 h 6858000"/>
              <a:gd name="connsiteX45" fmla="*/ 10147050 w 12902436"/>
              <a:gd name="connsiteY45" fmla="*/ 2639361 h 6858000"/>
              <a:gd name="connsiteX46" fmla="*/ 11789852 w 12902436"/>
              <a:gd name="connsiteY46" fmla="*/ 3573023 h 6858000"/>
              <a:gd name="connsiteX47" fmla="*/ 12043612 w 12902436"/>
              <a:gd name="connsiteY47" fmla="*/ 3573023 h 6858000"/>
              <a:gd name="connsiteX48" fmla="*/ 12204000 w 12902436"/>
              <a:gd name="connsiteY48" fmla="*/ 3481835 h 6858000"/>
              <a:gd name="connsiteX49" fmla="*/ 12204000 w 12902436"/>
              <a:gd name="connsiteY49" fmla="*/ 3724080 h 6858000"/>
              <a:gd name="connsiteX50" fmla="*/ 12047148 w 12902436"/>
              <a:gd name="connsiteY50" fmla="*/ 3813181 h 6858000"/>
              <a:gd name="connsiteX51" fmla="*/ 11789852 w 12902436"/>
              <a:gd name="connsiteY51" fmla="*/ 3812312 h 6858000"/>
              <a:gd name="connsiteX52" fmla="*/ 9894170 w 12902436"/>
              <a:gd name="connsiteY52" fmla="*/ 2735072 h 6858000"/>
              <a:gd name="connsiteX53" fmla="*/ 9872709 w 12902436"/>
              <a:gd name="connsiteY53" fmla="*/ 2660481 h 6858000"/>
              <a:gd name="connsiteX54" fmla="*/ 9894170 w 12902436"/>
              <a:gd name="connsiteY54" fmla="*/ 2639361 h 6858000"/>
              <a:gd name="connsiteX55" fmla="*/ 10020610 w 12902436"/>
              <a:gd name="connsiteY55" fmla="*/ 2606016 h 6858000"/>
              <a:gd name="connsiteX56" fmla="*/ 0 w 12902436"/>
              <a:gd name="connsiteY56" fmla="*/ 0 h 6858000"/>
              <a:gd name="connsiteX57" fmla="*/ 12204000 w 12902436"/>
              <a:gd name="connsiteY57" fmla="*/ 0 h 6858000"/>
              <a:gd name="connsiteX58" fmla="*/ 12204000 w 12902436"/>
              <a:gd name="connsiteY58" fmla="*/ 2611736 h 6858000"/>
              <a:gd name="connsiteX59" fmla="*/ 10144395 w 12902436"/>
              <a:gd name="connsiteY59" fmla="*/ 1442037 h 6858000"/>
              <a:gd name="connsiteX60" fmla="*/ 10017955 w 12902436"/>
              <a:gd name="connsiteY60" fmla="*/ 1408700 h 6858000"/>
              <a:gd name="connsiteX61" fmla="*/ 9891515 w 12902436"/>
              <a:gd name="connsiteY61" fmla="*/ 1442037 h 6858000"/>
              <a:gd name="connsiteX62" fmla="*/ 7171790 w 12902436"/>
              <a:gd name="connsiteY62" fmla="*/ 2989150 h 6858000"/>
              <a:gd name="connsiteX63" fmla="*/ 7146758 w 12902436"/>
              <a:gd name="connsiteY63" fmla="*/ 3079375 h 6858000"/>
              <a:gd name="connsiteX64" fmla="*/ 7171790 w 12902436"/>
              <a:gd name="connsiteY64" fmla="*/ 3104007 h 6858000"/>
              <a:gd name="connsiteX65" fmla="*/ 7997608 w 12902436"/>
              <a:gd name="connsiteY65" fmla="*/ 3573023 h 6858000"/>
              <a:gd name="connsiteX66" fmla="*/ 8250487 w 12902436"/>
              <a:gd name="connsiteY66" fmla="*/ 3573023 h 6858000"/>
              <a:gd name="connsiteX67" fmla="*/ 8629795 w 12902436"/>
              <a:gd name="connsiteY67" fmla="*/ 3358097 h 6858000"/>
              <a:gd name="connsiteX68" fmla="*/ 8882675 w 12902436"/>
              <a:gd name="connsiteY68" fmla="*/ 3358097 h 6858000"/>
              <a:gd name="connsiteX69" fmla="*/ 10104610 w 12902436"/>
              <a:gd name="connsiteY69" fmla="*/ 4054208 h 6858000"/>
              <a:gd name="connsiteX70" fmla="*/ 10357478 w 12902436"/>
              <a:gd name="connsiteY70" fmla="*/ 4054208 h 6858000"/>
              <a:gd name="connsiteX71" fmla="*/ 11056867 w 12902436"/>
              <a:gd name="connsiteY71" fmla="*/ 3657422 h 6858000"/>
              <a:gd name="connsiteX72" fmla="*/ 11090462 w 12902436"/>
              <a:gd name="connsiteY72" fmla="*/ 3657422 h 6858000"/>
              <a:gd name="connsiteX73" fmla="*/ 11789852 w 12902436"/>
              <a:gd name="connsiteY73" fmla="*/ 4054208 h 6858000"/>
              <a:gd name="connsiteX74" fmla="*/ 12043612 w 12902436"/>
              <a:gd name="connsiteY74" fmla="*/ 4054208 h 6858000"/>
              <a:gd name="connsiteX75" fmla="*/ 12204000 w 12902436"/>
              <a:gd name="connsiteY75" fmla="*/ 3962853 h 6858000"/>
              <a:gd name="connsiteX76" fmla="*/ 12204000 w 12902436"/>
              <a:gd name="connsiteY76" fmla="*/ 4199775 h 6858000"/>
              <a:gd name="connsiteX77" fmla="*/ 12043600 w 12902436"/>
              <a:gd name="connsiteY77" fmla="*/ 4290890 h 6858000"/>
              <a:gd name="connsiteX78" fmla="*/ 11789840 w 12902436"/>
              <a:gd name="connsiteY78" fmla="*/ 4290890 h 6858000"/>
              <a:gd name="connsiteX79" fmla="*/ 11090462 w 12902436"/>
              <a:gd name="connsiteY79" fmla="*/ 3894103 h 6858000"/>
              <a:gd name="connsiteX80" fmla="*/ 11056866 w 12902436"/>
              <a:gd name="connsiteY80" fmla="*/ 3894103 h 6858000"/>
              <a:gd name="connsiteX81" fmla="*/ 10357477 w 12902436"/>
              <a:gd name="connsiteY81" fmla="*/ 4290890 h 6858000"/>
              <a:gd name="connsiteX82" fmla="*/ 10104609 w 12902436"/>
              <a:gd name="connsiteY82" fmla="*/ 4290890 h 6858000"/>
              <a:gd name="connsiteX83" fmla="*/ 8882674 w 12902436"/>
              <a:gd name="connsiteY83" fmla="*/ 3594777 h 6858000"/>
              <a:gd name="connsiteX84" fmla="*/ 8629795 w 12902436"/>
              <a:gd name="connsiteY84" fmla="*/ 3594777 h 6858000"/>
              <a:gd name="connsiteX85" fmla="*/ 8250487 w 12902436"/>
              <a:gd name="connsiteY85" fmla="*/ 3809704 h 6858000"/>
              <a:gd name="connsiteX86" fmla="*/ 7997607 w 12902436"/>
              <a:gd name="connsiteY86" fmla="*/ 3809704 h 6858000"/>
              <a:gd name="connsiteX87" fmla="*/ 7298230 w 12902436"/>
              <a:gd name="connsiteY87" fmla="*/ 3415525 h 6858000"/>
              <a:gd name="connsiteX88" fmla="*/ 7281427 w 12902436"/>
              <a:gd name="connsiteY88" fmla="*/ 3410953 h 6858000"/>
              <a:gd name="connsiteX89" fmla="*/ 7264623 w 12902436"/>
              <a:gd name="connsiteY89" fmla="*/ 3415525 h 6858000"/>
              <a:gd name="connsiteX90" fmla="*/ 7176207 w 12902436"/>
              <a:gd name="connsiteY90" fmla="*/ 3467727 h 6858000"/>
              <a:gd name="connsiteX91" fmla="*/ 7145196 w 12902436"/>
              <a:gd name="connsiteY91" fmla="*/ 3556143 h 6858000"/>
              <a:gd name="connsiteX92" fmla="*/ 7171790 w 12902436"/>
              <a:gd name="connsiteY92" fmla="*/ 3584335 h 6858000"/>
              <a:gd name="connsiteX93" fmla="*/ 7997607 w 12902436"/>
              <a:gd name="connsiteY93" fmla="*/ 4053339 h 6858000"/>
              <a:gd name="connsiteX94" fmla="*/ 8250487 w 12902436"/>
              <a:gd name="connsiteY94" fmla="*/ 4053339 h 6858000"/>
              <a:gd name="connsiteX95" fmla="*/ 8629795 w 12902436"/>
              <a:gd name="connsiteY95" fmla="*/ 3838412 h 6858000"/>
              <a:gd name="connsiteX96" fmla="*/ 8882674 w 12902436"/>
              <a:gd name="connsiteY96" fmla="*/ 3838412 h 6858000"/>
              <a:gd name="connsiteX97" fmla="*/ 10104609 w 12902436"/>
              <a:gd name="connsiteY97" fmla="*/ 4534525 h 6858000"/>
              <a:gd name="connsiteX98" fmla="*/ 10357477 w 12902436"/>
              <a:gd name="connsiteY98" fmla="*/ 4534525 h 6858000"/>
              <a:gd name="connsiteX99" fmla="*/ 11056866 w 12902436"/>
              <a:gd name="connsiteY99" fmla="*/ 4136869 h 6858000"/>
              <a:gd name="connsiteX100" fmla="*/ 11090462 w 12902436"/>
              <a:gd name="connsiteY100" fmla="*/ 4136869 h 6858000"/>
              <a:gd name="connsiteX101" fmla="*/ 11789840 w 12902436"/>
              <a:gd name="connsiteY101" fmla="*/ 4534525 h 6858000"/>
              <a:gd name="connsiteX102" fmla="*/ 12043600 w 12902436"/>
              <a:gd name="connsiteY102" fmla="*/ 4534525 h 6858000"/>
              <a:gd name="connsiteX103" fmla="*/ 12204000 w 12902436"/>
              <a:gd name="connsiteY103" fmla="*/ 4443332 h 6858000"/>
              <a:gd name="connsiteX104" fmla="*/ 12204000 w 12902436"/>
              <a:gd name="connsiteY104" fmla="*/ 6858000 h 6858000"/>
              <a:gd name="connsiteX105" fmla="*/ 0 w 12902436"/>
              <a:gd name="connsiteY105" fmla="*/ 6858000 h 6858000"/>
              <a:gd name="connsiteX106" fmla="*/ 0 w 12902436"/>
              <a:gd name="connsiteY106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204000 w 12902436"/>
              <a:gd name="connsiteY40" fmla="*/ 2611736 h 6858000"/>
              <a:gd name="connsiteX41" fmla="*/ 12204000 w 12902436"/>
              <a:gd name="connsiteY41" fmla="*/ 3481835 h 6858000"/>
              <a:gd name="connsiteX42" fmla="*/ 12204000 w 12902436"/>
              <a:gd name="connsiteY42" fmla="*/ 2611736 h 6858000"/>
              <a:gd name="connsiteX43" fmla="*/ 10020610 w 12902436"/>
              <a:gd name="connsiteY43" fmla="*/ 2606016 h 6858000"/>
              <a:gd name="connsiteX44" fmla="*/ 10147050 w 12902436"/>
              <a:gd name="connsiteY44" fmla="*/ 2639361 h 6858000"/>
              <a:gd name="connsiteX45" fmla="*/ 11789852 w 12902436"/>
              <a:gd name="connsiteY45" fmla="*/ 3573023 h 6858000"/>
              <a:gd name="connsiteX46" fmla="*/ 12043612 w 12902436"/>
              <a:gd name="connsiteY46" fmla="*/ 3573023 h 6858000"/>
              <a:gd name="connsiteX47" fmla="*/ 12204000 w 12902436"/>
              <a:gd name="connsiteY47" fmla="*/ 3481835 h 6858000"/>
              <a:gd name="connsiteX48" fmla="*/ 12204000 w 12902436"/>
              <a:gd name="connsiteY48" fmla="*/ 3724080 h 6858000"/>
              <a:gd name="connsiteX49" fmla="*/ 12047148 w 12902436"/>
              <a:gd name="connsiteY49" fmla="*/ 3813181 h 6858000"/>
              <a:gd name="connsiteX50" fmla="*/ 11789852 w 12902436"/>
              <a:gd name="connsiteY50" fmla="*/ 3812312 h 6858000"/>
              <a:gd name="connsiteX51" fmla="*/ 9894170 w 12902436"/>
              <a:gd name="connsiteY51" fmla="*/ 2735072 h 6858000"/>
              <a:gd name="connsiteX52" fmla="*/ 9872709 w 12902436"/>
              <a:gd name="connsiteY52" fmla="*/ 2660481 h 6858000"/>
              <a:gd name="connsiteX53" fmla="*/ 9894170 w 12902436"/>
              <a:gd name="connsiteY53" fmla="*/ 2639361 h 6858000"/>
              <a:gd name="connsiteX54" fmla="*/ 10020610 w 12902436"/>
              <a:gd name="connsiteY54" fmla="*/ 2606016 h 6858000"/>
              <a:gd name="connsiteX55" fmla="*/ 0 w 12902436"/>
              <a:gd name="connsiteY55" fmla="*/ 0 h 6858000"/>
              <a:gd name="connsiteX56" fmla="*/ 12204000 w 12902436"/>
              <a:gd name="connsiteY56" fmla="*/ 0 h 6858000"/>
              <a:gd name="connsiteX57" fmla="*/ 12204000 w 12902436"/>
              <a:gd name="connsiteY57" fmla="*/ 2611736 h 6858000"/>
              <a:gd name="connsiteX58" fmla="*/ 10144395 w 12902436"/>
              <a:gd name="connsiteY58" fmla="*/ 1442037 h 6858000"/>
              <a:gd name="connsiteX59" fmla="*/ 10017955 w 12902436"/>
              <a:gd name="connsiteY59" fmla="*/ 1408700 h 6858000"/>
              <a:gd name="connsiteX60" fmla="*/ 9891515 w 12902436"/>
              <a:gd name="connsiteY60" fmla="*/ 1442037 h 6858000"/>
              <a:gd name="connsiteX61" fmla="*/ 7171790 w 12902436"/>
              <a:gd name="connsiteY61" fmla="*/ 2989150 h 6858000"/>
              <a:gd name="connsiteX62" fmla="*/ 7146758 w 12902436"/>
              <a:gd name="connsiteY62" fmla="*/ 3079375 h 6858000"/>
              <a:gd name="connsiteX63" fmla="*/ 7171790 w 12902436"/>
              <a:gd name="connsiteY63" fmla="*/ 3104007 h 6858000"/>
              <a:gd name="connsiteX64" fmla="*/ 7997608 w 12902436"/>
              <a:gd name="connsiteY64" fmla="*/ 3573023 h 6858000"/>
              <a:gd name="connsiteX65" fmla="*/ 8250487 w 12902436"/>
              <a:gd name="connsiteY65" fmla="*/ 3573023 h 6858000"/>
              <a:gd name="connsiteX66" fmla="*/ 8629795 w 12902436"/>
              <a:gd name="connsiteY66" fmla="*/ 3358097 h 6858000"/>
              <a:gd name="connsiteX67" fmla="*/ 8882675 w 12902436"/>
              <a:gd name="connsiteY67" fmla="*/ 3358097 h 6858000"/>
              <a:gd name="connsiteX68" fmla="*/ 10104610 w 12902436"/>
              <a:gd name="connsiteY68" fmla="*/ 4054208 h 6858000"/>
              <a:gd name="connsiteX69" fmla="*/ 10357478 w 12902436"/>
              <a:gd name="connsiteY69" fmla="*/ 4054208 h 6858000"/>
              <a:gd name="connsiteX70" fmla="*/ 11056867 w 12902436"/>
              <a:gd name="connsiteY70" fmla="*/ 3657422 h 6858000"/>
              <a:gd name="connsiteX71" fmla="*/ 11090462 w 12902436"/>
              <a:gd name="connsiteY71" fmla="*/ 3657422 h 6858000"/>
              <a:gd name="connsiteX72" fmla="*/ 11789852 w 12902436"/>
              <a:gd name="connsiteY72" fmla="*/ 4054208 h 6858000"/>
              <a:gd name="connsiteX73" fmla="*/ 12043612 w 12902436"/>
              <a:gd name="connsiteY73" fmla="*/ 4054208 h 6858000"/>
              <a:gd name="connsiteX74" fmla="*/ 12204000 w 12902436"/>
              <a:gd name="connsiteY74" fmla="*/ 3962853 h 6858000"/>
              <a:gd name="connsiteX75" fmla="*/ 12204000 w 12902436"/>
              <a:gd name="connsiteY75" fmla="*/ 4199775 h 6858000"/>
              <a:gd name="connsiteX76" fmla="*/ 12043600 w 12902436"/>
              <a:gd name="connsiteY76" fmla="*/ 4290890 h 6858000"/>
              <a:gd name="connsiteX77" fmla="*/ 11789840 w 12902436"/>
              <a:gd name="connsiteY77" fmla="*/ 4290890 h 6858000"/>
              <a:gd name="connsiteX78" fmla="*/ 11090462 w 12902436"/>
              <a:gd name="connsiteY78" fmla="*/ 3894103 h 6858000"/>
              <a:gd name="connsiteX79" fmla="*/ 11056866 w 12902436"/>
              <a:gd name="connsiteY79" fmla="*/ 3894103 h 6858000"/>
              <a:gd name="connsiteX80" fmla="*/ 10357477 w 12902436"/>
              <a:gd name="connsiteY80" fmla="*/ 4290890 h 6858000"/>
              <a:gd name="connsiteX81" fmla="*/ 10104609 w 12902436"/>
              <a:gd name="connsiteY81" fmla="*/ 4290890 h 6858000"/>
              <a:gd name="connsiteX82" fmla="*/ 8882674 w 12902436"/>
              <a:gd name="connsiteY82" fmla="*/ 3594777 h 6858000"/>
              <a:gd name="connsiteX83" fmla="*/ 8629795 w 12902436"/>
              <a:gd name="connsiteY83" fmla="*/ 3594777 h 6858000"/>
              <a:gd name="connsiteX84" fmla="*/ 8250487 w 12902436"/>
              <a:gd name="connsiteY84" fmla="*/ 3809704 h 6858000"/>
              <a:gd name="connsiteX85" fmla="*/ 7997607 w 12902436"/>
              <a:gd name="connsiteY85" fmla="*/ 3809704 h 6858000"/>
              <a:gd name="connsiteX86" fmla="*/ 7298230 w 12902436"/>
              <a:gd name="connsiteY86" fmla="*/ 3415525 h 6858000"/>
              <a:gd name="connsiteX87" fmla="*/ 7281427 w 12902436"/>
              <a:gd name="connsiteY87" fmla="*/ 3410953 h 6858000"/>
              <a:gd name="connsiteX88" fmla="*/ 7264623 w 12902436"/>
              <a:gd name="connsiteY88" fmla="*/ 3415525 h 6858000"/>
              <a:gd name="connsiteX89" fmla="*/ 7176207 w 12902436"/>
              <a:gd name="connsiteY89" fmla="*/ 3467727 h 6858000"/>
              <a:gd name="connsiteX90" fmla="*/ 7145196 w 12902436"/>
              <a:gd name="connsiteY90" fmla="*/ 3556143 h 6858000"/>
              <a:gd name="connsiteX91" fmla="*/ 7171790 w 12902436"/>
              <a:gd name="connsiteY91" fmla="*/ 3584335 h 6858000"/>
              <a:gd name="connsiteX92" fmla="*/ 7997607 w 12902436"/>
              <a:gd name="connsiteY92" fmla="*/ 4053339 h 6858000"/>
              <a:gd name="connsiteX93" fmla="*/ 8250487 w 12902436"/>
              <a:gd name="connsiteY93" fmla="*/ 4053339 h 6858000"/>
              <a:gd name="connsiteX94" fmla="*/ 8629795 w 12902436"/>
              <a:gd name="connsiteY94" fmla="*/ 3838412 h 6858000"/>
              <a:gd name="connsiteX95" fmla="*/ 8882674 w 12902436"/>
              <a:gd name="connsiteY95" fmla="*/ 3838412 h 6858000"/>
              <a:gd name="connsiteX96" fmla="*/ 10104609 w 12902436"/>
              <a:gd name="connsiteY96" fmla="*/ 4534525 h 6858000"/>
              <a:gd name="connsiteX97" fmla="*/ 10357477 w 12902436"/>
              <a:gd name="connsiteY97" fmla="*/ 4534525 h 6858000"/>
              <a:gd name="connsiteX98" fmla="*/ 11056866 w 12902436"/>
              <a:gd name="connsiteY98" fmla="*/ 4136869 h 6858000"/>
              <a:gd name="connsiteX99" fmla="*/ 11090462 w 12902436"/>
              <a:gd name="connsiteY99" fmla="*/ 4136869 h 6858000"/>
              <a:gd name="connsiteX100" fmla="*/ 11789840 w 12902436"/>
              <a:gd name="connsiteY100" fmla="*/ 4534525 h 6858000"/>
              <a:gd name="connsiteX101" fmla="*/ 12043600 w 12902436"/>
              <a:gd name="connsiteY101" fmla="*/ 4534525 h 6858000"/>
              <a:gd name="connsiteX102" fmla="*/ 12204000 w 12902436"/>
              <a:gd name="connsiteY102" fmla="*/ 4443332 h 6858000"/>
              <a:gd name="connsiteX103" fmla="*/ 12204000 w 12902436"/>
              <a:gd name="connsiteY103" fmla="*/ 6858000 h 6858000"/>
              <a:gd name="connsiteX104" fmla="*/ 0 w 12902436"/>
              <a:gd name="connsiteY104" fmla="*/ 6858000 h 6858000"/>
              <a:gd name="connsiteX105" fmla="*/ 0 w 12902436"/>
              <a:gd name="connsiteY105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93581 w 12902436"/>
              <a:gd name="connsiteY35" fmla="*/ 3494110 h 6858000"/>
              <a:gd name="connsiteX36" fmla="*/ 12868549 w 12902436"/>
              <a:gd name="connsiteY36" fmla="*/ 3584335 h 6858000"/>
              <a:gd name="connsiteX37" fmla="*/ 12204000 w 12902436"/>
              <a:gd name="connsiteY37" fmla="*/ 3962853 h 6858000"/>
              <a:gd name="connsiteX38" fmla="*/ 12204000 w 12902436"/>
              <a:gd name="connsiteY38" fmla="*/ 3724080 h 6858000"/>
              <a:gd name="connsiteX39" fmla="*/ 12204000 w 12902436"/>
              <a:gd name="connsiteY39" fmla="*/ 2611736 h 6858000"/>
              <a:gd name="connsiteX40" fmla="*/ 12204000 w 12902436"/>
              <a:gd name="connsiteY40" fmla="*/ 3481835 h 6858000"/>
              <a:gd name="connsiteX41" fmla="*/ 12204000 w 12902436"/>
              <a:gd name="connsiteY41" fmla="*/ 2611736 h 6858000"/>
              <a:gd name="connsiteX42" fmla="*/ 10020610 w 12902436"/>
              <a:gd name="connsiteY42" fmla="*/ 2606016 h 6858000"/>
              <a:gd name="connsiteX43" fmla="*/ 10147050 w 12902436"/>
              <a:gd name="connsiteY43" fmla="*/ 2639361 h 6858000"/>
              <a:gd name="connsiteX44" fmla="*/ 11789852 w 12902436"/>
              <a:gd name="connsiteY44" fmla="*/ 3573023 h 6858000"/>
              <a:gd name="connsiteX45" fmla="*/ 12043612 w 12902436"/>
              <a:gd name="connsiteY45" fmla="*/ 3573023 h 6858000"/>
              <a:gd name="connsiteX46" fmla="*/ 12204000 w 12902436"/>
              <a:gd name="connsiteY46" fmla="*/ 3481835 h 6858000"/>
              <a:gd name="connsiteX47" fmla="*/ 12204000 w 12902436"/>
              <a:gd name="connsiteY47" fmla="*/ 3724080 h 6858000"/>
              <a:gd name="connsiteX48" fmla="*/ 12047148 w 12902436"/>
              <a:gd name="connsiteY48" fmla="*/ 3813181 h 6858000"/>
              <a:gd name="connsiteX49" fmla="*/ 11789852 w 12902436"/>
              <a:gd name="connsiteY49" fmla="*/ 3812312 h 6858000"/>
              <a:gd name="connsiteX50" fmla="*/ 9894170 w 12902436"/>
              <a:gd name="connsiteY50" fmla="*/ 2735072 h 6858000"/>
              <a:gd name="connsiteX51" fmla="*/ 9872709 w 12902436"/>
              <a:gd name="connsiteY51" fmla="*/ 2660481 h 6858000"/>
              <a:gd name="connsiteX52" fmla="*/ 9894170 w 12902436"/>
              <a:gd name="connsiteY52" fmla="*/ 2639361 h 6858000"/>
              <a:gd name="connsiteX53" fmla="*/ 10020610 w 12902436"/>
              <a:gd name="connsiteY53" fmla="*/ 2606016 h 6858000"/>
              <a:gd name="connsiteX54" fmla="*/ 0 w 12902436"/>
              <a:gd name="connsiteY54" fmla="*/ 0 h 6858000"/>
              <a:gd name="connsiteX55" fmla="*/ 12204000 w 12902436"/>
              <a:gd name="connsiteY55" fmla="*/ 0 h 6858000"/>
              <a:gd name="connsiteX56" fmla="*/ 12204000 w 12902436"/>
              <a:gd name="connsiteY56" fmla="*/ 2611736 h 6858000"/>
              <a:gd name="connsiteX57" fmla="*/ 10144395 w 12902436"/>
              <a:gd name="connsiteY57" fmla="*/ 1442037 h 6858000"/>
              <a:gd name="connsiteX58" fmla="*/ 10017955 w 12902436"/>
              <a:gd name="connsiteY58" fmla="*/ 1408700 h 6858000"/>
              <a:gd name="connsiteX59" fmla="*/ 9891515 w 12902436"/>
              <a:gd name="connsiteY59" fmla="*/ 1442037 h 6858000"/>
              <a:gd name="connsiteX60" fmla="*/ 7171790 w 12902436"/>
              <a:gd name="connsiteY60" fmla="*/ 2989150 h 6858000"/>
              <a:gd name="connsiteX61" fmla="*/ 7146758 w 12902436"/>
              <a:gd name="connsiteY61" fmla="*/ 3079375 h 6858000"/>
              <a:gd name="connsiteX62" fmla="*/ 7171790 w 12902436"/>
              <a:gd name="connsiteY62" fmla="*/ 3104007 h 6858000"/>
              <a:gd name="connsiteX63" fmla="*/ 7997608 w 12902436"/>
              <a:gd name="connsiteY63" fmla="*/ 3573023 h 6858000"/>
              <a:gd name="connsiteX64" fmla="*/ 8250487 w 12902436"/>
              <a:gd name="connsiteY64" fmla="*/ 3573023 h 6858000"/>
              <a:gd name="connsiteX65" fmla="*/ 8629795 w 12902436"/>
              <a:gd name="connsiteY65" fmla="*/ 3358097 h 6858000"/>
              <a:gd name="connsiteX66" fmla="*/ 8882675 w 12902436"/>
              <a:gd name="connsiteY66" fmla="*/ 3358097 h 6858000"/>
              <a:gd name="connsiteX67" fmla="*/ 10104610 w 12902436"/>
              <a:gd name="connsiteY67" fmla="*/ 4054208 h 6858000"/>
              <a:gd name="connsiteX68" fmla="*/ 10357478 w 12902436"/>
              <a:gd name="connsiteY68" fmla="*/ 4054208 h 6858000"/>
              <a:gd name="connsiteX69" fmla="*/ 11056867 w 12902436"/>
              <a:gd name="connsiteY69" fmla="*/ 3657422 h 6858000"/>
              <a:gd name="connsiteX70" fmla="*/ 11090462 w 12902436"/>
              <a:gd name="connsiteY70" fmla="*/ 3657422 h 6858000"/>
              <a:gd name="connsiteX71" fmla="*/ 11789852 w 12902436"/>
              <a:gd name="connsiteY71" fmla="*/ 4054208 h 6858000"/>
              <a:gd name="connsiteX72" fmla="*/ 12043612 w 12902436"/>
              <a:gd name="connsiteY72" fmla="*/ 4054208 h 6858000"/>
              <a:gd name="connsiteX73" fmla="*/ 12204000 w 12902436"/>
              <a:gd name="connsiteY73" fmla="*/ 3962853 h 6858000"/>
              <a:gd name="connsiteX74" fmla="*/ 12204000 w 12902436"/>
              <a:gd name="connsiteY74" fmla="*/ 4199775 h 6858000"/>
              <a:gd name="connsiteX75" fmla="*/ 12043600 w 12902436"/>
              <a:gd name="connsiteY75" fmla="*/ 4290890 h 6858000"/>
              <a:gd name="connsiteX76" fmla="*/ 11789840 w 12902436"/>
              <a:gd name="connsiteY76" fmla="*/ 4290890 h 6858000"/>
              <a:gd name="connsiteX77" fmla="*/ 11090462 w 12902436"/>
              <a:gd name="connsiteY77" fmla="*/ 3894103 h 6858000"/>
              <a:gd name="connsiteX78" fmla="*/ 11056866 w 12902436"/>
              <a:gd name="connsiteY78" fmla="*/ 3894103 h 6858000"/>
              <a:gd name="connsiteX79" fmla="*/ 10357477 w 12902436"/>
              <a:gd name="connsiteY79" fmla="*/ 4290890 h 6858000"/>
              <a:gd name="connsiteX80" fmla="*/ 10104609 w 12902436"/>
              <a:gd name="connsiteY80" fmla="*/ 4290890 h 6858000"/>
              <a:gd name="connsiteX81" fmla="*/ 8882674 w 12902436"/>
              <a:gd name="connsiteY81" fmla="*/ 3594777 h 6858000"/>
              <a:gd name="connsiteX82" fmla="*/ 8629795 w 12902436"/>
              <a:gd name="connsiteY82" fmla="*/ 3594777 h 6858000"/>
              <a:gd name="connsiteX83" fmla="*/ 8250487 w 12902436"/>
              <a:gd name="connsiteY83" fmla="*/ 3809704 h 6858000"/>
              <a:gd name="connsiteX84" fmla="*/ 7997607 w 12902436"/>
              <a:gd name="connsiteY84" fmla="*/ 3809704 h 6858000"/>
              <a:gd name="connsiteX85" fmla="*/ 7298230 w 12902436"/>
              <a:gd name="connsiteY85" fmla="*/ 3415525 h 6858000"/>
              <a:gd name="connsiteX86" fmla="*/ 7281427 w 12902436"/>
              <a:gd name="connsiteY86" fmla="*/ 3410953 h 6858000"/>
              <a:gd name="connsiteX87" fmla="*/ 7264623 w 12902436"/>
              <a:gd name="connsiteY87" fmla="*/ 3415525 h 6858000"/>
              <a:gd name="connsiteX88" fmla="*/ 7176207 w 12902436"/>
              <a:gd name="connsiteY88" fmla="*/ 3467727 h 6858000"/>
              <a:gd name="connsiteX89" fmla="*/ 7145196 w 12902436"/>
              <a:gd name="connsiteY89" fmla="*/ 3556143 h 6858000"/>
              <a:gd name="connsiteX90" fmla="*/ 7171790 w 12902436"/>
              <a:gd name="connsiteY90" fmla="*/ 3584335 h 6858000"/>
              <a:gd name="connsiteX91" fmla="*/ 7997607 w 12902436"/>
              <a:gd name="connsiteY91" fmla="*/ 4053339 h 6858000"/>
              <a:gd name="connsiteX92" fmla="*/ 8250487 w 12902436"/>
              <a:gd name="connsiteY92" fmla="*/ 4053339 h 6858000"/>
              <a:gd name="connsiteX93" fmla="*/ 8629795 w 12902436"/>
              <a:gd name="connsiteY93" fmla="*/ 3838412 h 6858000"/>
              <a:gd name="connsiteX94" fmla="*/ 8882674 w 12902436"/>
              <a:gd name="connsiteY94" fmla="*/ 3838412 h 6858000"/>
              <a:gd name="connsiteX95" fmla="*/ 10104609 w 12902436"/>
              <a:gd name="connsiteY95" fmla="*/ 4534525 h 6858000"/>
              <a:gd name="connsiteX96" fmla="*/ 10357477 w 12902436"/>
              <a:gd name="connsiteY96" fmla="*/ 4534525 h 6858000"/>
              <a:gd name="connsiteX97" fmla="*/ 11056866 w 12902436"/>
              <a:gd name="connsiteY97" fmla="*/ 4136869 h 6858000"/>
              <a:gd name="connsiteX98" fmla="*/ 11090462 w 12902436"/>
              <a:gd name="connsiteY98" fmla="*/ 4136869 h 6858000"/>
              <a:gd name="connsiteX99" fmla="*/ 11789840 w 12902436"/>
              <a:gd name="connsiteY99" fmla="*/ 4534525 h 6858000"/>
              <a:gd name="connsiteX100" fmla="*/ 12043600 w 12902436"/>
              <a:gd name="connsiteY100" fmla="*/ 4534525 h 6858000"/>
              <a:gd name="connsiteX101" fmla="*/ 12204000 w 12902436"/>
              <a:gd name="connsiteY101" fmla="*/ 4443332 h 6858000"/>
              <a:gd name="connsiteX102" fmla="*/ 12204000 w 12902436"/>
              <a:gd name="connsiteY102" fmla="*/ 6858000 h 6858000"/>
              <a:gd name="connsiteX103" fmla="*/ 0 w 12902436"/>
              <a:gd name="connsiteY103" fmla="*/ 6858000 h 6858000"/>
              <a:gd name="connsiteX104" fmla="*/ 0 w 12902436"/>
              <a:gd name="connsiteY104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893581 w 12902436"/>
              <a:gd name="connsiteY34" fmla="*/ 3494110 h 6858000"/>
              <a:gd name="connsiteX35" fmla="*/ 12868549 w 12902436"/>
              <a:gd name="connsiteY35" fmla="*/ 3584335 h 6858000"/>
              <a:gd name="connsiteX36" fmla="*/ 12204000 w 12902436"/>
              <a:gd name="connsiteY36" fmla="*/ 3962853 h 6858000"/>
              <a:gd name="connsiteX37" fmla="*/ 12204000 w 12902436"/>
              <a:gd name="connsiteY37" fmla="*/ 3724080 h 6858000"/>
              <a:gd name="connsiteX38" fmla="*/ 12204000 w 12902436"/>
              <a:gd name="connsiteY38" fmla="*/ 2611736 h 6858000"/>
              <a:gd name="connsiteX39" fmla="*/ 12204000 w 12902436"/>
              <a:gd name="connsiteY39" fmla="*/ 3481835 h 6858000"/>
              <a:gd name="connsiteX40" fmla="*/ 12204000 w 12902436"/>
              <a:gd name="connsiteY40" fmla="*/ 2611736 h 6858000"/>
              <a:gd name="connsiteX41" fmla="*/ 10020610 w 12902436"/>
              <a:gd name="connsiteY41" fmla="*/ 2606016 h 6858000"/>
              <a:gd name="connsiteX42" fmla="*/ 10147050 w 12902436"/>
              <a:gd name="connsiteY42" fmla="*/ 2639361 h 6858000"/>
              <a:gd name="connsiteX43" fmla="*/ 11789852 w 12902436"/>
              <a:gd name="connsiteY43" fmla="*/ 3573023 h 6858000"/>
              <a:gd name="connsiteX44" fmla="*/ 12043612 w 12902436"/>
              <a:gd name="connsiteY44" fmla="*/ 3573023 h 6858000"/>
              <a:gd name="connsiteX45" fmla="*/ 12204000 w 12902436"/>
              <a:gd name="connsiteY45" fmla="*/ 3481835 h 6858000"/>
              <a:gd name="connsiteX46" fmla="*/ 12204000 w 12902436"/>
              <a:gd name="connsiteY46" fmla="*/ 3724080 h 6858000"/>
              <a:gd name="connsiteX47" fmla="*/ 12047148 w 12902436"/>
              <a:gd name="connsiteY47" fmla="*/ 3813181 h 6858000"/>
              <a:gd name="connsiteX48" fmla="*/ 11789852 w 12902436"/>
              <a:gd name="connsiteY48" fmla="*/ 3812312 h 6858000"/>
              <a:gd name="connsiteX49" fmla="*/ 9894170 w 12902436"/>
              <a:gd name="connsiteY49" fmla="*/ 2735072 h 6858000"/>
              <a:gd name="connsiteX50" fmla="*/ 9872709 w 12902436"/>
              <a:gd name="connsiteY50" fmla="*/ 2660481 h 6858000"/>
              <a:gd name="connsiteX51" fmla="*/ 9894170 w 12902436"/>
              <a:gd name="connsiteY51" fmla="*/ 2639361 h 6858000"/>
              <a:gd name="connsiteX52" fmla="*/ 10020610 w 12902436"/>
              <a:gd name="connsiteY52" fmla="*/ 2606016 h 6858000"/>
              <a:gd name="connsiteX53" fmla="*/ 0 w 12902436"/>
              <a:gd name="connsiteY53" fmla="*/ 0 h 6858000"/>
              <a:gd name="connsiteX54" fmla="*/ 12204000 w 12902436"/>
              <a:gd name="connsiteY54" fmla="*/ 0 h 6858000"/>
              <a:gd name="connsiteX55" fmla="*/ 12204000 w 12902436"/>
              <a:gd name="connsiteY55" fmla="*/ 2611736 h 6858000"/>
              <a:gd name="connsiteX56" fmla="*/ 10144395 w 12902436"/>
              <a:gd name="connsiteY56" fmla="*/ 1442037 h 6858000"/>
              <a:gd name="connsiteX57" fmla="*/ 10017955 w 12902436"/>
              <a:gd name="connsiteY57" fmla="*/ 1408700 h 6858000"/>
              <a:gd name="connsiteX58" fmla="*/ 9891515 w 12902436"/>
              <a:gd name="connsiteY58" fmla="*/ 1442037 h 6858000"/>
              <a:gd name="connsiteX59" fmla="*/ 7171790 w 12902436"/>
              <a:gd name="connsiteY59" fmla="*/ 2989150 h 6858000"/>
              <a:gd name="connsiteX60" fmla="*/ 7146758 w 12902436"/>
              <a:gd name="connsiteY60" fmla="*/ 3079375 h 6858000"/>
              <a:gd name="connsiteX61" fmla="*/ 7171790 w 12902436"/>
              <a:gd name="connsiteY61" fmla="*/ 3104007 h 6858000"/>
              <a:gd name="connsiteX62" fmla="*/ 7997608 w 12902436"/>
              <a:gd name="connsiteY62" fmla="*/ 3573023 h 6858000"/>
              <a:gd name="connsiteX63" fmla="*/ 8250487 w 12902436"/>
              <a:gd name="connsiteY63" fmla="*/ 3573023 h 6858000"/>
              <a:gd name="connsiteX64" fmla="*/ 8629795 w 12902436"/>
              <a:gd name="connsiteY64" fmla="*/ 3358097 h 6858000"/>
              <a:gd name="connsiteX65" fmla="*/ 8882675 w 12902436"/>
              <a:gd name="connsiteY65" fmla="*/ 3358097 h 6858000"/>
              <a:gd name="connsiteX66" fmla="*/ 10104610 w 12902436"/>
              <a:gd name="connsiteY66" fmla="*/ 4054208 h 6858000"/>
              <a:gd name="connsiteX67" fmla="*/ 10357478 w 12902436"/>
              <a:gd name="connsiteY67" fmla="*/ 4054208 h 6858000"/>
              <a:gd name="connsiteX68" fmla="*/ 11056867 w 12902436"/>
              <a:gd name="connsiteY68" fmla="*/ 3657422 h 6858000"/>
              <a:gd name="connsiteX69" fmla="*/ 11090462 w 12902436"/>
              <a:gd name="connsiteY69" fmla="*/ 3657422 h 6858000"/>
              <a:gd name="connsiteX70" fmla="*/ 11789852 w 12902436"/>
              <a:gd name="connsiteY70" fmla="*/ 4054208 h 6858000"/>
              <a:gd name="connsiteX71" fmla="*/ 12043612 w 12902436"/>
              <a:gd name="connsiteY71" fmla="*/ 4054208 h 6858000"/>
              <a:gd name="connsiteX72" fmla="*/ 12204000 w 12902436"/>
              <a:gd name="connsiteY72" fmla="*/ 3962853 h 6858000"/>
              <a:gd name="connsiteX73" fmla="*/ 12204000 w 12902436"/>
              <a:gd name="connsiteY73" fmla="*/ 4199775 h 6858000"/>
              <a:gd name="connsiteX74" fmla="*/ 12043600 w 12902436"/>
              <a:gd name="connsiteY74" fmla="*/ 4290890 h 6858000"/>
              <a:gd name="connsiteX75" fmla="*/ 11789840 w 12902436"/>
              <a:gd name="connsiteY75" fmla="*/ 4290890 h 6858000"/>
              <a:gd name="connsiteX76" fmla="*/ 11090462 w 12902436"/>
              <a:gd name="connsiteY76" fmla="*/ 3894103 h 6858000"/>
              <a:gd name="connsiteX77" fmla="*/ 11056866 w 12902436"/>
              <a:gd name="connsiteY77" fmla="*/ 3894103 h 6858000"/>
              <a:gd name="connsiteX78" fmla="*/ 10357477 w 12902436"/>
              <a:gd name="connsiteY78" fmla="*/ 4290890 h 6858000"/>
              <a:gd name="connsiteX79" fmla="*/ 10104609 w 12902436"/>
              <a:gd name="connsiteY79" fmla="*/ 4290890 h 6858000"/>
              <a:gd name="connsiteX80" fmla="*/ 8882674 w 12902436"/>
              <a:gd name="connsiteY80" fmla="*/ 3594777 h 6858000"/>
              <a:gd name="connsiteX81" fmla="*/ 8629795 w 12902436"/>
              <a:gd name="connsiteY81" fmla="*/ 3594777 h 6858000"/>
              <a:gd name="connsiteX82" fmla="*/ 8250487 w 12902436"/>
              <a:gd name="connsiteY82" fmla="*/ 3809704 h 6858000"/>
              <a:gd name="connsiteX83" fmla="*/ 7997607 w 12902436"/>
              <a:gd name="connsiteY83" fmla="*/ 3809704 h 6858000"/>
              <a:gd name="connsiteX84" fmla="*/ 7298230 w 12902436"/>
              <a:gd name="connsiteY84" fmla="*/ 3415525 h 6858000"/>
              <a:gd name="connsiteX85" fmla="*/ 7281427 w 12902436"/>
              <a:gd name="connsiteY85" fmla="*/ 3410953 h 6858000"/>
              <a:gd name="connsiteX86" fmla="*/ 7264623 w 12902436"/>
              <a:gd name="connsiteY86" fmla="*/ 3415525 h 6858000"/>
              <a:gd name="connsiteX87" fmla="*/ 7176207 w 12902436"/>
              <a:gd name="connsiteY87" fmla="*/ 3467727 h 6858000"/>
              <a:gd name="connsiteX88" fmla="*/ 7145196 w 12902436"/>
              <a:gd name="connsiteY88" fmla="*/ 3556143 h 6858000"/>
              <a:gd name="connsiteX89" fmla="*/ 7171790 w 12902436"/>
              <a:gd name="connsiteY89" fmla="*/ 3584335 h 6858000"/>
              <a:gd name="connsiteX90" fmla="*/ 7997607 w 12902436"/>
              <a:gd name="connsiteY90" fmla="*/ 4053339 h 6858000"/>
              <a:gd name="connsiteX91" fmla="*/ 8250487 w 12902436"/>
              <a:gd name="connsiteY91" fmla="*/ 4053339 h 6858000"/>
              <a:gd name="connsiteX92" fmla="*/ 8629795 w 12902436"/>
              <a:gd name="connsiteY92" fmla="*/ 3838412 h 6858000"/>
              <a:gd name="connsiteX93" fmla="*/ 8882674 w 12902436"/>
              <a:gd name="connsiteY93" fmla="*/ 3838412 h 6858000"/>
              <a:gd name="connsiteX94" fmla="*/ 10104609 w 12902436"/>
              <a:gd name="connsiteY94" fmla="*/ 4534525 h 6858000"/>
              <a:gd name="connsiteX95" fmla="*/ 10357477 w 12902436"/>
              <a:gd name="connsiteY95" fmla="*/ 4534525 h 6858000"/>
              <a:gd name="connsiteX96" fmla="*/ 11056866 w 12902436"/>
              <a:gd name="connsiteY96" fmla="*/ 4136869 h 6858000"/>
              <a:gd name="connsiteX97" fmla="*/ 11090462 w 12902436"/>
              <a:gd name="connsiteY97" fmla="*/ 4136869 h 6858000"/>
              <a:gd name="connsiteX98" fmla="*/ 11789840 w 12902436"/>
              <a:gd name="connsiteY98" fmla="*/ 4534525 h 6858000"/>
              <a:gd name="connsiteX99" fmla="*/ 12043600 w 12902436"/>
              <a:gd name="connsiteY99" fmla="*/ 4534525 h 6858000"/>
              <a:gd name="connsiteX100" fmla="*/ 12204000 w 12902436"/>
              <a:gd name="connsiteY100" fmla="*/ 4443332 h 6858000"/>
              <a:gd name="connsiteX101" fmla="*/ 12204000 w 12902436"/>
              <a:gd name="connsiteY101" fmla="*/ 6858000 h 6858000"/>
              <a:gd name="connsiteX102" fmla="*/ 0 w 12902436"/>
              <a:gd name="connsiteY102" fmla="*/ 6858000 h 6858000"/>
              <a:gd name="connsiteX103" fmla="*/ 0 w 12902436"/>
              <a:gd name="connsiteY103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868549 w 12902313"/>
              <a:gd name="connsiteY34" fmla="*/ 3584335 h 6858000"/>
              <a:gd name="connsiteX35" fmla="*/ 12204000 w 12902313"/>
              <a:gd name="connsiteY35" fmla="*/ 3962853 h 6858000"/>
              <a:gd name="connsiteX36" fmla="*/ 12204000 w 12902313"/>
              <a:gd name="connsiteY36" fmla="*/ 3724080 h 6858000"/>
              <a:gd name="connsiteX37" fmla="*/ 12204000 w 12902313"/>
              <a:gd name="connsiteY37" fmla="*/ 2611736 h 6858000"/>
              <a:gd name="connsiteX38" fmla="*/ 12204000 w 12902313"/>
              <a:gd name="connsiteY38" fmla="*/ 3481835 h 6858000"/>
              <a:gd name="connsiteX39" fmla="*/ 12204000 w 12902313"/>
              <a:gd name="connsiteY39" fmla="*/ 2611736 h 6858000"/>
              <a:gd name="connsiteX40" fmla="*/ 10020610 w 12902313"/>
              <a:gd name="connsiteY40" fmla="*/ 2606016 h 6858000"/>
              <a:gd name="connsiteX41" fmla="*/ 10147050 w 12902313"/>
              <a:gd name="connsiteY41" fmla="*/ 2639361 h 6858000"/>
              <a:gd name="connsiteX42" fmla="*/ 11789852 w 12902313"/>
              <a:gd name="connsiteY42" fmla="*/ 3573023 h 6858000"/>
              <a:gd name="connsiteX43" fmla="*/ 12043612 w 12902313"/>
              <a:gd name="connsiteY43" fmla="*/ 3573023 h 6858000"/>
              <a:gd name="connsiteX44" fmla="*/ 12204000 w 12902313"/>
              <a:gd name="connsiteY44" fmla="*/ 3481835 h 6858000"/>
              <a:gd name="connsiteX45" fmla="*/ 12204000 w 12902313"/>
              <a:gd name="connsiteY45" fmla="*/ 3724080 h 6858000"/>
              <a:gd name="connsiteX46" fmla="*/ 12047148 w 12902313"/>
              <a:gd name="connsiteY46" fmla="*/ 3813181 h 6858000"/>
              <a:gd name="connsiteX47" fmla="*/ 11789852 w 12902313"/>
              <a:gd name="connsiteY47" fmla="*/ 3812312 h 6858000"/>
              <a:gd name="connsiteX48" fmla="*/ 9894170 w 12902313"/>
              <a:gd name="connsiteY48" fmla="*/ 2735072 h 6858000"/>
              <a:gd name="connsiteX49" fmla="*/ 9872709 w 12902313"/>
              <a:gd name="connsiteY49" fmla="*/ 2660481 h 6858000"/>
              <a:gd name="connsiteX50" fmla="*/ 9894170 w 12902313"/>
              <a:gd name="connsiteY50" fmla="*/ 2639361 h 6858000"/>
              <a:gd name="connsiteX51" fmla="*/ 10020610 w 12902313"/>
              <a:gd name="connsiteY51" fmla="*/ 2606016 h 6858000"/>
              <a:gd name="connsiteX52" fmla="*/ 0 w 12902313"/>
              <a:gd name="connsiteY52" fmla="*/ 0 h 6858000"/>
              <a:gd name="connsiteX53" fmla="*/ 12204000 w 12902313"/>
              <a:gd name="connsiteY53" fmla="*/ 0 h 6858000"/>
              <a:gd name="connsiteX54" fmla="*/ 12204000 w 12902313"/>
              <a:gd name="connsiteY54" fmla="*/ 2611736 h 6858000"/>
              <a:gd name="connsiteX55" fmla="*/ 10144395 w 12902313"/>
              <a:gd name="connsiteY55" fmla="*/ 1442037 h 6858000"/>
              <a:gd name="connsiteX56" fmla="*/ 10017955 w 12902313"/>
              <a:gd name="connsiteY56" fmla="*/ 1408700 h 6858000"/>
              <a:gd name="connsiteX57" fmla="*/ 9891515 w 12902313"/>
              <a:gd name="connsiteY57" fmla="*/ 1442037 h 6858000"/>
              <a:gd name="connsiteX58" fmla="*/ 7171790 w 12902313"/>
              <a:gd name="connsiteY58" fmla="*/ 2989150 h 6858000"/>
              <a:gd name="connsiteX59" fmla="*/ 7146758 w 12902313"/>
              <a:gd name="connsiteY59" fmla="*/ 3079375 h 6858000"/>
              <a:gd name="connsiteX60" fmla="*/ 7171790 w 12902313"/>
              <a:gd name="connsiteY60" fmla="*/ 3104007 h 6858000"/>
              <a:gd name="connsiteX61" fmla="*/ 7997608 w 12902313"/>
              <a:gd name="connsiteY61" fmla="*/ 3573023 h 6858000"/>
              <a:gd name="connsiteX62" fmla="*/ 8250487 w 12902313"/>
              <a:gd name="connsiteY62" fmla="*/ 3573023 h 6858000"/>
              <a:gd name="connsiteX63" fmla="*/ 8629795 w 12902313"/>
              <a:gd name="connsiteY63" fmla="*/ 3358097 h 6858000"/>
              <a:gd name="connsiteX64" fmla="*/ 8882675 w 12902313"/>
              <a:gd name="connsiteY64" fmla="*/ 3358097 h 6858000"/>
              <a:gd name="connsiteX65" fmla="*/ 10104610 w 12902313"/>
              <a:gd name="connsiteY65" fmla="*/ 4054208 h 6858000"/>
              <a:gd name="connsiteX66" fmla="*/ 10357478 w 12902313"/>
              <a:gd name="connsiteY66" fmla="*/ 4054208 h 6858000"/>
              <a:gd name="connsiteX67" fmla="*/ 11056867 w 12902313"/>
              <a:gd name="connsiteY67" fmla="*/ 3657422 h 6858000"/>
              <a:gd name="connsiteX68" fmla="*/ 11090462 w 12902313"/>
              <a:gd name="connsiteY68" fmla="*/ 3657422 h 6858000"/>
              <a:gd name="connsiteX69" fmla="*/ 11789852 w 12902313"/>
              <a:gd name="connsiteY69" fmla="*/ 4054208 h 6858000"/>
              <a:gd name="connsiteX70" fmla="*/ 12043612 w 12902313"/>
              <a:gd name="connsiteY70" fmla="*/ 4054208 h 6858000"/>
              <a:gd name="connsiteX71" fmla="*/ 12204000 w 12902313"/>
              <a:gd name="connsiteY71" fmla="*/ 3962853 h 6858000"/>
              <a:gd name="connsiteX72" fmla="*/ 12204000 w 12902313"/>
              <a:gd name="connsiteY72" fmla="*/ 4199775 h 6858000"/>
              <a:gd name="connsiteX73" fmla="*/ 12043600 w 12902313"/>
              <a:gd name="connsiteY73" fmla="*/ 4290890 h 6858000"/>
              <a:gd name="connsiteX74" fmla="*/ 11789840 w 12902313"/>
              <a:gd name="connsiteY74" fmla="*/ 4290890 h 6858000"/>
              <a:gd name="connsiteX75" fmla="*/ 11090462 w 12902313"/>
              <a:gd name="connsiteY75" fmla="*/ 3894103 h 6858000"/>
              <a:gd name="connsiteX76" fmla="*/ 11056866 w 12902313"/>
              <a:gd name="connsiteY76" fmla="*/ 3894103 h 6858000"/>
              <a:gd name="connsiteX77" fmla="*/ 10357477 w 12902313"/>
              <a:gd name="connsiteY77" fmla="*/ 4290890 h 6858000"/>
              <a:gd name="connsiteX78" fmla="*/ 10104609 w 12902313"/>
              <a:gd name="connsiteY78" fmla="*/ 4290890 h 6858000"/>
              <a:gd name="connsiteX79" fmla="*/ 8882674 w 12902313"/>
              <a:gd name="connsiteY79" fmla="*/ 3594777 h 6858000"/>
              <a:gd name="connsiteX80" fmla="*/ 8629795 w 12902313"/>
              <a:gd name="connsiteY80" fmla="*/ 3594777 h 6858000"/>
              <a:gd name="connsiteX81" fmla="*/ 8250487 w 12902313"/>
              <a:gd name="connsiteY81" fmla="*/ 3809704 h 6858000"/>
              <a:gd name="connsiteX82" fmla="*/ 7997607 w 12902313"/>
              <a:gd name="connsiteY82" fmla="*/ 3809704 h 6858000"/>
              <a:gd name="connsiteX83" fmla="*/ 7298230 w 12902313"/>
              <a:gd name="connsiteY83" fmla="*/ 3415525 h 6858000"/>
              <a:gd name="connsiteX84" fmla="*/ 7281427 w 12902313"/>
              <a:gd name="connsiteY84" fmla="*/ 3410953 h 6858000"/>
              <a:gd name="connsiteX85" fmla="*/ 7264623 w 12902313"/>
              <a:gd name="connsiteY85" fmla="*/ 3415525 h 6858000"/>
              <a:gd name="connsiteX86" fmla="*/ 7176207 w 12902313"/>
              <a:gd name="connsiteY86" fmla="*/ 3467727 h 6858000"/>
              <a:gd name="connsiteX87" fmla="*/ 7145196 w 12902313"/>
              <a:gd name="connsiteY87" fmla="*/ 3556143 h 6858000"/>
              <a:gd name="connsiteX88" fmla="*/ 7171790 w 12902313"/>
              <a:gd name="connsiteY88" fmla="*/ 3584335 h 6858000"/>
              <a:gd name="connsiteX89" fmla="*/ 7997607 w 12902313"/>
              <a:gd name="connsiteY89" fmla="*/ 4053339 h 6858000"/>
              <a:gd name="connsiteX90" fmla="*/ 8250487 w 12902313"/>
              <a:gd name="connsiteY90" fmla="*/ 4053339 h 6858000"/>
              <a:gd name="connsiteX91" fmla="*/ 8629795 w 12902313"/>
              <a:gd name="connsiteY91" fmla="*/ 3838412 h 6858000"/>
              <a:gd name="connsiteX92" fmla="*/ 8882674 w 12902313"/>
              <a:gd name="connsiteY92" fmla="*/ 3838412 h 6858000"/>
              <a:gd name="connsiteX93" fmla="*/ 10104609 w 12902313"/>
              <a:gd name="connsiteY93" fmla="*/ 4534525 h 6858000"/>
              <a:gd name="connsiteX94" fmla="*/ 10357477 w 12902313"/>
              <a:gd name="connsiteY94" fmla="*/ 4534525 h 6858000"/>
              <a:gd name="connsiteX95" fmla="*/ 11056866 w 12902313"/>
              <a:gd name="connsiteY95" fmla="*/ 4136869 h 6858000"/>
              <a:gd name="connsiteX96" fmla="*/ 11090462 w 12902313"/>
              <a:gd name="connsiteY96" fmla="*/ 4136869 h 6858000"/>
              <a:gd name="connsiteX97" fmla="*/ 11789840 w 12902313"/>
              <a:gd name="connsiteY97" fmla="*/ 4534525 h 6858000"/>
              <a:gd name="connsiteX98" fmla="*/ 12043600 w 12902313"/>
              <a:gd name="connsiteY98" fmla="*/ 4534525 h 6858000"/>
              <a:gd name="connsiteX99" fmla="*/ 12204000 w 12902313"/>
              <a:gd name="connsiteY99" fmla="*/ 4443332 h 6858000"/>
              <a:gd name="connsiteX100" fmla="*/ 12204000 w 12902313"/>
              <a:gd name="connsiteY100" fmla="*/ 6858000 h 6858000"/>
              <a:gd name="connsiteX101" fmla="*/ 0 w 12902313"/>
              <a:gd name="connsiteY101" fmla="*/ 6858000 h 6858000"/>
              <a:gd name="connsiteX102" fmla="*/ 0 w 12902313"/>
              <a:gd name="connsiteY102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204000 w 12902313"/>
              <a:gd name="connsiteY34" fmla="*/ 3962853 h 6858000"/>
              <a:gd name="connsiteX35" fmla="*/ 12204000 w 12902313"/>
              <a:gd name="connsiteY35" fmla="*/ 3724080 h 6858000"/>
              <a:gd name="connsiteX36" fmla="*/ 12204000 w 12902313"/>
              <a:gd name="connsiteY36" fmla="*/ 2611736 h 6858000"/>
              <a:gd name="connsiteX37" fmla="*/ 12204000 w 12902313"/>
              <a:gd name="connsiteY37" fmla="*/ 3481835 h 6858000"/>
              <a:gd name="connsiteX38" fmla="*/ 12204000 w 12902313"/>
              <a:gd name="connsiteY38" fmla="*/ 2611736 h 6858000"/>
              <a:gd name="connsiteX39" fmla="*/ 10020610 w 12902313"/>
              <a:gd name="connsiteY39" fmla="*/ 2606016 h 6858000"/>
              <a:gd name="connsiteX40" fmla="*/ 10147050 w 12902313"/>
              <a:gd name="connsiteY40" fmla="*/ 2639361 h 6858000"/>
              <a:gd name="connsiteX41" fmla="*/ 11789852 w 12902313"/>
              <a:gd name="connsiteY41" fmla="*/ 3573023 h 6858000"/>
              <a:gd name="connsiteX42" fmla="*/ 12043612 w 12902313"/>
              <a:gd name="connsiteY42" fmla="*/ 3573023 h 6858000"/>
              <a:gd name="connsiteX43" fmla="*/ 12204000 w 12902313"/>
              <a:gd name="connsiteY43" fmla="*/ 3481835 h 6858000"/>
              <a:gd name="connsiteX44" fmla="*/ 12204000 w 12902313"/>
              <a:gd name="connsiteY44" fmla="*/ 3724080 h 6858000"/>
              <a:gd name="connsiteX45" fmla="*/ 12047148 w 12902313"/>
              <a:gd name="connsiteY45" fmla="*/ 3813181 h 6858000"/>
              <a:gd name="connsiteX46" fmla="*/ 11789852 w 12902313"/>
              <a:gd name="connsiteY46" fmla="*/ 3812312 h 6858000"/>
              <a:gd name="connsiteX47" fmla="*/ 9894170 w 12902313"/>
              <a:gd name="connsiteY47" fmla="*/ 2735072 h 6858000"/>
              <a:gd name="connsiteX48" fmla="*/ 9872709 w 12902313"/>
              <a:gd name="connsiteY48" fmla="*/ 2660481 h 6858000"/>
              <a:gd name="connsiteX49" fmla="*/ 9894170 w 12902313"/>
              <a:gd name="connsiteY49" fmla="*/ 2639361 h 6858000"/>
              <a:gd name="connsiteX50" fmla="*/ 10020610 w 12902313"/>
              <a:gd name="connsiteY50" fmla="*/ 2606016 h 6858000"/>
              <a:gd name="connsiteX51" fmla="*/ 0 w 12902313"/>
              <a:gd name="connsiteY51" fmla="*/ 0 h 6858000"/>
              <a:gd name="connsiteX52" fmla="*/ 12204000 w 12902313"/>
              <a:gd name="connsiteY52" fmla="*/ 0 h 6858000"/>
              <a:gd name="connsiteX53" fmla="*/ 12204000 w 12902313"/>
              <a:gd name="connsiteY53" fmla="*/ 2611736 h 6858000"/>
              <a:gd name="connsiteX54" fmla="*/ 10144395 w 12902313"/>
              <a:gd name="connsiteY54" fmla="*/ 1442037 h 6858000"/>
              <a:gd name="connsiteX55" fmla="*/ 10017955 w 12902313"/>
              <a:gd name="connsiteY55" fmla="*/ 1408700 h 6858000"/>
              <a:gd name="connsiteX56" fmla="*/ 9891515 w 12902313"/>
              <a:gd name="connsiteY56" fmla="*/ 1442037 h 6858000"/>
              <a:gd name="connsiteX57" fmla="*/ 7171790 w 12902313"/>
              <a:gd name="connsiteY57" fmla="*/ 2989150 h 6858000"/>
              <a:gd name="connsiteX58" fmla="*/ 7146758 w 12902313"/>
              <a:gd name="connsiteY58" fmla="*/ 3079375 h 6858000"/>
              <a:gd name="connsiteX59" fmla="*/ 7171790 w 12902313"/>
              <a:gd name="connsiteY59" fmla="*/ 3104007 h 6858000"/>
              <a:gd name="connsiteX60" fmla="*/ 7997608 w 12902313"/>
              <a:gd name="connsiteY60" fmla="*/ 3573023 h 6858000"/>
              <a:gd name="connsiteX61" fmla="*/ 8250487 w 12902313"/>
              <a:gd name="connsiteY61" fmla="*/ 3573023 h 6858000"/>
              <a:gd name="connsiteX62" fmla="*/ 8629795 w 12902313"/>
              <a:gd name="connsiteY62" fmla="*/ 3358097 h 6858000"/>
              <a:gd name="connsiteX63" fmla="*/ 8882675 w 12902313"/>
              <a:gd name="connsiteY63" fmla="*/ 3358097 h 6858000"/>
              <a:gd name="connsiteX64" fmla="*/ 10104610 w 12902313"/>
              <a:gd name="connsiteY64" fmla="*/ 4054208 h 6858000"/>
              <a:gd name="connsiteX65" fmla="*/ 10357478 w 12902313"/>
              <a:gd name="connsiteY65" fmla="*/ 4054208 h 6858000"/>
              <a:gd name="connsiteX66" fmla="*/ 11056867 w 12902313"/>
              <a:gd name="connsiteY66" fmla="*/ 3657422 h 6858000"/>
              <a:gd name="connsiteX67" fmla="*/ 11090462 w 12902313"/>
              <a:gd name="connsiteY67" fmla="*/ 3657422 h 6858000"/>
              <a:gd name="connsiteX68" fmla="*/ 11789852 w 12902313"/>
              <a:gd name="connsiteY68" fmla="*/ 4054208 h 6858000"/>
              <a:gd name="connsiteX69" fmla="*/ 12043612 w 12902313"/>
              <a:gd name="connsiteY69" fmla="*/ 4054208 h 6858000"/>
              <a:gd name="connsiteX70" fmla="*/ 12204000 w 12902313"/>
              <a:gd name="connsiteY70" fmla="*/ 3962853 h 6858000"/>
              <a:gd name="connsiteX71" fmla="*/ 12204000 w 12902313"/>
              <a:gd name="connsiteY71" fmla="*/ 4199775 h 6858000"/>
              <a:gd name="connsiteX72" fmla="*/ 12043600 w 12902313"/>
              <a:gd name="connsiteY72" fmla="*/ 4290890 h 6858000"/>
              <a:gd name="connsiteX73" fmla="*/ 11789840 w 12902313"/>
              <a:gd name="connsiteY73" fmla="*/ 4290890 h 6858000"/>
              <a:gd name="connsiteX74" fmla="*/ 11090462 w 12902313"/>
              <a:gd name="connsiteY74" fmla="*/ 3894103 h 6858000"/>
              <a:gd name="connsiteX75" fmla="*/ 11056866 w 12902313"/>
              <a:gd name="connsiteY75" fmla="*/ 3894103 h 6858000"/>
              <a:gd name="connsiteX76" fmla="*/ 10357477 w 12902313"/>
              <a:gd name="connsiteY76" fmla="*/ 4290890 h 6858000"/>
              <a:gd name="connsiteX77" fmla="*/ 10104609 w 12902313"/>
              <a:gd name="connsiteY77" fmla="*/ 4290890 h 6858000"/>
              <a:gd name="connsiteX78" fmla="*/ 8882674 w 12902313"/>
              <a:gd name="connsiteY78" fmla="*/ 3594777 h 6858000"/>
              <a:gd name="connsiteX79" fmla="*/ 8629795 w 12902313"/>
              <a:gd name="connsiteY79" fmla="*/ 3594777 h 6858000"/>
              <a:gd name="connsiteX80" fmla="*/ 8250487 w 12902313"/>
              <a:gd name="connsiteY80" fmla="*/ 3809704 h 6858000"/>
              <a:gd name="connsiteX81" fmla="*/ 7997607 w 12902313"/>
              <a:gd name="connsiteY81" fmla="*/ 3809704 h 6858000"/>
              <a:gd name="connsiteX82" fmla="*/ 7298230 w 12902313"/>
              <a:gd name="connsiteY82" fmla="*/ 3415525 h 6858000"/>
              <a:gd name="connsiteX83" fmla="*/ 7281427 w 12902313"/>
              <a:gd name="connsiteY83" fmla="*/ 3410953 h 6858000"/>
              <a:gd name="connsiteX84" fmla="*/ 7264623 w 12902313"/>
              <a:gd name="connsiteY84" fmla="*/ 3415525 h 6858000"/>
              <a:gd name="connsiteX85" fmla="*/ 7176207 w 12902313"/>
              <a:gd name="connsiteY85" fmla="*/ 3467727 h 6858000"/>
              <a:gd name="connsiteX86" fmla="*/ 7145196 w 12902313"/>
              <a:gd name="connsiteY86" fmla="*/ 3556143 h 6858000"/>
              <a:gd name="connsiteX87" fmla="*/ 7171790 w 12902313"/>
              <a:gd name="connsiteY87" fmla="*/ 3584335 h 6858000"/>
              <a:gd name="connsiteX88" fmla="*/ 7997607 w 12902313"/>
              <a:gd name="connsiteY88" fmla="*/ 4053339 h 6858000"/>
              <a:gd name="connsiteX89" fmla="*/ 8250487 w 12902313"/>
              <a:gd name="connsiteY89" fmla="*/ 4053339 h 6858000"/>
              <a:gd name="connsiteX90" fmla="*/ 8629795 w 12902313"/>
              <a:gd name="connsiteY90" fmla="*/ 3838412 h 6858000"/>
              <a:gd name="connsiteX91" fmla="*/ 8882674 w 12902313"/>
              <a:gd name="connsiteY91" fmla="*/ 3838412 h 6858000"/>
              <a:gd name="connsiteX92" fmla="*/ 10104609 w 12902313"/>
              <a:gd name="connsiteY92" fmla="*/ 4534525 h 6858000"/>
              <a:gd name="connsiteX93" fmla="*/ 10357477 w 12902313"/>
              <a:gd name="connsiteY93" fmla="*/ 4534525 h 6858000"/>
              <a:gd name="connsiteX94" fmla="*/ 11056866 w 12902313"/>
              <a:gd name="connsiteY94" fmla="*/ 4136869 h 6858000"/>
              <a:gd name="connsiteX95" fmla="*/ 11090462 w 12902313"/>
              <a:gd name="connsiteY95" fmla="*/ 4136869 h 6858000"/>
              <a:gd name="connsiteX96" fmla="*/ 11789840 w 12902313"/>
              <a:gd name="connsiteY96" fmla="*/ 4534525 h 6858000"/>
              <a:gd name="connsiteX97" fmla="*/ 12043600 w 12902313"/>
              <a:gd name="connsiteY97" fmla="*/ 4534525 h 6858000"/>
              <a:gd name="connsiteX98" fmla="*/ 12204000 w 12902313"/>
              <a:gd name="connsiteY98" fmla="*/ 4443332 h 6858000"/>
              <a:gd name="connsiteX99" fmla="*/ 12204000 w 12902313"/>
              <a:gd name="connsiteY99" fmla="*/ 6858000 h 6858000"/>
              <a:gd name="connsiteX100" fmla="*/ 0 w 12902313"/>
              <a:gd name="connsiteY100" fmla="*/ 6858000 h 6858000"/>
              <a:gd name="connsiteX101" fmla="*/ 0 w 12902313"/>
              <a:gd name="connsiteY101" fmla="*/ 0 h 6858000"/>
              <a:gd name="connsiteX0" fmla="*/ 12742108 w 12902313"/>
              <a:gd name="connsiteY0" fmla="*/ 3894103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7281425 w 12902313"/>
              <a:gd name="connsiteY8" fmla="*/ 3889531 h 6858000"/>
              <a:gd name="connsiteX9" fmla="*/ 7264623 w 12902313"/>
              <a:gd name="connsiteY9" fmla="*/ 3894104 h 6858000"/>
              <a:gd name="connsiteX10" fmla="*/ 7176207 w 12902313"/>
              <a:gd name="connsiteY10" fmla="*/ 3946305 h 6858000"/>
              <a:gd name="connsiteX11" fmla="*/ 7151727 w 12902313"/>
              <a:gd name="connsiteY11" fmla="*/ 4037952 h 6858000"/>
              <a:gd name="connsiteX12" fmla="*/ 7176207 w 12902313"/>
              <a:gd name="connsiteY12" fmla="*/ 4062044 h 6858000"/>
              <a:gd name="connsiteX13" fmla="*/ 8002024 w 12902313"/>
              <a:gd name="connsiteY13" fmla="*/ 4531048 h 6858000"/>
              <a:gd name="connsiteX14" fmla="*/ 8254904 w 12902313"/>
              <a:gd name="connsiteY14" fmla="*/ 4531048 h 6858000"/>
              <a:gd name="connsiteX15" fmla="*/ 8634212 w 12902313"/>
              <a:gd name="connsiteY15" fmla="*/ 4315252 h 6858000"/>
              <a:gd name="connsiteX16" fmla="*/ 8887091 w 12902313"/>
              <a:gd name="connsiteY16" fmla="*/ 4315252 h 6858000"/>
              <a:gd name="connsiteX17" fmla="*/ 10109026 w 12902313"/>
              <a:gd name="connsiteY17" fmla="*/ 5011364 h 6858000"/>
              <a:gd name="connsiteX18" fmla="*/ 10361894 w 12902313"/>
              <a:gd name="connsiteY18" fmla="*/ 5011364 h 6858000"/>
              <a:gd name="connsiteX19" fmla="*/ 11183295 w 12902313"/>
              <a:gd name="connsiteY19" fmla="*/ 4541490 h 6858000"/>
              <a:gd name="connsiteX20" fmla="*/ 11208339 w 12902313"/>
              <a:gd name="connsiteY20" fmla="*/ 4451277 h 6858000"/>
              <a:gd name="connsiteX21" fmla="*/ 11183295 w 12902313"/>
              <a:gd name="connsiteY21" fmla="*/ 4426633 h 6858000"/>
              <a:gd name="connsiteX22" fmla="*/ 11094879 w 12902313"/>
              <a:gd name="connsiteY22" fmla="*/ 4373550 h 6858000"/>
              <a:gd name="connsiteX23" fmla="*/ 11061284 w 12902313"/>
              <a:gd name="connsiteY23" fmla="*/ 4373550 h 6858000"/>
              <a:gd name="connsiteX24" fmla="*/ 10361894 w 12902313"/>
              <a:gd name="connsiteY24" fmla="*/ 4771206 h 6858000"/>
              <a:gd name="connsiteX25" fmla="*/ 10104598 w 12902313"/>
              <a:gd name="connsiteY25" fmla="*/ 4770336 h 6858000"/>
              <a:gd name="connsiteX26" fmla="*/ 8882675 w 12902313"/>
              <a:gd name="connsiteY26" fmla="*/ 4074225 h 6858000"/>
              <a:gd name="connsiteX27" fmla="*/ 8629795 w 12902313"/>
              <a:gd name="connsiteY27" fmla="*/ 4074225 h 6858000"/>
              <a:gd name="connsiteX28" fmla="*/ 8250487 w 12902313"/>
              <a:gd name="connsiteY28" fmla="*/ 4289151 h 6858000"/>
              <a:gd name="connsiteX29" fmla="*/ 7997608 w 12902313"/>
              <a:gd name="connsiteY29" fmla="*/ 4289151 h 6858000"/>
              <a:gd name="connsiteX30" fmla="*/ 7298218 w 12902313"/>
              <a:gd name="connsiteY30" fmla="*/ 3894104 h 6858000"/>
              <a:gd name="connsiteX31" fmla="*/ 7281425 w 12902313"/>
              <a:gd name="connsiteY31" fmla="*/ 3889531 h 6858000"/>
              <a:gd name="connsiteX32" fmla="*/ 12204000 w 12902313"/>
              <a:gd name="connsiteY32" fmla="*/ 3724080 h 6858000"/>
              <a:gd name="connsiteX33" fmla="*/ 12204000 w 12902313"/>
              <a:gd name="connsiteY33" fmla="*/ 3962853 h 6858000"/>
              <a:gd name="connsiteX34" fmla="*/ 12204000 w 12902313"/>
              <a:gd name="connsiteY34" fmla="*/ 3724080 h 6858000"/>
              <a:gd name="connsiteX35" fmla="*/ 12204000 w 12902313"/>
              <a:gd name="connsiteY35" fmla="*/ 2611736 h 6858000"/>
              <a:gd name="connsiteX36" fmla="*/ 12204000 w 12902313"/>
              <a:gd name="connsiteY36" fmla="*/ 3481835 h 6858000"/>
              <a:gd name="connsiteX37" fmla="*/ 12204000 w 12902313"/>
              <a:gd name="connsiteY37" fmla="*/ 2611736 h 6858000"/>
              <a:gd name="connsiteX38" fmla="*/ 10020610 w 12902313"/>
              <a:gd name="connsiteY38" fmla="*/ 2606016 h 6858000"/>
              <a:gd name="connsiteX39" fmla="*/ 10147050 w 12902313"/>
              <a:gd name="connsiteY39" fmla="*/ 2639361 h 6858000"/>
              <a:gd name="connsiteX40" fmla="*/ 11789852 w 12902313"/>
              <a:gd name="connsiteY40" fmla="*/ 3573023 h 6858000"/>
              <a:gd name="connsiteX41" fmla="*/ 12043612 w 12902313"/>
              <a:gd name="connsiteY41" fmla="*/ 3573023 h 6858000"/>
              <a:gd name="connsiteX42" fmla="*/ 12204000 w 12902313"/>
              <a:gd name="connsiteY42" fmla="*/ 3481835 h 6858000"/>
              <a:gd name="connsiteX43" fmla="*/ 12204000 w 12902313"/>
              <a:gd name="connsiteY43" fmla="*/ 3724080 h 6858000"/>
              <a:gd name="connsiteX44" fmla="*/ 12047148 w 12902313"/>
              <a:gd name="connsiteY44" fmla="*/ 3813181 h 6858000"/>
              <a:gd name="connsiteX45" fmla="*/ 11789852 w 12902313"/>
              <a:gd name="connsiteY45" fmla="*/ 3812312 h 6858000"/>
              <a:gd name="connsiteX46" fmla="*/ 9894170 w 12902313"/>
              <a:gd name="connsiteY46" fmla="*/ 2735072 h 6858000"/>
              <a:gd name="connsiteX47" fmla="*/ 9872709 w 12902313"/>
              <a:gd name="connsiteY47" fmla="*/ 2660481 h 6858000"/>
              <a:gd name="connsiteX48" fmla="*/ 9894170 w 12902313"/>
              <a:gd name="connsiteY48" fmla="*/ 2639361 h 6858000"/>
              <a:gd name="connsiteX49" fmla="*/ 10020610 w 12902313"/>
              <a:gd name="connsiteY49" fmla="*/ 2606016 h 6858000"/>
              <a:gd name="connsiteX50" fmla="*/ 0 w 12902313"/>
              <a:gd name="connsiteY50" fmla="*/ 0 h 6858000"/>
              <a:gd name="connsiteX51" fmla="*/ 12204000 w 12902313"/>
              <a:gd name="connsiteY51" fmla="*/ 0 h 6858000"/>
              <a:gd name="connsiteX52" fmla="*/ 12204000 w 12902313"/>
              <a:gd name="connsiteY52" fmla="*/ 2611736 h 6858000"/>
              <a:gd name="connsiteX53" fmla="*/ 10144395 w 12902313"/>
              <a:gd name="connsiteY53" fmla="*/ 1442037 h 6858000"/>
              <a:gd name="connsiteX54" fmla="*/ 10017955 w 12902313"/>
              <a:gd name="connsiteY54" fmla="*/ 1408700 h 6858000"/>
              <a:gd name="connsiteX55" fmla="*/ 9891515 w 12902313"/>
              <a:gd name="connsiteY55" fmla="*/ 1442037 h 6858000"/>
              <a:gd name="connsiteX56" fmla="*/ 7171790 w 12902313"/>
              <a:gd name="connsiteY56" fmla="*/ 2989150 h 6858000"/>
              <a:gd name="connsiteX57" fmla="*/ 7146758 w 12902313"/>
              <a:gd name="connsiteY57" fmla="*/ 3079375 h 6858000"/>
              <a:gd name="connsiteX58" fmla="*/ 7171790 w 12902313"/>
              <a:gd name="connsiteY58" fmla="*/ 3104007 h 6858000"/>
              <a:gd name="connsiteX59" fmla="*/ 7997608 w 12902313"/>
              <a:gd name="connsiteY59" fmla="*/ 3573023 h 6858000"/>
              <a:gd name="connsiteX60" fmla="*/ 8250487 w 12902313"/>
              <a:gd name="connsiteY60" fmla="*/ 3573023 h 6858000"/>
              <a:gd name="connsiteX61" fmla="*/ 8629795 w 12902313"/>
              <a:gd name="connsiteY61" fmla="*/ 3358097 h 6858000"/>
              <a:gd name="connsiteX62" fmla="*/ 8882675 w 12902313"/>
              <a:gd name="connsiteY62" fmla="*/ 3358097 h 6858000"/>
              <a:gd name="connsiteX63" fmla="*/ 10104610 w 12902313"/>
              <a:gd name="connsiteY63" fmla="*/ 4054208 h 6858000"/>
              <a:gd name="connsiteX64" fmla="*/ 10357478 w 12902313"/>
              <a:gd name="connsiteY64" fmla="*/ 4054208 h 6858000"/>
              <a:gd name="connsiteX65" fmla="*/ 11056867 w 12902313"/>
              <a:gd name="connsiteY65" fmla="*/ 3657422 h 6858000"/>
              <a:gd name="connsiteX66" fmla="*/ 11090462 w 12902313"/>
              <a:gd name="connsiteY66" fmla="*/ 3657422 h 6858000"/>
              <a:gd name="connsiteX67" fmla="*/ 11789852 w 12902313"/>
              <a:gd name="connsiteY67" fmla="*/ 4054208 h 6858000"/>
              <a:gd name="connsiteX68" fmla="*/ 12043612 w 12902313"/>
              <a:gd name="connsiteY68" fmla="*/ 4054208 h 6858000"/>
              <a:gd name="connsiteX69" fmla="*/ 12204000 w 12902313"/>
              <a:gd name="connsiteY69" fmla="*/ 3962853 h 6858000"/>
              <a:gd name="connsiteX70" fmla="*/ 12204000 w 12902313"/>
              <a:gd name="connsiteY70" fmla="*/ 4199775 h 6858000"/>
              <a:gd name="connsiteX71" fmla="*/ 12043600 w 12902313"/>
              <a:gd name="connsiteY71" fmla="*/ 4290890 h 6858000"/>
              <a:gd name="connsiteX72" fmla="*/ 11789840 w 12902313"/>
              <a:gd name="connsiteY72" fmla="*/ 4290890 h 6858000"/>
              <a:gd name="connsiteX73" fmla="*/ 11090462 w 12902313"/>
              <a:gd name="connsiteY73" fmla="*/ 3894103 h 6858000"/>
              <a:gd name="connsiteX74" fmla="*/ 11056866 w 12902313"/>
              <a:gd name="connsiteY74" fmla="*/ 3894103 h 6858000"/>
              <a:gd name="connsiteX75" fmla="*/ 10357477 w 12902313"/>
              <a:gd name="connsiteY75" fmla="*/ 4290890 h 6858000"/>
              <a:gd name="connsiteX76" fmla="*/ 10104609 w 12902313"/>
              <a:gd name="connsiteY76" fmla="*/ 4290890 h 6858000"/>
              <a:gd name="connsiteX77" fmla="*/ 8882674 w 12902313"/>
              <a:gd name="connsiteY77" fmla="*/ 3594777 h 6858000"/>
              <a:gd name="connsiteX78" fmla="*/ 8629795 w 12902313"/>
              <a:gd name="connsiteY78" fmla="*/ 3594777 h 6858000"/>
              <a:gd name="connsiteX79" fmla="*/ 8250487 w 12902313"/>
              <a:gd name="connsiteY79" fmla="*/ 3809704 h 6858000"/>
              <a:gd name="connsiteX80" fmla="*/ 7997607 w 12902313"/>
              <a:gd name="connsiteY80" fmla="*/ 3809704 h 6858000"/>
              <a:gd name="connsiteX81" fmla="*/ 7298230 w 12902313"/>
              <a:gd name="connsiteY81" fmla="*/ 3415525 h 6858000"/>
              <a:gd name="connsiteX82" fmla="*/ 7281427 w 12902313"/>
              <a:gd name="connsiteY82" fmla="*/ 3410953 h 6858000"/>
              <a:gd name="connsiteX83" fmla="*/ 7264623 w 12902313"/>
              <a:gd name="connsiteY83" fmla="*/ 3415525 h 6858000"/>
              <a:gd name="connsiteX84" fmla="*/ 7176207 w 12902313"/>
              <a:gd name="connsiteY84" fmla="*/ 3467727 h 6858000"/>
              <a:gd name="connsiteX85" fmla="*/ 7145196 w 12902313"/>
              <a:gd name="connsiteY85" fmla="*/ 3556143 h 6858000"/>
              <a:gd name="connsiteX86" fmla="*/ 7171790 w 12902313"/>
              <a:gd name="connsiteY86" fmla="*/ 3584335 h 6858000"/>
              <a:gd name="connsiteX87" fmla="*/ 7997607 w 12902313"/>
              <a:gd name="connsiteY87" fmla="*/ 4053339 h 6858000"/>
              <a:gd name="connsiteX88" fmla="*/ 8250487 w 12902313"/>
              <a:gd name="connsiteY88" fmla="*/ 4053339 h 6858000"/>
              <a:gd name="connsiteX89" fmla="*/ 8629795 w 12902313"/>
              <a:gd name="connsiteY89" fmla="*/ 3838412 h 6858000"/>
              <a:gd name="connsiteX90" fmla="*/ 8882674 w 12902313"/>
              <a:gd name="connsiteY90" fmla="*/ 3838412 h 6858000"/>
              <a:gd name="connsiteX91" fmla="*/ 10104609 w 12902313"/>
              <a:gd name="connsiteY91" fmla="*/ 4534525 h 6858000"/>
              <a:gd name="connsiteX92" fmla="*/ 10357477 w 12902313"/>
              <a:gd name="connsiteY92" fmla="*/ 4534525 h 6858000"/>
              <a:gd name="connsiteX93" fmla="*/ 11056866 w 12902313"/>
              <a:gd name="connsiteY93" fmla="*/ 4136869 h 6858000"/>
              <a:gd name="connsiteX94" fmla="*/ 11090462 w 12902313"/>
              <a:gd name="connsiteY94" fmla="*/ 4136869 h 6858000"/>
              <a:gd name="connsiteX95" fmla="*/ 11789840 w 12902313"/>
              <a:gd name="connsiteY95" fmla="*/ 4534525 h 6858000"/>
              <a:gd name="connsiteX96" fmla="*/ 12043600 w 12902313"/>
              <a:gd name="connsiteY96" fmla="*/ 4534525 h 6858000"/>
              <a:gd name="connsiteX97" fmla="*/ 12204000 w 12902313"/>
              <a:gd name="connsiteY97" fmla="*/ 4443332 h 6858000"/>
              <a:gd name="connsiteX98" fmla="*/ 12204000 w 12902313"/>
              <a:gd name="connsiteY98" fmla="*/ 6858000 h 6858000"/>
              <a:gd name="connsiteX99" fmla="*/ 0 w 12902313"/>
              <a:gd name="connsiteY99" fmla="*/ 6858000 h 6858000"/>
              <a:gd name="connsiteX100" fmla="*/ 0 w 12902313"/>
              <a:gd name="connsiteY100" fmla="*/ 0 h 6858000"/>
              <a:gd name="connsiteX0" fmla="*/ 12204000 w 12902313"/>
              <a:gd name="connsiteY0" fmla="*/ 4199775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7281425 w 12902313"/>
              <a:gd name="connsiteY7" fmla="*/ 3889531 h 6858000"/>
              <a:gd name="connsiteX8" fmla="*/ 7264623 w 12902313"/>
              <a:gd name="connsiteY8" fmla="*/ 3894104 h 6858000"/>
              <a:gd name="connsiteX9" fmla="*/ 7176207 w 12902313"/>
              <a:gd name="connsiteY9" fmla="*/ 3946305 h 6858000"/>
              <a:gd name="connsiteX10" fmla="*/ 7151727 w 12902313"/>
              <a:gd name="connsiteY10" fmla="*/ 4037952 h 6858000"/>
              <a:gd name="connsiteX11" fmla="*/ 7176207 w 12902313"/>
              <a:gd name="connsiteY11" fmla="*/ 4062044 h 6858000"/>
              <a:gd name="connsiteX12" fmla="*/ 8002024 w 12902313"/>
              <a:gd name="connsiteY12" fmla="*/ 4531048 h 6858000"/>
              <a:gd name="connsiteX13" fmla="*/ 8254904 w 12902313"/>
              <a:gd name="connsiteY13" fmla="*/ 4531048 h 6858000"/>
              <a:gd name="connsiteX14" fmla="*/ 8634212 w 12902313"/>
              <a:gd name="connsiteY14" fmla="*/ 4315252 h 6858000"/>
              <a:gd name="connsiteX15" fmla="*/ 8887091 w 12902313"/>
              <a:gd name="connsiteY15" fmla="*/ 4315252 h 6858000"/>
              <a:gd name="connsiteX16" fmla="*/ 10109026 w 12902313"/>
              <a:gd name="connsiteY16" fmla="*/ 5011364 h 6858000"/>
              <a:gd name="connsiteX17" fmla="*/ 10361894 w 12902313"/>
              <a:gd name="connsiteY17" fmla="*/ 5011364 h 6858000"/>
              <a:gd name="connsiteX18" fmla="*/ 11183295 w 12902313"/>
              <a:gd name="connsiteY18" fmla="*/ 4541490 h 6858000"/>
              <a:gd name="connsiteX19" fmla="*/ 11208339 w 12902313"/>
              <a:gd name="connsiteY19" fmla="*/ 4451277 h 6858000"/>
              <a:gd name="connsiteX20" fmla="*/ 11183295 w 12902313"/>
              <a:gd name="connsiteY20" fmla="*/ 4426633 h 6858000"/>
              <a:gd name="connsiteX21" fmla="*/ 11094879 w 12902313"/>
              <a:gd name="connsiteY21" fmla="*/ 4373550 h 6858000"/>
              <a:gd name="connsiteX22" fmla="*/ 11061284 w 12902313"/>
              <a:gd name="connsiteY22" fmla="*/ 4373550 h 6858000"/>
              <a:gd name="connsiteX23" fmla="*/ 10361894 w 12902313"/>
              <a:gd name="connsiteY23" fmla="*/ 4771206 h 6858000"/>
              <a:gd name="connsiteX24" fmla="*/ 10104598 w 12902313"/>
              <a:gd name="connsiteY24" fmla="*/ 4770336 h 6858000"/>
              <a:gd name="connsiteX25" fmla="*/ 8882675 w 12902313"/>
              <a:gd name="connsiteY25" fmla="*/ 4074225 h 6858000"/>
              <a:gd name="connsiteX26" fmla="*/ 8629795 w 12902313"/>
              <a:gd name="connsiteY26" fmla="*/ 4074225 h 6858000"/>
              <a:gd name="connsiteX27" fmla="*/ 8250487 w 12902313"/>
              <a:gd name="connsiteY27" fmla="*/ 4289151 h 6858000"/>
              <a:gd name="connsiteX28" fmla="*/ 7997608 w 12902313"/>
              <a:gd name="connsiteY28" fmla="*/ 4289151 h 6858000"/>
              <a:gd name="connsiteX29" fmla="*/ 7298218 w 12902313"/>
              <a:gd name="connsiteY29" fmla="*/ 3894104 h 6858000"/>
              <a:gd name="connsiteX30" fmla="*/ 7281425 w 12902313"/>
              <a:gd name="connsiteY30" fmla="*/ 3889531 h 6858000"/>
              <a:gd name="connsiteX31" fmla="*/ 12204000 w 12902313"/>
              <a:gd name="connsiteY31" fmla="*/ 3724080 h 6858000"/>
              <a:gd name="connsiteX32" fmla="*/ 12204000 w 12902313"/>
              <a:gd name="connsiteY32" fmla="*/ 3962853 h 6858000"/>
              <a:gd name="connsiteX33" fmla="*/ 12204000 w 12902313"/>
              <a:gd name="connsiteY33" fmla="*/ 3724080 h 6858000"/>
              <a:gd name="connsiteX34" fmla="*/ 12204000 w 12902313"/>
              <a:gd name="connsiteY34" fmla="*/ 2611736 h 6858000"/>
              <a:gd name="connsiteX35" fmla="*/ 12204000 w 12902313"/>
              <a:gd name="connsiteY35" fmla="*/ 3481835 h 6858000"/>
              <a:gd name="connsiteX36" fmla="*/ 12204000 w 12902313"/>
              <a:gd name="connsiteY36" fmla="*/ 2611736 h 6858000"/>
              <a:gd name="connsiteX37" fmla="*/ 10020610 w 12902313"/>
              <a:gd name="connsiteY37" fmla="*/ 2606016 h 6858000"/>
              <a:gd name="connsiteX38" fmla="*/ 10147050 w 12902313"/>
              <a:gd name="connsiteY38" fmla="*/ 2639361 h 6858000"/>
              <a:gd name="connsiteX39" fmla="*/ 11789852 w 12902313"/>
              <a:gd name="connsiteY39" fmla="*/ 3573023 h 6858000"/>
              <a:gd name="connsiteX40" fmla="*/ 12043612 w 12902313"/>
              <a:gd name="connsiteY40" fmla="*/ 3573023 h 6858000"/>
              <a:gd name="connsiteX41" fmla="*/ 12204000 w 12902313"/>
              <a:gd name="connsiteY41" fmla="*/ 3481835 h 6858000"/>
              <a:gd name="connsiteX42" fmla="*/ 12204000 w 12902313"/>
              <a:gd name="connsiteY42" fmla="*/ 3724080 h 6858000"/>
              <a:gd name="connsiteX43" fmla="*/ 12047148 w 12902313"/>
              <a:gd name="connsiteY43" fmla="*/ 3813181 h 6858000"/>
              <a:gd name="connsiteX44" fmla="*/ 11789852 w 12902313"/>
              <a:gd name="connsiteY44" fmla="*/ 3812312 h 6858000"/>
              <a:gd name="connsiteX45" fmla="*/ 9894170 w 12902313"/>
              <a:gd name="connsiteY45" fmla="*/ 2735072 h 6858000"/>
              <a:gd name="connsiteX46" fmla="*/ 9872709 w 12902313"/>
              <a:gd name="connsiteY46" fmla="*/ 2660481 h 6858000"/>
              <a:gd name="connsiteX47" fmla="*/ 9894170 w 12902313"/>
              <a:gd name="connsiteY47" fmla="*/ 2639361 h 6858000"/>
              <a:gd name="connsiteX48" fmla="*/ 10020610 w 12902313"/>
              <a:gd name="connsiteY48" fmla="*/ 2606016 h 6858000"/>
              <a:gd name="connsiteX49" fmla="*/ 0 w 12902313"/>
              <a:gd name="connsiteY49" fmla="*/ 0 h 6858000"/>
              <a:gd name="connsiteX50" fmla="*/ 12204000 w 12902313"/>
              <a:gd name="connsiteY50" fmla="*/ 0 h 6858000"/>
              <a:gd name="connsiteX51" fmla="*/ 12204000 w 12902313"/>
              <a:gd name="connsiteY51" fmla="*/ 2611736 h 6858000"/>
              <a:gd name="connsiteX52" fmla="*/ 10144395 w 12902313"/>
              <a:gd name="connsiteY52" fmla="*/ 1442037 h 6858000"/>
              <a:gd name="connsiteX53" fmla="*/ 10017955 w 12902313"/>
              <a:gd name="connsiteY53" fmla="*/ 1408700 h 6858000"/>
              <a:gd name="connsiteX54" fmla="*/ 9891515 w 12902313"/>
              <a:gd name="connsiteY54" fmla="*/ 1442037 h 6858000"/>
              <a:gd name="connsiteX55" fmla="*/ 7171790 w 12902313"/>
              <a:gd name="connsiteY55" fmla="*/ 2989150 h 6858000"/>
              <a:gd name="connsiteX56" fmla="*/ 7146758 w 12902313"/>
              <a:gd name="connsiteY56" fmla="*/ 3079375 h 6858000"/>
              <a:gd name="connsiteX57" fmla="*/ 7171790 w 12902313"/>
              <a:gd name="connsiteY57" fmla="*/ 3104007 h 6858000"/>
              <a:gd name="connsiteX58" fmla="*/ 7997608 w 12902313"/>
              <a:gd name="connsiteY58" fmla="*/ 3573023 h 6858000"/>
              <a:gd name="connsiteX59" fmla="*/ 8250487 w 12902313"/>
              <a:gd name="connsiteY59" fmla="*/ 3573023 h 6858000"/>
              <a:gd name="connsiteX60" fmla="*/ 8629795 w 12902313"/>
              <a:gd name="connsiteY60" fmla="*/ 3358097 h 6858000"/>
              <a:gd name="connsiteX61" fmla="*/ 8882675 w 12902313"/>
              <a:gd name="connsiteY61" fmla="*/ 3358097 h 6858000"/>
              <a:gd name="connsiteX62" fmla="*/ 10104610 w 12902313"/>
              <a:gd name="connsiteY62" fmla="*/ 4054208 h 6858000"/>
              <a:gd name="connsiteX63" fmla="*/ 10357478 w 12902313"/>
              <a:gd name="connsiteY63" fmla="*/ 4054208 h 6858000"/>
              <a:gd name="connsiteX64" fmla="*/ 11056867 w 12902313"/>
              <a:gd name="connsiteY64" fmla="*/ 3657422 h 6858000"/>
              <a:gd name="connsiteX65" fmla="*/ 11090462 w 12902313"/>
              <a:gd name="connsiteY65" fmla="*/ 3657422 h 6858000"/>
              <a:gd name="connsiteX66" fmla="*/ 11789852 w 12902313"/>
              <a:gd name="connsiteY66" fmla="*/ 4054208 h 6858000"/>
              <a:gd name="connsiteX67" fmla="*/ 12043612 w 12902313"/>
              <a:gd name="connsiteY67" fmla="*/ 4054208 h 6858000"/>
              <a:gd name="connsiteX68" fmla="*/ 12204000 w 12902313"/>
              <a:gd name="connsiteY68" fmla="*/ 3962853 h 6858000"/>
              <a:gd name="connsiteX69" fmla="*/ 12204000 w 12902313"/>
              <a:gd name="connsiteY69" fmla="*/ 4199775 h 6858000"/>
              <a:gd name="connsiteX70" fmla="*/ 12043600 w 12902313"/>
              <a:gd name="connsiteY70" fmla="*/ 4290890 h 6858000"/>
              <a:gd name="connsiteX71" fmla="*/ 11789840 w 12902313"/>
              <a:gd name="connsiteY71" fmla="*/ 4290890 h 6858000"/>
              <a:gd name="connsiteX72" fmla="*/ 11090462 w 12902313"/>
              <a:gd name="connsiteY72" fmla="*/ 3894103 h 6858000"/>
              <a:gd name="connsiteX73" fmla="*/ 11056866 w 12902313"/>
              <a:gd name="connsiteY73" fmla="*/ 3894103 h 6858000"/>
              <a:gd name="connsiteX74" fmla="*/ 10357477 w 12902313"/>
              <a:gd name="connsiteY74" fmla="*/ 4290890 h 6858000"/>
              <a:gd name="connsiteX75" fmla="*/ 10104609 w 12902313"/>
              <a:gd name="connsiteY75" fmla="*/ 4290890 h 6858000"/>
              <a:gd name="connsiteX76" fmla="*/ 8882674 w 12902313"/>
              <a:gd name="connsiteY76" fmla="*/ 3594777 h 6858000"/>
              <a:gd name="connsiteX77" fmla="*/ 8629795 w 12902313"/>
              <a:gd name="connsiteY77" fmla="*/ 3594777 h 6858000"/>
              <a:gd name="connsiteX78" fmla="*/ 8250487 w 12902313"/>
              <a:gd name="connsiteY78" fmla="*/ 3809704 h 6858000"/>
              <a:gd name="connsiteX79" fmla="*/ 7997607 w 12902313"/>
              <a:gd name="connsiteY79" fmla="*/ 3809704 h 6858000"/>
              <a:gd name="connsiteX80" fmla="*/ 7298230 w 12902313"/>
              <a:gd name="connsiteY80" fmla="*/ 3415525 h 6858000"/>
              <a:gd name="connsiteX81" fmla="*/ 7281427 w 12902313"/>
              <a:gd name="connsiteY81" fmla="*/ 3410953 h 6858000"/>
              <a:gd name="connsiteX82" fmla="*/ 7264623 w 12902313"/>
              <a:gd name="connsiteY82" fmla="*/ 3415525 h 6858000"/>
              <a:gd name="connsiteX83" fmla="*/ 7176207 w 12902313"/>
              <a:gd name="connsiteY83" fmla="*/ 3467727 h 6858000"/>
              <a:gd name="connsiteX84" fmla="*/ 7145196 w 12902313"/>
              <a:gd name="connsiteY84" fmla="*/ 3556143 h 6858000"/>
              <a:gd name="connsiteX85" fmla="*/ 7171790 w 12902313"/>
              <a:gd name="connsiteY85" fmla="*/ 3584335 h 6858000"/>
              <a:gd name="connsiteX86" fmla="*/ 7997607 w 12902313"/>
              <a:gd name="connsiteY86" fmla="*/ 4053339 h 6858000"/>
              <a:gd name="connsiteX87" fmla="*/ 8250487 w 12902313"/>
              <a:gd name="connsiteY87" fmla="*/ 4053339 h 6858000"/>
              <a:gd name="connsiteX88" fmla="*/ 8629795 w 12902313"/>
              <a:gd name="connsiteY88" fmla="*/ 3838412 h 6858000"/>
              <a:gd name="connsiteX89" fmla="*/ 8882674 w 12902313"/>
              <a:gd name="connsiteY89" fmla="*/ 3838412 h 6858000"/>
              <a:gd name="connsiteX90" fmla="*/ 10104609 w 12902313"/>
              <a:gd name="connsiteY90" fmla="*/ 4534525 h 6858000"/>
              <a:gd name="connsiteX91" fmla="*/ 10357477 w 12902313"/>
              <a:gd name="connsiteY91" fmla="*/ 4534525 h 6858000"/>
              <a:gd name="connsiteX92" fmla="*/ 11056866 w 12902313"/>
              <a:gd name="connsiteY92" fmla="*/ 4136869 h 6858000"/>
              <a:gd name="connsiteX93" fmla="*/ 11090462 w 12902313"/>
              <a:gd name="connsiteY93" fmla="*/ 4136869 h 6858000"/>
              <a:gd name="connsiteX94" fmla="*/ 11789840 w 12902313"/>
              <a:gd name="connsiteY94" fmla="*/ 4534525 h 6858000"/>
              <a:gd name="connsiteX95" fmla="*/ 12043600 w 12902313"/>
              <a:gd name="connsiteY95" fmla="*/ 4534525 h 6858000"/>
              <a:gd name="connsiteX96" fmla="*/ 12204000 w 12902313"/>
              <a:gd name="connsiteY96" fmla="*/ 4443332 h 6858000"/>
              <a:gd name="connsiteX97" fmla="*/ 12204000 w 12902313"/>
              <a:gd name="connsiteY97" fmla="*/ 6858000 h 6858000"/>
              <a:gd name="connsiteX98" fmla="*/ 0 w 12902313"/>
              <a:gd name="connsiteY98" fmla="*/ 6858000 h 6858000"/>
              <a:gd name="connsiteX99" fmla="*/ 0 w 12902313"/>
              <a:gd name="connsiteY99" fmla="*/ 0 h 6858000"/>
              <a:gd name="connsiteX0" fmla="*/ 12204000 w 12902313"/>
              <a:gd name="connsiteY0" fmla="*/ 4199775 h 6858000"/>
              <a:gd name="connsiteX1" fmla="*/ 12868536 w 12902313"/>
              <a:gd name="connsiteY1" fmla="*/ 3949793 h 6858000"/>
              <a:gd name="connsiteX2" fmla="*/ 12893016 w 12902313"/>
              <a:gd name="connsiteY2" fmla="*/ 3973874 h 6858000"/>
              <a:gd name="connsiteX3" fmla="*/ 12868536 w 12902313"/>
              <a:gd name="connsiteY3" fmla="*/ 4065520 h 6858000"/>
              <a:gd name="connsiteX4" fmla="*/ 12204000 w 12902313"/>
              <a:gd name="connsiteY4" fmla="*/ 4443332 h 6858000"/>
              <a:gd name="connsiteX5" fmla="*/ 12204000 w 12902313"/>
              <a:gd name="connsiteY5" fmla="*/ 4199775 h 6858000"/>
              <a:gd name="connsiteX6" fmla="*/ 7281425 w 12902313"/>
              <a:gd name="connsiteY6" fmla="*/ 3889531 h 6858000"/>
              <a:gd name="connsiteX7" fmla="*/ 7264623 w 12902313"/>
              <a:gd name="connsiteY7" fmla="*/ 3894104 h 6858000"/>
              <a:gd name="connsiteX8" fmla="*/ 7176207 w 12902313"/>
              <a:gd name="connsiteY8" fmla="*/ 3946305 h 6858000"/>
              <a:gd name="connsiteX9" fmla="*/ 7151727 w 12902313"/>
              <a:gd name="connsiteY9" fmla="*/ 4037952 h 6858000"/>
              <a:gd name="connsiteX10" fmla="*/ 7176207 w 12902313"/>
              <a:gd name="connsiteY10" fmla="*/ 4062044 h 6858000"/>
              <a:gd name="connsiteX11" fmla="*/ 8002024 w 12902313"/>
              <a:gd name="connsiteY11" fmla="*/ 4531048 h 6858000"/>
              <a:gd name="connsiteX12" fmla="*/ 8254904 w 12902313"/>
              <a:gd name="connsiteY12" fmla="*/ 4531048 h 6858000"/>
              <a:gd name="connsiteX13" fmla="*/ 8634212 w 12902313"/>
              <a:gd name="connsiteY13" fmla="*/ 4315252 h 6858000"/>
              <a:gd name="connsiteX14" fmla="*/ 8887091 w 12902313"/>
              <a:gd name="connsiteY14" fmla="*/ 4315252 h 6858000"/>
              <a:gd name="connsiteX15" fmla="*/ 10109026 w 12902313"/>
              <a:gd name="connsiteY15" fmla="*/ 5011364 h 6858000"/>
              <a:gd name="connsiteX16" fmla="*/ 10361894 w 12902313"/>
              <a:gd name="connsiteY16" fmla="*/ 5011364 h 6858000"/>
              <a:gd name="connsiteX17" fmla="*/ 11183295 w 12902313"/>
              <a:gd name="connsiteY17" fmla="*/ 4541490 h 6858000"/>
              <a:gd name="connsiteX18" fmla="*/ 11208339 w 12902313"/>
              <a:gd name="connsiteY18" fmla="*/ 4451277 h 6858000"/>
              <a:gd name="connsiteX19" fmla="*/ 11183295 w 12902313"/>
              <a:gd name="connsiteY19" fmla="*/ 4426633 h 6858000"/>
              <a:gd name="connsiteX20" fmla="*/ 11094879 w 12902313"/>
              <a:gd name="connsiteY20" fmla="*/ 4373550 h 6858000"/>
              <a:gd name="connsiteX21" fmla="*/ 11061284 w 12902313"/>
              <a:gd name="connsiteY21" fmla="*/ 4373550 h 6858000"/>
              <a:gd name="connsiteX22" fmla="*/ 10361894 w 12902313"/>
              <a:gd name="connsiteY22" fmla="*/ 4771206 h 6858000"/>
              <a:gd name="connsiteX23" fmla="*/ 10104598 w 12902313"/>
              <a:gd name="connsiteY23" fmla="*/ 4770336 h 6858000"/>
              <a:gd name="connsiteX24" fmla="*/ 8882675 w 12902313"/>
              <a:gd name="connsiteY24" fmla="*/ 4074225 h 6858000"/>
              <a:gd name="connsiteX25" fmla="*/ 8629795 w 12902313"/>
              <a:gd name="connsiteY25" fmla="*/ 4074225 h 6858000"/>
              <a:gd name="connsiteX26" fmla="*/ 8250487 w 12902313"/>
              <a:gd name="connsiteY26" fmla="*/ 4289151 h 6858000"/>
              <a:gd name="connsiteX27" fmla="*/ 7997608 w 12902313"/>
              <a:gd name="connsiteY27" fmla="*/ 4289151 h 6858000"/>
              <a:gd name="connsiteX28" fmla="*/ 7298218 w 12902313"/>
              <a:gd name="connsiteY28" fmla="*/ 3894104 h 6858000"/>
              <a:gd name="connsiteX29" fmla="*/ 7281425 w 12902313"/>
              <a:gd name="connsiteY29" fmla="*/ 3889531 h 6858000"/>
              <a:gd name="connsiteX30" fmla="*/ 12204000 w 12902313"/>
              <a:gd name="connsiteY30" fmla="*/ 3724080 h 6858000"/>
              <a:gd name="connsiteX31" fmla="*/ 12204000 w 12902313"/>
              <a:gd name="connsiteY31" fmla="*/ 3962853 h 6858000"/>
              <a:gd name="connsiteX32" fmla="*/ 12204000 w 12902313"/>
              <a:gd name="connsiteY32" fmla="*/ 3724080 h 6858000"/>
              <a:gd name="connsiteX33" fmla="*/ 12204000 w 12902313"/>
              <a:gd name="connsiteY33" fmla="*/ 2611736 h 6858000"/>
              <a:gd name="connsiteX34" fmla="*/ 12204000 w 12902313"/>
              <a:gd name="connsiteY34" fmla="*/ 3481835 h 6858000"/>
              <a:gd name="connsiteX35" fmla="*/ 12204000 w 12902313"/>
              <a:gd name="connsiteY35" fmla="*/ 2611736 h 6858000"/>
              <a:gd name="connsiteX36" fmla="*/ 10020610 w 12902313"/>
              <a:gd name="connsiteY36" fmla="*/ 2606016 h 6858000"/>
              <a:gd name="connsiteX37" fmla="*/ 10147050 w 12902313"/>
              <a:gd name="connsiteY37" fmla="*/ 2639361 h 6858000"/>
              <a:gd name="connsiteX38" fmla="*/ 11789852 w 12902313"/>
              <a:gd name="connsiteY38" fmla="*/ 3573023 h 6858000"/>
              <a:gd name="connsiteX39" fmla="*/ 12043612 w 12902313"/>
              <a:gd name="connsiteY39" fmla="*/ 3573023 h 6858000"/>
              <a:gd name="connsiteX40" fmla="*/ 12204000 w 12902313"/>
              <a:gd name="connsiteY40" fmla="*/ 3481835 h 6858000"/>
              <a:gd name="connsiteX41" fmla="*/ 12204000 w 12902313"/>
              <a:gd name="connsiteY41" fmla="*/ 3724080 h 6858000"/>
              <a:gd name="connsiteX42" fmla="*/ 12047148 w 12902313"/>
              <a:gd name="connsiteY42" fmla="*/ 3813181 h 6858000"/>
              <a:gd name="connsiteX43" fmla="*/ 11789852 w 12902313"/>
              <a:gd name="connsiteY43" fmla="*/ 3812312 h 6858000"/>
              <a:gd name="connsiteX44" fmla="*/ 9894170 w 12902313"/>
              <a:gd name="connsiteY44" fmla="*/ 2735072 h 6858000"/>
              <a:gd name="connsiteX45" fmla="*/ 9872709 w 12902313"/>
              <a:gd name="connsiteY45" fmla="*/ 2660481 h 6858000"/>
              <a:gd name="connsiteX46" fmla="*/ 9894170 w 12902313"/>
              <a:gd name="connsiteY46" fmla="*/ 2639361 h 6858000"/>
              <a:gd name="connsiteX47" fmla="*/ 10020610 w 12902313"/>
              <a:gd name="connsiteY47" fmla="*/ 2606016 h 6858000"/>
              <a:gd name="connsiteX48" fmla="*/ 0 w 12902313"/>
              <a:gd name="connsiteY48" fmla="*/ 0 h 6858000"/>
              <a:gd name="connsiteX49" fmla="*/ 12204000 w 12902313"/>
              <a:gd name="connsiteY49" fmla="*/ 0 h 6858000"/>
              <a:gd name="connsiteX50" fmla="*/ 12204000 w 12902313"/>
              <a:gd name="connsiteY50" fmla="*/ 2611736 h 6858000"/>
              <a:gd name="connsiteX51" fmla="*/ 10144395 w 12902313"/>
              <a:gd name="connsiteY51" fmla="*/ 1442037 h 6858000"/>
              <a:gd name="connsiteX52" fmla="*/ 10017955 w 12902313"/>
              <a:gd name="connsiteY52" fmla="*/ 1408700 h 6858000"/>
              <a:gd name="connsiteX53" fmla="*/ 9891515 w 12902313"/>
              <a:gd name="connsiteY53" fmla="*/ 1442037 h 6858000"/>
              <a:gd name="connsiteX54" fmla="*/ 7171790 w 12902313"/>
              <a:gd name="connsiteY54" fmla="*/ 2989150 h 6858000"/>
              <a:gd name="connsiteX55" fmla="*/ 7146758 w 12902313"/>
              <a:gd name="connsiteY55" fmla="*/ 3079375 h 6858000"/>
              <a:gd name="connsiteX56" fmla="*/ 7171790 w 12902313"/>
              <a:gd name="connsiteY56" fmla="*/ 3104007 h 6858000"/>
              <a:gd name="connsiteX57" fmla="*/ 7997608 w 12902313"/>
              <a:gd name="connsiteY57" fmla="*/ 3573023 h 6858000"/>
              <a:gd name="connsiteX58" fmla="*/ 8250487 w 12902313"/>
              <a:gd name="connsiteY58" fmla="*/ 3573023 h 6858000"/>
              <a:gd name="connsiteX59" fmla="*/ 8629795 w 12902313"/>
              <a:gd name="connsiteY59" fmla="*/ 3358097 h 6858000"/>
              <a:gd name="connsiteX60" fmla="*/ 8882675 w 12902313"/>
              <a:gd name="connsiteY60" fmla="*/ 3358097 h 6858000"/>
              <a:gd name="connsiteX61" fmla="*/ 10104610 w 12902313"/>
              <a:gd name="connsiteY61" fmla="*/ 4054208 h 6858000"/>
              <a:gd name="connsiteX62" fmla="*/ 10357478 w 12902313"/>
              <a:gd name="connsiteY62" fmla="*/ 4054208 h 6858000"/>
              <a:gd name="connsiteX63" fmla="*/ 11056867 w 12902313"/>
              <a:gd name="connsiteY63" fmla="*/ 3657422 h 6858000"/>
              <a:gd name="connsiteX64" fmla="*/ 11090462 w 12902313"/>
              <a:gd name="connsiteY64" fmla="*/ 3657422 h 6858000"/>
              <a:gd name="connsiteX65" fmla="*/ 11789852 w 12902313"/>
              <a:gd name="connsiteY65" fmla="*/ 4054208 h 6858000"/>
              <a:gd name="connsiteX66" fmla="*/ 12043612 w 12902313"/>
              <a:gd name="connsiteY66" fmla="*/ 4054208 h 6858000"/>
              <a:gd name="connsiteX67" fmla="*/ 12204000 w 12902313"/>
              <a:gd name="connsiteY67" fmla="*/ 3962853 h 6858000"/>
              <a:gd name="connsiteX68" fmla="*/ 12204000 w 12902313"/>
              <a:gd name="connsiteY68" fmla="*/ 4199775 h 6858000"/>
              <a:gd name="connsiteX69" fmla="*/ 12043600 w 12902313"/>
              <a:gd name="connsiteY69" fmla="*/ 4290890 h 6858000"/>
              <a:gd name="connsiteX70" fmla="*/ 11789840 w 12902313"/>
              <a:gd name="connsiteY70" fmla="*/ 4290890 h 6858000"/>
              <a:gd name="connsiteX71" fmla="*/ 11090462 w 12902313"/>
              <a:gd name="connsiteY71" fmla="*/ 3894103 h 6858000"/>
              <a:gd name="connsiteX72" fmla="*/ 11056866 w 12902313"/>
              <a:gd name="connsiteY72" fmla="*/ 3894103 h 6858000"/>
              <a:gd name="connsiteX73" fmla="*/ 10357477 w 12902313"/>
              <a:gd name="connsiteY73" fmla="*/ 4290890 h 6858000"/>
              <a:gd name="connsiteX74" fmla="*/ 10104609 w 12902313"/>
              <a:gd name="connsiteY74" fmla="*/ 4290890 h 6858000"/>
              <a:gd name="connsiteX75" fmla="*/ 8882674 w 12902313"/>
              <a:gd name="connsiteY75" fmla="*/ 3594777 h 6858000"/>
              <a:gd name="connsiteX76" fmla="*/ 8629795 w 12902313"/>
              <a:gd name="connsiteY76" fmla="*/ 3594777 h 6858000"/>
              <a:gd name="connsiteX77" fmla="*/ 8250487 w 12902313"/>
              <a:gd name="connsiteY77" fmla="*/ 3809704 h 6858000"/>
              <a:gd name="connsiteX78" fmla="*/ 7997607 w 12902313"/>
              <a:gd name="connsiteY78" fmla="*/ 3809704 h 6858000"/>
              <a:gd name="connsiteX79" fmla="*/ 7298230 w 12902313"/>
              <a:gd name="connsiteY79" fmla="*/ 3415525 h 6858000"/>
              <a:gd name="connsiteX80" fmla="*/ 7281427 w 12902313"/>
              <a:gd name="connsiteY80" fmla="*/ 3410953 h 6858000"/>
              <a:gd name="connsiteX81" fmla="*/ 7264623 w 12902313"/>
              <a:gd name="connsiteY81" fmla="*/ 3415525 h 6858000"/>
              <a:gd name="connsiteX82" fmla="*/ 7176207 w 12902313"/>
              <a:gd name="connsiteY82" fmla="*/ 3467727 h 6858000"/>
              <a:gd name="connsiteX83" fmla="*/ 7145196 w 12902313"/>
              <a:gd name="connsiteY83" fmla="*/ 3556143 h 6858000"/>
              <a:gd name="connsiteX84" fmla="*/ 7171790 w 12902313"/>
              <a:gd name="connsiteY84" fmla="*/ 3584335 h 6858000"/>
              <a:gd name="connsiteX85" fmla="*/ 7997607 w 12902313"/>
              <a:gd name="connsiteY85" fmla="*/ 4053339 h 6858000"/>
              <a:gd name="connsiteX86" fmla="*/ 8250487 w 12902313"/>
              <a:gd name="connsiteY86" fmla="*/ 4053339 h 6858000"/>
              <a:gd name="connsiteX87" fmla="*/ 8629795 w 12902313"/>
              <a:gd name="connsiteY87" fmla="*/ 3838412 h 6858000"/>
              <a:gd name="connsiteX88" fmla="*/ 8882674 w 12902313"/>
              <a:gd name="connsiteY88" fmla="*/ 3838412 h 6858000"/>
              <a:gd name="connsiteX89" fmla="*/ 10104609 w 12902313"/>
              <a:gd name="connsiteY89" fmla="*/ 4534525 h 6858000"/>
              <a:gd name="connsiteX90" fmla="*/ 10357477 w 12902313"/>
              <a:gd name="connsiteY90" fmla="*/ 4534525 h 6858000"/>
              <a:gd name="connsiteX91" fmla="*/ 11056866 w 12902313"/>
              <a:gd name="connsiteY91" fmla="*/ 4136869 h 6858000"/>
              <a:gd name="connsiteX92" fmla="*/ 11090462 w 12902313"/>
              <a:gd name="connsiteY92" fmla="*/ 4136869 h 6858000"/>
              <a:gd name="connsiteX93" fmla="*/ 11789840 w 12902313"/>
              <a:gd name="connsiteY93" fmla="*/ 4534525 h 6858000"/>
              <a:gd name="connsiteX94" fmla="*/ 12043600 w 12902313"/>
              <a:gd name="connsiteY94" fmla="*/ 4534525 h 6858000"/>
              <a:gd name="connsiteX95" fmla="*/ 12204000 w 12902313"/>
              <a:gd name="connsiteY95" fmla="*/ 4443332 h 6858000"/>
              <a:gd name="connsiteX96" fmla="*/ 12204000 w 12902313"/>
              <a:gd name="connsiteY96" fmla="*/ 6858000 h 6858000"/>
              <a:gd name="connsiteX97" fmla="*/ 0 w 12902313"/>
              <a:gd name="connsiteY97" fmla="*/ 6858000 h 6858000"/>
              <a:gd name="connsiteX98" fmla="*/ 0 w 12902313"/>
              <a:gd name="connsiteY98" fmla="*/ 0 h 6858000"/>
              <a:gd name="connsiteX0" fmla="*/ 12204000 w 12938491"/>
              <a:gd name="connsiteY0" fmla="*/ 4199775 h 6858000"/>
              <a:gd name="connsiteX1" fmla="*/ 12868536 w 12938491"/>
              <a:gd name="connsiteY1" fmla="*/ 3949793 h 6858000"/>
              <a:gd name="connsiteX2" fmla="*/ 12893016 w 12938491"/>
              <a:gd name="connsiteY2" fmla="*/ 3973874 h 6858000"/>
              <a:gd name="connsiteX3" fmla="*/ 12204000 w 12938491"/>
              <a:gd name="connsiteY3" fmla="*/ 4443332 h 6858000"/>
              <a:gd name="connsiteX4" fmla="*/ 12204000 w 12938491"/>
              <a:gd name="connsiteY4" fmla="*/ 4199775 h 6858000"/>
              <a:gd name="connsiteX5" fmla="*/ 7281425 w 12938491"/>
              <a:gd name="connsiteY5" fmla="*/ 3889531 h 6858000"/>
              <a:gd name="connsiteX6" fmla="*/ 7264623 w 12938491"/>
              <a:gd name="connsiteY6" fmla="*/ 3894104 h 6858000"/>
              <a:gd name="connsiteX7" fmla="*/ 7176207 w 12938491"/>
              <a:gd name="connsiteY7" fmla="*/ 3946305 h 6858000"/>
              <a:gd name="connsiteX8" fmla="*/ 7151727 w 12938491"/>
              <a:gd name="connsiteY8" fmla="*/ 4037952 h 6858000"/>
              <a:gd name="connsiteX9" fmla="*/ 7176207 w 12938491"/>
              <a:gd name="connsiteY9" fmla="*/ 4062044 h 6858000"/>
              <a:gd name="connsiteX10" fmla="*/ 8002024 w 12938491"/>
              <a:gd name="connsiteY10" fmla="*/ 4531048 h 6858000"/>
              <a:gd name="connsiteX11" fmla="*/ 8254904 w 12938491"/>
              <a:gd name="connsiteY11" fmla="*/ 4531048 h 6858000"/>
              <a:gd name="connsiteX12" fmla="*/ 8634212 w 12938491"/>
              <a:gd name="connsiteY12" fmla="*/ 4315252 h 6858000"/>
              <a:gd name="connsiteX13" fmla="*/ 8887091 w 12938491"/>
              <a:gd name="connsiteY13" fmla="*/ 4315252 h 6858000"/>
              <a:gd name="connsiteX14" fmla="*/ 10109026 w 12938491"/>
              <a:gd name="connsiteY14" fmla="*/ 5011364 h 6858000"/>
              <a:gd name="connsiteX15" fmla="*/ 10361894 w 12938491"/>
              <a:gd name="connsiteY15" fmla="*/ 5011364 h 6858000"/>
              <a:gd name="connsiteX16" fmla="*/ 11183295 w 12938491"/>
              <a:gd name="connsiteY16" fmla="*/ 4541490 h 6858000"/>
              <a:gd name="connsiteX17" fmla="*/ 11208339 w 12938491"/>
              <a:gd name="connsiteY17" fmla="*/ 4451277 h 6858000"/>
              <a:gd name="connsiteX18" fmla="*/ 11183295 w 12938491"/>
              <a:gd name="connsiteY18" fmla="*/ 4426633 h 6858000"/>
              <a:gd name="connsiteX19" fmla="*/ 11094879 w 12938491"/>
              <a:gd name="connsiteY19" fmla="*/ 4373550 h 6858000"/>
              <a:gd name="connsiteX20" fmla="*/ 11061284 w 12938491"/>
              <a:gd name="connsiteY20" fmla="*/ 4373550 h 6858000"/>
              <a:gd name="connsiteX21" fmla="*/ 10361894 w 12938491"/>
              <a:gd name="connsiteY21" fmla="*/ 4771206 h 6858000"/>
              <a:gd name="connsiteX22" fmla="*/ 10104598 w 12938491"/>
              <a:gd name="connsiteY22" fmla="*/ 4770336 h 6858000"/>
              <a:gd name="connsiteX23" fmla="*/ 8882675 w 12938491"/>
              <a:gd name="connsiteY23" fmla="*/ 4074225 h 6858000"/>
              <a:gd name="connsiteX24" fmla="*/ 8629795 w 12938491"/>
              <a:gd name="connsiteY24" fmla="*/ 4074225 h 6858000"/>
              <a:gd name="connsiteX25" fmla="*/ 8250487 w 12938491"/>
              <a:gd name="connsiteY25" fmla="*/ 4289151 h 6858000"/>
              <a:gd name="connsiteX26" fmla="*/ 7997608 w 12938491"/>
              <a:gd name="connsiteY26" fmla="*/ 4289151 h 6858000"/>
              <a:gd name="connsiteX27" fmla="*/ 7298218 w 12938491"/>
              <a:gd name="connsiteY27" fmla="*/ 3894104 h 6858000"/>
              <a:gd name="connsiteX28" fmla="*/ 7281425 w 12938491"/>
              <a:gd name="connsiteY28" fmla="*/ 3889531 h 6858000"/>
              <a:gd name="connsiteX29" fmla="*/ 12204000 w 12938491"/>
              <a:gd name="connsiteY29" fmla="*/ 3724080 h 6858000"/>
              <a:gd name="connsiteX30" fmla="*/ 12204000 w 12938491"/>
              <a:gd name="connsiteY30" fmla="*/ 3962853 h 6858000"/>
              <a:gd name="connsiteX31" fmla="*/ 12204000 w 12938491"/>
              <a:gd name="connsiteY31" fmla="*/ 3724080 h 6858000"/>
              <a:gd name="connsiteX32" fmla="*/ 12204000 w 12938491"/>
              <a:gd name="connsiteY32" fmla="*/ 2611736 h 6858000"/>
              <a:gd name="connsiteX33" fmla="*/ 12204000 w 12938491"/>
              <a:gd name="connsiteY33" fmla="*/ 3481835 h 6858000"/>
              <a:gd name="connsiteX34" fmla="*/ 12204000 w 12938491"/>
              <a:gd name="connsiteY34" fmla="*/ 2611736 h 6858000"/>
              <a:gd name="connsiteX35" fmla="*/ 10020610 w 12938491"/>
              <a:gd name="connsiteY35" fmla="*/ 2606016 h 6858000"/>
              <a:gd name="connsiteX36" fmla="*/ 10147050 w 12938491"/>
              <a:gd name="connsiteY36" fmla="*/ 2639361 h 6858000"/>
              <a:gd name="connsiteX37" fmla="*/ 11789852 w 12938491"/>
              <a:gd name="connsiteY37" fmla="*/ 3573023 h 6858000"/>
              <a:gd name="connsiteX38" fmla="*/ 12043612 w 12938491"/>
              <a:gd name="connsiteY38" fmla="*/ 3573023 h 6858000"/>
              <a:gd name="connsiteX39" fmla="*/ 12204000 w 12938491"/>
              <a:gd name="connsiteY39" fmla="*/ 3481835 h 6858000"/>
              <a:gd name="connsiteX40" fmla="*/ 12204000 w 12938491"/>
              <a:gd name="connsiteY40" fmla="*/ 3724080 h 6858000"/>
              <a:gd name="connsiteX41" fmla="*/ 12047148 w 12938491"/>
              <a:gd name="connsiteY41" fmla="*/ 3813181 h 6858000"/>
              <a:gd name="connsiteX42" fmla="*/ 11789852 w 12938491"/>
              <a:gd name="connsiteY42" fmla="*/ 3812312 h 6858000"/>
              <a:gd name="connsiteX43" fmla="*/ 9894170 w 12938491"/>
              <a:gd name="connsiteY43" fmla="*/ 2735072 h 6858000"/>
              <a:gd name="connsiteX44" fmla="*/ 9872709 w 12938491"/>
              <a:gd name="connsiteY44" fmla="*/ 2660481 h 6858000"/>
              <a:gd name="connsiteX45" fmla="*/ 9894170 w 12938491"/>
              <a:gd name="connsiteY45" fmla="*/ 2639361 h 6858000"/>
              <a:gd name="connsiteX46" fmla="*/ 10020610 w 12938491"/>
              <a:gd name="connsiteY46" fmla="*/ 2606016 h 6858000"/>
              <a:gd name="connsiteX47" fmla="*/ 0 w 12938491"/>
              <a:gd name="connsiteY47" fmla="*/ 0 h 6858000"/>
              <a:gd name="connsiteX48" fmla="*/ 12204000 w 12938491"/>
              <a:gd name="connsiteY48" fmla="*/ 0 h 6858000"/>
              <a:gd name="connsiteX49" fmla="*/ 12204000 w 12938491"/>
              <a:gd name="connsiteY49" fmla="*/ 2611736 h 6858000"/>
              <a:gd name="connsiteX50" fmla="*/ 10144395 w 12938491"/>
              <a:gd name="connsiteY50" fmla="*/ 1442037 h 6858000"/>
              <a:gd name="connsiteX51" fmla="*/ 10017955 w 12938491"/>
              <a:gd name="connsiteY51" fmla="*/ 1408700 h 6858000"/>
              <a:gd name="connsiteX52" fmla="*/ 9891515 w 12938491"/>
              <a:gd name="connsiteY52" fmla="*/ 1442037 h 6858000"/>
              <a:gd name="connsiteX53" fmla="*/ 7171790 w 12938491"/>
              <a:gd name="connsiteY53" fmla="*/ 2989150 h 6858000"/>
              <a:gd name="connsiteX54" fmla="*/ 7146758 w 12938491"/>
              <a:gd name="connsiteY54" fmla="*/ 3079375 h 6858000"/>
              <a:gd name="connsiteX55" fmla="*/ 7171790 w 12938491"/>
              <a:gd name="connsiteY55" fmla="*/ 3104007 h 6858000"/>
              <a:gd name="connsiteX56" fmla="*/ 7997608 w 12938491"/>
              <a:gd name="connsiteY56" fmla="*/ 3573023 h 6858000"/>
              <a:gd name="connsiteX57" fmla="*/ 8250487 w 12938491"/>
              <a:gd name="connsiteY57" fmla="*/ 3573023 h 6858000"/>
              <a:gd name="connsiteX58" fmla="*/ 8629795 w 12938491"/>
              <a:gd name="connsiteY58" fmla="*/ 3358097 h 6858000"/>
              <a:gd name="connsiteX59" fmla="*/ 8882675 w 12938491"/>
              <a:gd name="connsiteY59" fmla="*/ 3358097 h 6858000"/>
              <a:gd name="connsiteX60" fmla="*/ 10104610 w 12938491"/>
              <a:gd name="connsiteY60" fmla="*/ 4054208 h 6858000"/>
              <a:gd name="connsiteX61" fmla="*/ 10357478 w 12938491"/>
              <a:gd name="connsiteY61" fmla="*/ 4054208 h 6858000"/>
              <a:gd name="connsiteX62" fmla="*/ 11056867 w 12938491"/>
              <a:gd name="connsiteY62" fmla="*/ 3657422 h 6858000"/>
              <a:gd name="connsiteX63" fmla="*/ 11090462 w 12938491"/>
              <a:gd name="connsiteY63" fmla="*/ 3657422 h 6858000"/>
              <a:gd name="connsiteX64" fmla="*/ 11789852 w 12938491"/>
              <a:gd name="connsiteY64" fmla="*/ 4054208 h 6858000"/>
              <a:gd name="connsiteX65" fmla="*/ 12043612 w 12938491"/>
              <a:gd name="connsiteY65" fmla="*/ 4054208 h 6858000"/>
              <a:gd name="connsiteX66" fmla="*/ 12204000 w 12938491"/>
              <a:gd name="connsiteY66" fmla="*/ 3962853 h 6858000"/>
              <a:gd name="connsiteX67" fmla="*/ 12204000 w 12938491"/>
              <a:gd name="connsiteY67" fmla="*/ 4199775 h 6858000"/>
              <a:gd name="connsiteX68" fmla="*/ 12043600 w 12938491"/>
              <a:gd name="connsiteY68" fmla="*/ 4290890 h 6858000"/>
              <a:gd name="connsiteX69" fmla="*/ 11789840 w 12938491"/>
              <a:gd name="connsiteY69" fmla="*/ 4290890 h 6858000"/>
              <a:gd name="connsiteX70" fmla="*/ 11090462 w 12938491"/>
              <a:gd name="connsiteY70" fmla="*/ 3894103 h 6858000"/>
              <a:gd name="connsiteX71" fmla="*/ 11056866 w 12938491"/>
              <a:gd name="connsiteY71" fmla="*/ 3894103 h 6858000"/>
              <a:gd name="connsiteX72" fmla="*/ 10357477 w 12938491"/>
              <a:gd name="connsiteY72" fmla="*/ 4290890 h 6858000"/>
              <a:gd name="connsiteX73" fmla="*/ 10104609 w 12938491"/>
              <a:gd name="connsiteY73" fmla="*/ 4290890 h 6858000"/>
              <a:gd name="connsiteX74" fmla="*/ 8882674 w 12938491"/>
              <a:gd name="connsiteY74" fmla="*/ 3594777 h 6858000"/>
              <a:gd name="connsiteX75" fmla="*/ 8629795 w 12938491"/>
              <a:gd name="connsiteY75" fmla="*/ 3594777 h 6858000"/>
              <a:gd name="connsiteX76" fmla="*/ 8250487 w 12938491"/>
              <a:gd name="connsiteY76" fmla="*/ 3809704 h 6858000"/>
              <a:gd name="connsiteX77" fmla="*/ 7997607 w 12938491"/>
              <a:gd name="connsiteY77" fmla="*/ 3809704 h 6858000"/>
              <a:gd name="connsiteX78" fmla="*/ 7298230 w 12938491"/>
              <a:gd name="connsiteY78" fmla="*/ 3415525 h 6858000"/>
              <a:gd name="connsiteX79" fmla="*/ 7281427 w 12938491"/>
              <a:gd name="connsiteY79" fmla="*/ 3410953 h 6858000"/>
              <a:gd name="connsiteX80" fmla="*/ 7264623 w 12938491"/>
              <a:gd name="connsiteY80" fmla="*/ 3415525 h 6858000"/>
              <a:gd name="connsiteX81" fmla="*/ 7176207 w 12938491"/>
              <a:gd name="connsiteY81" fmla="*/ 3467727 h 6858000"/>
              <a:gd name="connsiteX82" fmla="*/ 7145196 w 12938491"/>
              <a:gd name="connsiteY82" fmla="*/ 3556143 h 6858000"/>
              <a:gd name="connsiteX83" fmla="*/ 7171790 w 12938491"/>
              <a:gd name="connsiteY83" fmla="*/ 3584335 h 6858000"/>
              <a:gd name="connsiteX84" fmla="*/ 7997607 w 12938491"/>
              <a:gd name="connsiteY84" fmla="*/ 4053339 h 6858000"/>
              <a:gd name="connsiteX85" fmla="*/ 8250487 w 12938491"/>
              <a:gd name="connsiteY85" fmla="*/ 4053339 h 6858000"/>
              <a:gd name="connsiteX86" fmla="*/ 8629795 w 12938491"/>
              <a:gd name="connsiteY86" fmla="*/ 3838412 h 6858000"/>
              <a:gd name="connsiteX87" fmla="*/ 8882674 w 12938491"/>
              <a:gd name="connsiteY87" fmla="*/ 3838412 h 6858000"/>
              <a:gd name="connsiteX88" fmla="*/ 10104609 w 12938491"/>
              <a:gd name="connsiteY88" fmla="*/ 4534525 h 6858000"/>
              <a:gd name="connsiteX89" fmla="*/ 10357477 w 12938491"/>
              <a:gd name="connsiteY89" fmla="*/ 4534525 h 6858000"/>
              <a:gd name="connsiteX90" fmla="*/ 11056866 w 12938491"/>
              <a:gd name="connsiteY90" fmla="*/ 4136869 h 6858000"/>
              <a:gd name="connsiteX91" fmla="*/ 11090462 w 12938491"/>
              <a:gd name="connsiteY91" fmla="*/ 4136869 h 6858000"/>
              <a:gd name="connsiteX92" fmla="*/ 11789840 w 12938491"/>
              <a:gd name="connsiteY92" fmla="*/ 4534525 h 6858000"/>
              <a:gd name="connsiteX93" fmla="*/ 12043600 w 12938491"/>
              <a:gd name="connsiteY93" fmla="*/ 4534525 h 6858000"/>
              <a:gd name="connsiteX94" fmla="*/ 12204000 w 12938491"/>
              <a:gd name="connsiteY94" fmla="*/ 4443332 h 6858000"/>
              <a:gd name="connsiteX95" fmla="*/ 12204000 w 12938491"/>
              <a:gd name="connsiteY95" fmla="*/ 6858000 h 6858000"/>
              <a:gd name="connsiteX96" fmla="*/ 0 w 12938491"/>
              <a:gd name="connsiteY96" fmla="*/ 6858000 h 6858000"/>
              <a:gd name="connsiteX97" fmla="*/ 0 w 12938491"/>
              <a:gd name="connsiteY97" fmla="*/ 0 h 6858000"/>
              <a:gd name="connsiteX0" fmla="*/ 12204000 w 12868536"/>
              <a:gd name="connsiteY0" fmla="*/ 4199775 h 6858000"/>
              <a:gd name="connsiteX1" fmla="*/ 12868536 w 12868536"/>
              <a:gd name="connsiteY1" fmla="*/ 3949793 h 6858000"/>
              <a:gd name="connsiteX2" fmla="*/ 12204000 w 12868536"/>
              <a:gd name="connsiteY2" fmla="*/ 4443332 h 6858000"/>
              <a:gd name="connsiteX3" fmla="*/ 12204000 w 12868536"/>
              <a:gd name="connsiteY3" fmla="*/ 4199775 h 6858000"/>
              <a:gd name="connsiteX4" fmla="*/ 7281425 w 12868536"/>
              <a:gd name="connsiteY4" fmla="*/ 3889531 h 6858000"/>
              <a:gd name="connsiteX5" fmla="*/ 7264623 w 12868536"/>
              <a:gd name="connsiteY5" fmla="*/ 3894104 h 6858000"/>
              <a:gd name="connsiteX6" fmla="*/ 7176207 w 12868536"/>
              <a:gd name="connsiteY6" fmla="*/ 3946305 h 6858000"/>
              <a:gd name="connsiteX7" fmla="*/ 7151727 w 12868536"/>
              <a:gd name="connsiteY7" fmla="*/ 4037952 h 6858000"/>
              <a:gd name="connsiteX8" fmla="*/ 7176207 w 12868536"/>
              <a:gd name="connsiteY8" fmla="*/ 4062044 h 6858000"/>
              <a:gd name="connsiteX9" fmla="*/ 8002024 w 12868536"/>
              <a:gd name="connsiteY9" fmla="*/ 4531048 h 6858000"/>
              <a:gd name="connsiteX10" fmla="*/ 8254904 w 12868536"/>
              <a:gd name="connsiteY10" fmla="*/ 4531048 h 6858000"/>
              <a:gd name="connsiteX11" fmla="*/ 8634212 w 12868536"/>
              <a:gd name="connsiteY11" fmla="*/ 4315252 h 6858000"/>
              <a:gd name="connsiteX12" fmla="*/ 8887091 w 12868536"/>
              <a:gd name="connsiteY12" fmla="*/ 4315252 h 6858000"/>
              <a:gd name="connsiteX13" fmla="*/ 10109026 w 12868536"/>
              <a:gd name="connsiteY13" fmla="*/ 5011364 h 6858000"/>
              <a:gd name="connsiteX14" fmla="*/ 10361894 w 12868536"/>
              <a:gd name="connsiteY14" fmla="*/ 5011364 h 6858000"/>
              <a:gd name="connsiteX15" fmla="*/ 11183295 w 12868536"/>
              <a:gd name="connsiteY15" fmla="*/ 4541490 h 6858000"/>
              <a:gd name="connsiteX16" fmla="*/ 11208339 w 12868536"/>
              <a:gd name="connsiteY16" fmla="*/ 4451277 h 6858000"/>
              <a:gd name="connsiteX17" fmla="*/ 11183295 w 12868536"/>
              <a:gd name="connsiteY17" fmla="*/ 4426633 h 6858000"/>
              <a:gd name="connsiteX18" fmla="*/ 11094879 w 12868536"/>
              <a:gd name="connsiteY18" fmla="*/ 4373550 h 6858000"/>
              <a:gd name="connsiteX19" fmla="*/ 11061284 w 12868536"/>
              <a:gd name="connsiteY19" fmla="*/ 4373550 h 6858000"/>
              <a:gd name="connsiteX20" fmla="*/ 10361894 w 12868536"/>
              <a:gd name="connsiteY20" fmla="*/ 4771206 h 6858000"/>
              <a:gd name="connsiteX21" fmla="*/ 10104598 w 12868536"/>
              <a:gd name="connsiteY21" fmla="*/ 4770336 h 6858000"/>
              <a:gd name="connsiteX22" fmla="*/ 8882675 w 12868536"/>
              <a:gd name="connsiteY22" fmla="*/ 4074225 h 6858000"/>
              <a:gd name="connsiteX23" fmla="*/ 8629795 w 12868536"/>
              <a:gd name="connsiteY23" fmla="*/ 4074225 h 6858000"/>
              <a:gd name="connsiteX24" fmla="*/ 8250487 w 12868536"/>
              <a:gd name="connsiteY24" fmla="*/ 4289151 h 6858000"/>
              <a:gd name="connsiteX25" fmla="*/ 7997608 w 12868536"/>
              <a:gd name="connsiteY25" fmla="*/ 4289151 h 6858000"/>
              <a:gd name="connsiteX26" fmla="*/ 7298218 w 12868536"/>
              <a:gd name="connsiteY26" fmla="*/ 3894104 h 6858000"/>
              <a:gd name="connsiteX27" fmla="*/ 7281425 w 12868536"/>
              <a:gd name="connsiteY27" fmla="*/ 3889531 h 6858000"/>
              <a:gd name="connsiteX28" fmla="*/ 12204000 w 12868536"/>
              <a:gd name="connsiteY28" fmla="*/ 3724080 h 6858000"/>
              <a:gd name="connsiteX29" fmla="*/ 12204000 w 12868536"/>
              <a:gd name="connsiteY29" fmla="*/ 3962853 h 6858000"/>
              <a:gd name="connsiteX30" fmla="*/ 12204000 w 12868536"/>
              <a:gd name="connsiteY30" fmla="*/ 3724080 h 6858000"/>
              <a:gd name="connsiteX31" fmla="*/ 12204000 w 12868536"/>
              <a:gd name="connsiteY31" fmla="*/ 2611736 h 6858000"/>
              <a:gd name="connsiteX32" fmla="*/ 12204000 w 12868536"/>
              <a:gd name="connsiteY32" fmla="*/ 3481835 h 6858000"/>
              <a:gd name="connsiteX33" fmla="*/ 12204000 w 12868536"/>
              <a:gd name="connsiteY33" fmla="*/ 2611736 h 6858000"/>
              <a:gd name="connsiteX34" fmla="*/ 10020610 w 12868536"/>
              <a:gd name="connsiteY34" fmla="*/ 2606016 h 6858000"/>
              <a:gd name="connsiteX35" fmla="*/ 10147050 w 12868536"/>
              <a:gd name="connsiteY35" fmla="*/ 2639361 h 6858000"/>
              <a:gd name="connsiteX36" fmla="*/ 11789852 w 12868536"/>
              <a:gd name="connsiteY36" fmla="*/ 3573023 h 6858000"/>
              <a:gd name="connsiteX37" fmla="*/ 12043612 w 12868536"/>
              <a:gd name="connsiteY37" fmla="*/ 3573023 h 6858000"/>
              <a:gd name="connsiteX38" fmla="*/ 12204000 w 12868536"/>
              <a:gd name="connsiteY38" fmla="*/ 3481835 h 6858000"/>
              <a:gd name="connsiteX39" fmla="*/ 12204000 w 12868536"/>
              <a:gd name="connsiteY39" fmla="*/ 3724080 h 6858000"/>
              <a:gd name="connsiteX40" fmla="*/ 12047148 w 12868536"/>
              <a:gd name="connsiteY40" fmla="*/ 3813181 h 6858000"/>
              <a:gd name="connsiteX41" fmla="*/ 11789852 w 12868536"/>
              <a:gd name="connsiteY41" fmla="*/ 3812312 h 6858000"/>
              <a:gd name="connsiteX42" fmla="*/ 9894170 w 12868536"/>
              <a:gd name="connsiteY42" fmla="*/ 2735072 h 6858000"/>
              <a:gd name="connsiteX43" fmla="*/ 9872709 w 12868536"/>
              <a:gd name="connsiteY43" fmla="*/ 2660481 h 6858000"/>
              <a:gd name="connsiteX44" fmla="*/ 9894170 w 12868536"/>
              <a:gd name="connsiteY44" fmla="*/ 2639361 h 6858000"/>
              <a:gd name="connsiteX45" fmla="*/ 10020610 w 12868536"/>
              <a:gd name="connsiteY45" fmla="*/ 2606016 h 6858000"/>
              <a:gd name="connsiteX46" fmla="*/ 0 w 12868536"/>
              <a:gd name="connsiteY46" fmla="*/ 0 h 6858000"/>
              <a:gd name="connsiteX47" fmla="*/ 12204000 w 12868536"/>
              <a:gd name="connsiteY47" fmla="*/ 0 h 6858000"/>
              <a:gd name="connsiteX48" fmla="*/ 12204000 w 12868536"/>
              <a:gd name="connsiteY48" fmla="*/ 2611736 h 6858000"/>
              <a:gd name="connsiteX49" fmla="*/ 10144395 w 12868536"/>
              <a:gd name="connsiteY49" fmla="*/ 1442037 h 6858000"/>
              <a:gd name="connsiteX50" fmla="*/ 10017955 w 12868536"/>
              <a:gd name="connsiteY50" fmla="*/ 1408700 h 6858000"/>
              <a:gd name="connsiteX51" fmla="*/ 9891515 w 12868536"/>
              <a:gd name="connsiteY51" fmla="*/ 1442037 h 6858000"/>
              <a:gd name="connsiteX52" fmla="*/ 7171790 w 12868536"/>
              <a:gd name="connsiteY52" fmla="*/ 2989150 h 6858000"/>
              <a:gd name="connsiteX53" fmla="*/ 7146758 w 12868536"/>
              <a:gd name="connsiteY53" fmla="*/ 3079375 h 6858000"/>
              <a:gd name="connsiteX54" fmla="*/ 7171790 w 12868536"/>
              <a:gd name="connsiteY54" fmla="*/ 3104007 h 6858000"/>
              <a:gd name="connsiteX55" fmla="*/ 7997608 w 12868536"/>
              <a:gd name="connsiteY55" fmla="*/ 3573023 h 6858000"/>
              <a:gd name="connsiteX56" fmla="*/ 8250487 w 12868536"/>
              <a:gd name="connsiteY56" fmla="*/ 3573023 h 6858000"/>
              <a:gd name="connsiteX57" fmla="*/ 8629795 w 12868536"/>
              <a:gd name="connsiteY57" fmla="*/ 3358097 h 6858000"/>
              <a:gd name="connsiteX58" fmla="*/ 8882675 w 12868536"/>
              <a:gd name="connsiteY58" fmla="*/ 3358097 h 6858000"/>
              <a:gd name="connsiteX59" fmla="*/ 10104610 w 12868536"/>
              <a:gd name="connsiteY59" fmla="*/ 4054208 h 6858000"/>
              <a:gd name="connsiteX60" fmla="*/ 10357478 w 12868536"/>
              <a:gd name="connsiteY60" fmla="*/ 4054208 h 6858000"/>
              <a:gd name="connsiteX61" fmla="*/ 11056867 w 12868536"/>
              <a:gd name="connsiteY61" fmla="*/ 3657422 h 6858000"/>
              <a:gd name="connsiteX62" fmla="*/ 11090462 w 12868536"/>
              <a:gd name="connsiteY62" fmla="*/ 3657422 h 6858000"/>
              <a:gd name="connsiteX63" fmla="*/ 11789852 w 12868536"/>
              <a:gd name="connsiteY63" fmla="*/ 4054208 h 6858000"/>
              <a:gd name="connsiteX64" fmla="*/ 12043612 w 12868536"/>
              <a:gd name="connsiteY64" fmla="*/ 4054208 h 6858000"/>
              <a:gd name="connsiteX65" fmla="*/ 12204000 w 12868536"/>
              <a:gd name="connsiteY65" fmla="*/ 3962853 h 6858000"/>
              <a:gd name="connsiteX66" fmla="*/ 12204000 w 12868536"/>
              <a:gd name="connsiteY66" fmla="*/ 4199775 h 6858000"/>
              <a:gd name="connsiteX67" fmla="*/ 12043600 w 12868536"/>
              <a:gd name="connsiteY67" fmla="*/ 4290890 h 6858000"/>
              <a:gd name="connsiteX68" fmla="*/ 11789840 w 12868536"/>
              <a:gd name="connsiteY68" fmla="*/ 4290890 h 6858000"/>
              <a:gd name="connsiteX69" fmla="*/ 11090462 w 12868536"/>
              <a:gd name="connsiteY69" fmla="*/ 3894103 h 6858000"/>
              <a:gd name="connsiteX70" fmla="*/ 11056866 w 12868536"/>
              <a:gd name="connsiteY70" fmla="*/ 3894103 h 6858000"/>
              <a:gd name="connsiteX71" fmla="*/ 10357477 w 12868536"/>
              <a:gd name="connsiteY71" fmla="*/ 4290890 h 6858000"/>
              <a:gd name="connsiteX72" fmla="*/ 10104609 w 12868536"/>
              <a:gd name="connsiteY72" fmla="*/ 4290890 h 6858000"/>
              <a:gd name="connsiteX73" fmla="*/ 8882674 w 12868536"/>
              <a:gd name="connsiteY73" fmla="*/ 3594777 h 6858000"/>
              <a:gd name="connsiteX74" fmla="*/ 8629795 w 12868536"/>
              <a:gd name="connsiteY74" fmla="*/ 3594777 h 6858000"/>
              <a:gd name="connsiteX75" fmla="*/ 8250487 w 12868536"/>
              <a:gd name="connsiteY75" fmla="*/ 3809704 h 6858000"/>
              <a:gd name="connsiteX76" fmla="*/ 7997607 w 12868536"/>
              <a:gd name="connsiteY76" fmla="*/ 3809704 h 6858000"/>
              <a:gd name="connsiteX77" fmla="*/ 7298230 w 12868536"/>
              <a:gd name="connsiteY77" fmla="*/ 3415525 h 6858000"/>
              <a:gd name="connsiteX78" fmla="*/ 7281427 w 12868536"/>
              <a:gd name="connsiteY78" fmla="*/ 3410953 h 6858000"/>
              <a:gd name="connsiteX79" fmla="*/ 7264623 w 12868536"/>
              <a:gd name="connsiteY79" fmla="*/ 3415525 h 6858000"/>
              <a:gd name="connsiteX80" fmla="*/ 7176207 w 12868536"/>
              <a:gd name="connsiteY80" fmla="*/ 3467727 h 6858000"/>
              <a:gd name="connsiteX81" fmla="*/ 7145196 w 12868536"/>
              <a:gd name="connsiteY81" fmla="*/ 3556143 h 6858000"/>
              <a:gd name="connsiteX82" fmla="*/ 7171790 w 12868536"/>
              <a:gd name="connsiteY82" fmla="*/ 3584335 h 6858000"/>
              <a:gd name="connsiteX83" fmla="*/ 7997607 w 12868536"/>
              <a:gd name="connsiteY83" fmla="*/ 4053339 h 6858000"/>
              <a:gd name="connsiteX84" fmla="*/ 8250487 w 12868536"/>
              <a:gd name="connsiteY84" fmla="*/ 4053339 h 6858000"/>
              <a:gd name="connsiteX85" fmla="*/ 8629795 w 12868536"/>
              <a:gd name="connsiteY85" fmla="*/ 3838412 h 6858000"/>
              <a:gd name="connsiteX86" fmla="*/ 8882674 w 12868536"/>
              <a:gd name="connsiteY86" fmla="*/ 3838412 h 6858000"/>
              <a:gd name="connsiteX87" fmla="*/ 10104609 w 12868536"/>
              <a:gd name="connsiteY87" fmla="*/ 4534525 h 6858000"/>
              <a:gd name="connsiteX88" fmla="*/ 10357477 w 12868536"/>
              <a:gd name="connsiteY88" fmla="*/ 4534525 h 6858000"/>
              <a:gd name="connsiteX89" fmla="*/ 11056866 w 12868536"/>
              <a:gd name="connsiteY89" fmla="*/ 4136869 h 6858000"/>
              <a:gd name="connsiteX90" fmla="*/ 11090462 w 12868536"/>
              <a:gd name="connsiteY90" fmla="*/ 4136869 h 6858000"/>
              <a:gd name="connsiteX91" fmla="*/ 11789840 w 12868536"/>
              <a:gd name="connsiteY91" fmla="*/ 4534525 h 6858000"/>
              <a:gd name="connsiteX92" fmla="*/ 12043600 w 12868536"/>
              <a:gd name="connsiteY92" fmla="*/ 4534525 h 6858000"/>
              <a:gd name="connsiteX93" fmla="*/ 12204000 w 12868536"/>
              <a:gd name="connsiteY93" fmla="*/ 4443332 h 6858000"/>
              <a:gd name="connsiteX94" fmla="*/ 12204000 w 12868536"/>
              <a:gd name="connsiteY94" fmla="*/ 6858000 h 6858000"/>
              <a:gd name="connsiteX95" fmla="*/ 0 w 12868536"/>
              <a:gd name="connsiteY95" fmla="*/ 6858000 h 6858000"/>
              <a:gd name="connsiteX96" fmla="*/ 0 w 12868536"/>
              <a:gd name="connsiteY96" fmla="*/ 0 h 6858000"/>
              <a:gd name="connsiteX0" fmla="*/ 12204000 w 12204000"/>
              <a:gd name="connsiteY0" fmla="*/ 4199775 h 6858000"/>
              <a:gd name="connsiteX1" fmla="*/ 12204000 w 12204000"/>
              <a:gd name="connsiteY1" fmla="*/ 4443332 h 6858000"/>
              <a:gd name="connsiteX2" fmla="*/ 12204000 w 12204000"/>
              <a:gd name="connsiteY2" fmla="*/ 4199775 h 6858000"/>
              <a:gd name="connsiteX3" fmla="*/ 7281425 w 12204000"/>
              <a:gd name="connsiteY3" fmla="*/ 3889531 h 6858000"/>
              <a:gd name="connsiteX4" fmla="*/ 7264623 w 12204000"/>
              <a:gd name="connsiteY4" fmla="*/ 3894104 h 6858000"/>
              <a:gd name="connsiteX5" fmla="*/ 7176207 w 12204000"/>
              <a:gd name="connsiteY5" fmla="*/ 3946305 h 6858000"/>
              <a:gd name="connsiteX6" fmla="*/ 7151727 w 12204000"/>
              <a:gd name="connsiteY6" fmla="*/ 4037952 h 6858000"/>
              <a:gd name="connsiteX7" fmla="*/ 7176207 w 12204000"/>
              <a:gd name="connsiteY7" fmla="*/ 4062044 h 6858000"/>
              <a:gd name="connsiteX8" fmla="*/ 8002024 w 12204000"/>
              <a:gd name="connsiteY8" fmla="*/ 4531048 h 6858000"/>
              <a:gd name="connsiteX9" fmla="*/ 8254904 w 12204000"/>
              <a:gd name="connsiteY9" fmla="*/ 4531048 h 6858000"/>
              <a:gd name="connsiteX10" fmla="*/ 8634212 w 12204000"/>
              <a:gd name="connsiteY10" fmla="*/ 4315252 h 6858000"/>
              <a:gd name="connsiteX11" fmla="*/ 8887091 w 12204000"/>
              <a:gd name="connsiteY11" fmla="*/ 4315252 h 6858000"/>
              <a:gd name="connsiteX12" fmla="*/ 10109026 w 12204000"/>
              <a:gd name="connsiteY12" fmla="*/ 5011364 h 6858000"/>
              <a:gd name="connsiteX13" fmla="*/ 10361894 w 12204000"/>
              <a:gd name="connsiteY13" fmla="*/ 5011364 h 6858000"/>
              <a:gd name="connsiteX14" fmla="*/ 11183295 w 12204000"/>
              <a:gd name="connsiteY14" fmla="*/ 4541490 h 6858000"/>
              <a:gd name="connsiteX15" fmla="*/ 11208339 w 12204000"/>
              <a:gd name="connsiteY15" fmla="*/ 4451277 h 6858000"/>
              <a:gd name="connsiteX16" fmla="*/ 11183295 w 12204000"/>
              <a:gd name="connsiteY16" fmla="*/ 4426633 h 6858000"/>
              <a:gd name="connsiteX17" fmla="*/ 11094879 w 12204000"/>
              <a:gd name="connsiteY17" fmla="*/ 4373550 h 6858000"/>
              <a:gd name="connsiteX18" fmla="*/ 11061284 w 12204000"/>
              <a:gd name="connsiteY18" fmla="*/ 4373550 h 6858000"/>
              <a:gd name="connsiteX19" fmla="*/ 10361894 w 12204000"/>
              <a:gd name="connsiteY19" fmla="*/ 4771206 h 6858000"/>
              <a:gd name="connsiteX20" fmla="*/ 10104598 w 12204000"/>
              <a:gd name="connsiteY20" fmla="*/ 4770336 h 6858000"/>
              <a:gd name="connsiteX21" fmla="*/ 8882675 w 12204000"/>
              <a:gd name="connsiteY21" fmla="*/ 4074225 h 6858000"/>
              <a:gd name="connsiteX22" fmla="*/ 8629795 w 12204000"/>
              <a:gd name="connsiteY22" fmla="*/ 4074225 h 6858000"/>
              <a:gd name="connsiteX23" fmla="*/ 8250487 w 12204000"/>
              <a:gd name="connsiteY23" fmla="*/ 4289151 h 6858000"/>
              <a:gd name="connsiteX24" fmla="*/ 7997608 w 12204000"/>
              <a:gd name="connsiteY24" fmla="*/ 4289151 h 6858000"/>
              <a:gd name="connsiteX25" fmla="*/ 7298218 w 12204000"/>
              <a:gd name="connsiteY25" fmla="*/ 3894104 h 6858000"/>
              <a:gd name="connsiteX26" fmla="*/ 7281425 w 12204000"/>
              <a:gd name="connsiteY26" fmla="*/ 3889531 h 6858000"/>
              <a:gd name="connsiteX27" fmla="*/ 12204000 w 12204000"/>
              <a:gd name="connsiteY27" fmla="*/ 3724080 h 6858000"/>
              <a:gd name="connsiteX28" fmla="*/ 12204000 w 12204000"/>
              <a:gd name="connsiteY28" fmla="*/ 3962853 h 6858000"/>
              <a:gd name="connsiteX29" fmla="*/ 12204000 w 12204000"/>
              <a:gd name="connsiteY29" fmla="*/ 3724080 h 6858000"/>
              <a:gd name="connsiteX30" fmla="*/ 12204000 w 12204000"/>
              <a:gd name="connsiteY30" fmla="*/ 2611736 h 6858000"/>
              <a:gd name="connsiteX31" fmla="*/ 12204000 w 12204000"/>
              <a:gd name="connsiteY31" fmla="*/ 3481835 h 6858000"/>
              <a:gd name="connsiteX32" fmla="*/ 12204000 w 12204000"/>
              <a:gd name="connsiteY32" fmla="*/ 2611736 h 6858000"/>
              <a:gd name="connsiteX33" fmla="*/ 10020610 w 12204000"/>
              <a:gd name="connsiteY33" fmla="*/ 2606016 h 6858000"/>
              <a:gd name="connsiteX34" fmla="*/ 10147050 w 12204000"/>
              <a:gd name="connsiteY34" fmla="*/ 2639361 h 6858000"/>
              <a:gd name="connsiteX35" fmla="*/ 11789852 w 12204000"/>
              <a:gd name="connsiteY35" fmla="*/ 3573023 h 6858000"/>
              <a:gd name="connsiteX36" fmla="*/ 12043612 w 12204000"/>
              <a:gd name="connsiteY36" fmla="*/ 3573023 h 6858000"/>
              <a:gd name="connsiteX37" fmla="*/ 12204000 w 12204000"/>
              <a:gd name="connsiteY37" fmla="*/ 3481835 h 6858000"/>
              <a:gd name="connsiteX38" fmla="*/ 12204000 w 12204000"/>
              <a:gd name="connsiteY38" fmla="*/ 3724080 h 6858000"/>
              <a:gd name="connsiteX39" fmla="*/ 12047148 w 12204000"/>
              <a:gd name="connsiteY39" fmla="*/ 3813181 h 6858000"/>
              <a:gd name="connsiteX40" fmla="*/ 11789852 w 12204000"/>
              <a:gd name="connsiteY40" fmla="*/ 3812312 h 6858000"/>
              <a:gd name="connsiteX41" fmla="*/ 9894170 w 12204000"/>
              <a:gd name="connsiteY41" fmla="*/ 2735072 h 6858000"/>
              <a:gd name="connsiteX42" fmla="*/ 9872709 w 12204000"/>
              <a:gd name="connsiteY42" fmla="*/ 2660481 h 6858000"/>
              <a:gd name="connsiteX43" fmla="*/ 9894170 w 12204000"/>
              <a:gd name="connsiteY43" fmla="*/ 2639361 h 6858000"/>
              <a:gd name="connsiteX44" fmla="*/ 10020610 w 12204000"/>
              <a:gd name="connsiteY44" fmla="*/ 2606016 h 6858000"/>
              <a:gd name="connsiteX45" fmla="*/ 0 w 12204000"/>
              <a:gd name="connsiteY45" fmla="*/ 0 h 6858000"/>
              <a:gd name="connsiteX46" fmla="*/ 12204000 w 12204000"/>
              <a:gd name="connsiteY46" fmla="*/ 0 h 6858000"/>
              <a:gd name="connsiteX47" fmla="*/ 12204000 w 12204000"/>
              <a:gd name="connsiteY47" fmla="*/ 2611736 h 6858000"/>
              <a:gd name="connsiteX48" fmla="*/ 10144395 w 12204000"/>
              <a:gd name="connsiteY48" fmla="*/ 1442037 h 6858000"/>
              <a:gd name="connsiteX49" fmla="*/ 10017955 w 12204000"/>
              <a:gd name="connsiteY49" fmla="*/ 1408700 h 6858000"/>
              <a:gd name="connsiteX50" fmla="*/ 9891515 w 12204000"/>
              <a:gd name="connsiteY50" fmla="*/ 1442037 h 6858000"/>
              <a:gd name="connsiteX51" fmla="*/ 7171790 w 12204000"/>
              <a:gd name="connsiteY51" fmla="*/ 2989150 h 6858000"/>
              <a:gd name="connsiteX52" fmla="*/ 7146758 w 12204000"/>
              <a:gd name="connsiteY52" fmla="*/ 3079375 h 6858000"/>
              <a:gd name="connsiteX53" fmla="*/ 7171790 w 12204000"/>
              <a:gd name="connsiteY53" fmla="*/ 3104007 h 6858000"/>
              <a:gd name="connsiteX54" fmla="*/ 7997608 w 12204000"/>
              <a:gd name="connsiteY54" fmla="*/ 3573023 h 6858000"/>
              <a:gd name="connsiteX55" fmla="*/ 8250487 w 12204000"/>
              <a:gd name="connsiteY55" fmla="*/ 3573023 h 6858000"/>
              <a:gd name="connsiteX56" fmla="*/ 8629795 w 12204000"/>
              <a:gd name="connsiteY56" fmla="*/ 3358097 h 6858000"/>
              <a:gd name="connsiteX57" fmla="*/ 8882675 w 12204000"/>
              <a:gd name="connsiteY57" fmla="*/ 3358097 h 6858000"/>
              <a:gd name="connsiteX58" fmla="*/ 10104610 w 12204000"/>
              <a:gd name="connsiteY58" fmla="*/ 4054208 h 6858000"/>
              <a:gd name="connsiteX59" fmla="*/ 10357478 w 12204000"/>
              <a:gd name="connsiteY59" fmla="*/ 4054208 h 6858000"/>
              <a:gd name="connsiteX60" fmla="*/ 11056867 w 12204000"/>
              <a:gd name="connsiteY60" fmla="*/ 3657422 h 6858000"/>
              <a:gd name="connsiteX61" fmla="*/ 11090462 w 12204000"/>
              <a:gd name="connsiteY61" fmla="*/ 3657422 h 6858000"/>
              <a:gd name="connsiteX62" fmla="*/ 11789852 w 12204000"/>
              <a:gd name="connsiteY62" fmla="*/ 4054208 h 6858000"/>
              <a:gd name="connsiteX63" fmla="*/ 12043612 w 12204000"/>
              <a:gd name="connsiteY63" fmla="*/ 4054208 h 6858000"/>
              <a:gd name="connsiteX64" fmla="*/ 12204000 w 12204000"/>
              <a:gd name="connsiteY64" fmla="*/ 3962853 h 6858000"/>
              <a:gd name="connsiteX65" fmla="*/ 12204000 w 12204000"/>
              <a:gd name="connsiteY65" fmla="*/ 4199775 h 6858000"/>
              <a:gd name="connsiteX66" fmla="*/ 12043600 w 12204000"/>
              <a:gd name="connsiteY66" fmla="*/ 4290890 h 6858000"/>
              <a:gd name="connsiteX67" fmla="*/ 11789840 w 12204000"/>
              <a:gd name="connsiteY67" fmla="*/ 4290890 h 6858000"/>
              <a:gd name="connsiteX68" fmla="*/ 11090462 w 12204000"/>
              <a:gd name="connsiteY68" fmla="*/ 3894103 h 6858000"/>
              <a:gd name="connsiteX69" fmla="*/ 11056866 w 12204000"/>
              <a:gd name="connsiteY69" fmla="*/ 3894103 h 6858000"/>
              <a:gd name="connsiteX70" fmla="*/ 10357477 w 12204000"/>
              <a:gd name="connsiteY70" fmla="*/ 4290890 h 6858000"/>
              <a:gd name="connsiteX71" fmla="*/ 10104609 w 12204000"/>
              <a:gd name="connsiteY71" fmla="*/ 4290890 h 6858000"/>
              <a:gd name="connsiteX72" fmla="*/ 8882674 w 12204000"/>
              <a:gd name="connsiteY72" fmla="*/ 3594777 h 6858000"/>
              <a:gd name="connsiteX73" fmla="*/ 8629795 w 12204000"/>
              <a:gd name="connsiteY73" fmla="*/ 3594777 h 6858000"/>
              <a:gd name="connsiteX74" fmla="*/ 8250487 w 12204000"/>
              <a:gd name="connsiteY74" fmla="*/ 3809704 h 6858000"/>
              <a:gd name="connsiteX75" fmla="*/ 7997607 w 12204000"/>
              <a:gd name="connsiteY75" fmla="*/ 3809704 h 6858000"/>
              <a:gd name="connsiteX76" fmla="*/ 7298230 w 12204000"/>
              <a:gd name="connsiteY76" fmla="*/ 3415525 h 6858000"/>
              <a:gd name="connsiteX77" fmla="*/ 7281427 w 12204000"/>
              <a:gd name="connsiteY77" fmla="*/ 3410953 h 6858000"/>
              <a:gd name="connsiteX78" fmla="*/ 7264623 w 12204000"/>
              <a:gd name="connsiteY78" fmla="*/ 3415525 h 6858000"/>
              <a:gd name="connsiteX79" fmla="*/ 7176207 w 12204000"/>
              <a:gd name="connsiteY79" fmla="*/ 3467727 h 6858000"/>
              <a:gd name="connsiteX80" fmla="*/ 7145196 w 12204000"/>
              <a:gd name="connsiteY80" fmla="*/ 3556143 h 6858000"/>
              <a:gd name="connsiteX81" fmla="*/ 7171790 w 12204000"/>
              <a:gd name="connsiteY81" fmla="*/ 3584335 h 6858000"/>
              <a:gd name="connsiteX82" fmla="*/ 7997607 w 12204000"/>
              <a:gd name="connsiteY82" fmla="*/ 4053339 h 6858000"/>
              <a:gd name="connsiteX83" fmla="*/ 8250487 w 12204000"/>
              <a:gd name="connsiteY83" fmla="*/ 4053339 h 6858000"/>
              <a:gd name="connsiteX84" fmla="*/ 8629795 w 12204000"/>
              <a:gd name="connsiteY84" fmla="*/ 3838412 h 6858000"/>
              <a:gd name="connsiteX85" fmla="*/ 8882674 w 12204000"/>
              <a:gd name="connsiteY85" fmla="*/ 3838412 h 6858000"/>
              <a:gd name="connsiteX86" fmla="*/ 10104609 w 12204000"/>
              <a:gd name="connsiteY86" fmla="*/ 4534525 h 6858000"/>
              <a:gd name="connsiteX87" fmla="*/ 10357477 w 12204000"/>
              <a:gd name="connsiteY87" fmla="*/ 4534525 h 6858000"/>
              <a:gd name="connsiteX88" fmla="*/ 11056866 w 12204000"/>
              <a:gd name="connsiteY88" fmla="*/ 4136869 h 6858000"/>
              <a:gd name="connsiteX89" fmla="*/ 11090462 w 12204000"/>
              <a:gd name="connsiteY89" fmla="*/ 4136869 h 6858000"/>
              <a:gd name="connsiteX90" fmla="*/ 11789840 w 12204000"/>
              <a:gd name="connsiteY90" fmla="*/ 4534525 h 6858000"/>
              <a:gd name="connsiteX91" fmla="*/ 12043600 w 12204000"/>
              <a:gd name="connsiteY91" fmla="*/ 4534525 h 6858000"/>
              <a:gd name="connsiteX92" fmla="*/ 12204000 w 12204000"/>
              <a:gd name="connsiteY92" fmla="*/ 4443332 h 6858000"/>
              <a:gd name="connsiteX93" fmla="*/ 12204000 w 12204000"/>
              <a:gd name="connsiteY93" fmla="*/ 6858000 h 6858000"/>
              <a:gd name="connsiteX94" fmla="*/ 0 w 12204000"/>
              <a:gd name="connsiteY94" fmla="*/ 6858000 h 6858000"/>
              <a:gd name="connsiteX95" fmla="*/ 0 w 12204000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2204000" h="6858000">
                <a:moveTo>
                  <a:pt x="12204000" y="4199775"/>
                </a:moveTo>
                <a:lnTo>
                  <a:pt x="12204000" y="4443332"/>
                </a:lnTo>
                <a:lnTo>
                  <a:pt x="12204000" y="4199775"/>
                </a:lnTo>
                <a:close/>
                <a:moveTo>
                  <a:pt x="7281425" y="3889531"/>
                </a:moveTo>
                <a:cubicBezTo>
                  <a:pt x="7275612" y="3889531"/>
                  <a:pt x="7269797" y="3891055"/>
                  <a:pt x="7264623" y="3894104"/>
                </a:cubicBezTo>
                <a:lnTo>
                  <a:pt x="7176207" y="3946305"/>
                </a:lnTo>
                <a:cubicBezTo>
                  <a:pt x="7143739" y="3964970"/>
                  <a:pt x="7132779" y="4005989"/>
                  <a:pt x="7151727" y="4037952"/>
                </a:cubicBezTo>
                <a:cubicBezTo>
                  <a:pt x="7157647" y="4047924"/>
                  <a:pt x="7166081" y="4056217"/>
                  <a:pt x="7176207" y="4062044"/>
                </a:cubicBezTo>
                <a:lnTo>
                  <a:pt x="8002024" y="4531048"/>
                </a:lnTo>
                <a:cubicBezTo>
                  <a:pt x="8080268" y="4575497"/>
                  <a:pt x="8176660" y="4575497"/>
                  <a:pt x="8254904" y="4531048"/>
                </a:cubicBezTo>
                <a:lnTo>
                  <a:pt x="8634212" y="4315252"/>
                </a:lnTo>
                <a:cubicBezTo>
                  <a:pt x="8712455" y="4270792"/>
                  <a:pt x="8808848" y="4270792"/>
                  <a:pt x="8887091" y="4315252"/>
                </a:cubicBezTo>
                <a:lnTo>
                  <a:pt x="10109026" y="5011364"/>
                </a:lnTo>
                <a:cubicBezTo>
                  <a:pt x="10187258" y="5055824"/>
                  <a:pt x="10283662" y="5055824"/>
                  <a:pt x="10361894" y="5011364"/>
                </a:cubicBezTo>
                <a:lnTo>
                  <a:pt x="11183295" y="4541490"/>
                </a:lnTo>
                <a:cubicBezTo>
                  <a:pt x="11215528" y="4523377"/>
                  <a:pt x="11226734" y="4482993"/>
                  <a:pt x="11208339" y="4451277"/>
                </a:cubicBezTo>
                <a:cubicBezTo>
                  <a:pt x="11202383" y="4440999"/>
                  <a:pt x="11193726" y="4432494"/>
                  <a:pt x="11183295" y="4426633"/>
                </a:cubicBezTo>
                <a:lnTo>
                  <a:pt x="11094879" y="4373550"/>
                </a:lnTo>
                <a:cubicBezTo>
                  <a:pt x="11084530" y="4367454"/>
                  <a:pt x="11071632" y="4367454"/>
                  <a:pt x="11061284" y="4373550"/>
                </a:cubicBezTo>
                <a:lnTo>
                  <a:pt x="10361894" y="4771206"/>
                </a:lnTo>
                <a:cubicBezTo>
                  <a:pt x="10282382" y="4817088"/>
                  <a:pt x="10183793" y="4816747"/>
                  <a:pt x="10104598" y="4770336"/>
                </a:cubicBezTo>
                <a:lnTo>
                  <a:pt x="8882675" y="4074225"/>
                </a:lnTo>
                <a:cubicBezTo>
                  <a:pt x="8804431" y="4029764"/>
                  <a:pt x="8708039" y="4029764"/>
                  <a:pt x="8629795" y="4074225"/>
                </a:cubicBezTo>
                <a:lnTo>
                  <a:pt x="8250487" y="4289151"/>
                </a:lnTo>
                <a:cubicBezTo>
                  <a:pt x="8172443" y="4334329"/>
                  <a:pt x="8075640" y="4334329"/>
                  <a:pt x="7997608" y="4289151"/>
                </a:cubicBezTo>
                <a:lnTo>
                  <a:pt x="7298218" y="3894104"/>
                </a:lnTo>
                <a:cubicBezTo>
                  <a:pt x="7293050" y="3891055"/>
                  <a:pt x="7287238" y="3889531"/>
                  <a:pt x="7281425" y="3889531"/>
                </a:cubicBezTo>
                <a:close/>
                <a:moveTo>
                  <a:pt x="12204000" y="3724080"/>
                </a:moveTo>
                <a:lnTo>
                  <a:pt x="12204000" y="3962853"/>
                </a:lnTo>
                <a:lnTo>
                  <a:pt x="12204000" y="3724080"/>
                </a:lnTo>
                <a:close/>
                <a:moveTo>
                  <a:pt x="12204000" y="2611736"/>
                </a:moveTo>
                <a:lnTo>
                  <a:pt x="12204000" y="3481835"/>
                </a:lnTo>
                <a:lnTo>
                  <a:pt x="12204000" y="2611736"/>
                </a:lnTo>
                <a:close/>
                <a:moveTo>
                  <a:pt x="10020610" y="2606016"/>
                </a:moveTo>
                <a:cubicBezTo>
                  <a:pt x="10064269" y="2606016"/>
                  <a:pt x="10107928" y="2617131"/>
                  <a:pt x="10147050" y="2639361"/>
                </a:cubicBezTo>
                <a:lnTo>
                  <a:pt x="11789852" y="3573023"/>
                </a:lnTo>
                <a:cubicBezTo>
                  <a:pt x="11868412" y="3617448"/>
                  <a:pt x="11965052" y="3617448"/>
                  <a:pt x="12043612" y="3573023"/>
                </a:cubicBezTo>
                <a:lnTo>
                  <a:pt x="12204000" y="3481835"/>
                </a:lnTo>
                <a:lnTo>
                  <a:pt x="12204000" y="3724080"/>
                </a:lnTo>
                <a:lnTo>
                  <a:pt x="12047148" y="3813181"/>
                </a:lnTo>
                <a:cubicBezTo>
                  <a:pt x="11967530" y="3858687"/>
                  <a:pt x="11869152" y="3858358"/>
                  <a:pt x="11789852" y="3812312"/>
                </a:cubicBezTo>
                <a:lnTo>
                  <a:pt x="9894170" y="2735072"/>
                </a:lnTo>
                <a:cubicBezTo>
                  <a:pt x="9867318" y="2720307"/>
                  <a:pt x="9857709" y="2686911"/>
                  <a:pt x="9872709" y="2660481"/>
                </a:cubicBezTo>
                <a:cubicBezTo>
                  <a:pt x="9877736" y="2651613"/>
                  <a:pt x="9885172" y="2644307"/>
                  <a:pt x="9894170" y="2639361"/>
                </a:cubicBezTo>
                <a:cubicBezTo>
                  <a:pt x="9933292" y="2617131"/>
                  <a:pt x="9976951" y="2606016"/>
                  <a:pt x="10020610" y="2606016"/>
                </a:cubicBezTo>
                <a:close/>
                <a:moveTo>
                  <a:pt x="0" y="0"/>
                </a:moveTo>
                <a:lnTo>
                  <a:pt x="12204000" y="0"/>
                </a:lnTo>
                <a:lnTo>
                  <a:pt x="12204000" y="2611736"/>
                </a:lnTo>
                <a:lnTo>
                  <a:pt x="10144395" y="1442037"/>
                </a:lnTo>
                <a:cubicBezTo>
                  <a:pt x="10105273" y="1419812"/>
                  <a:pt x="10061614" y="1408700"/>
                  <a:pt x="10017955" y="1408700"/>
                </a:cubicBezTo>
                <a:cubicBezTo>
                  <a:pt x="9974296" y="1408700"/>
                  <a:pt x="9930637" y="1419812"/>
                  <a:pt x="9891515" y="1442037"/>
                </a:cubicBezTo>
                <a:lnTo>
                  <a:pt x="7171790" y="2989150"/>
                </a:lnTo>
                <a:cubicBezTo>
                  <a:pt x="7139557" y="3007263"/>
                  <a:pt x="7128351" y="3047647"/>
                  <a:pt x="7146758" y="3079375"/>
                </a:cubicBezTo>
                <a:cubicBezTo>
                  <a:pt x="7152714" y="3089641"/>
                  <a:pt x="7161359" y="3098146"/>
                  <a:pt x="7171790" y="3104007"/>
                </a:cubicBezTo>
                <a:lnTo>
                  <a:pt x="7997608" y="3573023"/>
                </a:lnTo>
                <a:cubicBezTo>
                  <a:pt x="8075851" y="3617472"/>
                  <a:pt x="8172244" y="3617472"/>
                  <a:pt x="8250487" y="3573023"/>
                </a:cubicBezTo>
                <a:lnTo>
                  <a:pt x="8629795" y="3358097"/>
                </a:lnTo>
                <a:cubicBezTo>
                  <a:pt x="8707839" y="3312908"/>
                  <a:pt x="8804642" y="3312908"/>
                  <a:pt x="8882675" y="3358097"/>
                </a:cubicBezTo>
                <a:lnTo>
                  <a:pt x="10104610" y="4054208"/>
                </a:lnTo>
                <a:cubicBezTo>
                  <a:pt x="10182853" y="4098657"/>
                  <a:pt x="10279246" y="4098657"/>
                  <a:pt x="10357478" y="4054208"/>
                </a:cubicBezTo>
                <a:lnTo>
                  <a:pt x="11056867" y="3657422"/>
                </a:lnTo>
                <a:cubicBezTo>
                  <a:pt x="11067216" y="3651325"/>
                  <a:pt x="11080125" y="3651325"/>
                  <a:pt x="11090462" y="3657422"/>
                </a:cubicBezTo>
                <a:lnTo>
                  <a:pt x="11789852" y="4054208"/>
                </a:lnTo>
                <a:cubicBezTo>
                  <a:pt x="11868412" y="4098634"/>
                  <a:pt x="11965052" y="4098634"/>
                  <a:pt x="12043612" y="4054208"/>
                </a:cubicBezTo>
                <a:lnTo>
                  <a:pt x="12204000" y="3962853"/>
                </a:lnTo>
                <a:lnTo>
                  <a:pt x="12204000" y="4199775"/>
                </a:lnTo>
                <a:lnTo>
                  <a:pt x="12043600" y="4290890"/>
                </a:lnTo>
                <a:cubicBezTo>
                  <a:pt x="11965239" y="4336043"/>
                  <a:pt x="11868212" y="4336043"/>
                  <a:pt x="11789840" y="4290890"/>
                </a:cubicBezTo>
                <a:lnTo>
                  <a:pt x="11090462" y="3894103"/>
                </a:lnTo>
                <a:cubicBezTo>
                  <a:pt x="11080113" y="3888006"/>
                  <a:pt x="11067204" y="3888006"/>
                  <a:pt x="11056866" y="3894103"/>
                </a:cubicBezTo>
                <a:lnTo>
                  <a:pt x="10357477" y="4290890"/>
                </a:lnTo>
                <a:cubicBezTo>
                  <a:pt x="10279445" y="4336078"/>
                  <a:pt x="10182642" y="4336078"/>
                  <a:pt x="10104609" y="4290890"/>
                </a:cubicBezTo>
                <a:lnTo>
                  <a:pt x="8882674" y="3594777"/>
                </a:lnTo>
                <a:cubicBezTo>
                  <a:pt x="8804431" y="3550317"/>
                  <a:pt x="8708038" y="3550317"/>
                  <a:pt x="8629795" y="3594777"/>
                </a:cubicBezTo>
                <a:lnTo>
                  <a:pt x="8250487" y="3809704"/>
                </a:lnTo>
                <a:cubicBezTo>
                  <a:pt x="8172243" y="3854153"/>
                  <a:pt x="8075851" y="3854153"/>
                  <a:pt x="7997607" y="3809704"/>
                </a:cubicBezTo>
                <a:lnTo>
                  <a:pt x="7298230" y="3415525"/>
                </a:lnTo>
                <a:cubicBezTo>
                  <a:pt x="7293056" y="3412477"/>
                  <a:pt x="7287241" y="3410953"/>
                  <a:pt x="7281427" y="3410953"/>
                </a:cubicBezTo>
                <a:cubicBezTo>
                  <a:pt x="7275612" y="3410953"/>
                  <a:pt x="7269797" y="3412477"/>
                  <a:pt x="7264623" y="3415525"/>
                </a:cubicBezTo>
                <a:lnTo>
                  <a:pt x="7176207" y="3467727"/>
                </a:lnTo>
                <a:cubicBezTo>
                  <a:pt x="7142835" y="3483714"/>
                  <a:pt x="7128962" y="3523300"/>
                  <a:pt x="7145196" y="3556143"/>
                </a:cubicBezTo>
                <a:cubicBezTo>
                  <a:pt x="7151022" y="3567925"/>
                  <a:pt x="7160278" y="3577733"/>
                  <a:pt x="7171790" y="3584335"/>
                </a:cubicBezTo>
                <a:lnTo>
                  <a:pt x="7997607" y="4053339"/>
                </a:lnTo>
                <a:cubicBezTo>
                  <a:pt x="8075851" y="4097788"/>
                  <a:pt x="8172243" y="4097788"/>
                  <a:pt x="8250487" y="4053339"/>
                </a:cubicBezTo>
                <a:lnTo>
                  <a:pt x="8629795" y="3838412"/>
                </a:lnTo>
                <a:cubicBezTo>
                  <a:pt x="8708038" y="3793952"/>
                  <a:pt x="8804431" y="3793952"/>
                  <a:pt x="8882674" y="3838412"/>
                </a:cubicBezTo>
                <a:lnTo>
                  <a:pt x="10104609" y="4534525"/>
                </a:lnTo>
                <a:cubicBezTo>
                  <a:pt x="10182841" y="4578985"/>
                  <a:pt x="10279233" y="4578985"/>
                  <a:pt x="10357477" y="4534525"/>
                </a:cubicBezTo>
                <a:lnTo>
                  <a:pt x="11056866" y="4136869"/>
                </a:lnTo>
                <a:cubicBezTo>
                  <a:pt x="11067204" y="4130784"/>
                  <a:pt x="11080113" y="4130784"/>
                  <a:pt x="11090462" y="4136869"/>
                </a:cubicBezTo>
                <a:lnTo>
                  <a:pt x="11789840" y="4534525"/>
                </a:lnTo>
                <a:cubicBezTo>
                  <a:pt x="11868400" y="4578962"/>
                  <a:pt x="11965039" y="4578962"/>
                  <a:pt x="12043600" y="4534525"/>
                </a:cubicBezTo>
                <a:lnTo>
                  <a:pt x="12204000" y="4443332"/>
                </a:lnTo>
                <a:lnTo>
                  <a:pt x="1220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7522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5988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rgbClr val="FFFFFF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5988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rgbClr val="FFFFFF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361187"/>
      </p:ext>
    </p:extLst>
  </p:cSld>
  <p:clrMapOvr>
    <a:masterClrMapping/>
  </p:clrMapOvr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7_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3271F9C6-D52A-46BB-8A13-2F072A8AC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00" y="-46800"/>
            <a:ext cx="12192000" cy="6858000"/>
          </a:xfrm>
          <a:prstGeom prst="rect">
            <a:avLst/>
          </a:prstGeom>
        </p:spPr>
      </p:pic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16A0243-FEB4-487C-B5F4-5C9E4544F571}" type="datetime1">
              <a:rPr lang="fi-FI" smtClean="0"/>
              <a:t>14.10.2025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A211295C-73B3-4B6F-B6B7-CFCEA3FFE820}"/>
              </a:ext>
            </a:extLst>
          </p:cNvPr>
          <p:cNvSpPr/>
          <p:nvPr/>
        </p:nvSpPr>
        <p:spPr>
          <a:xfrm>
            <a:off x="-2" y="0"/>
            <a:ext cx="12204000" cy="6858000"/>
          </a:xfrm>
          <a:custGeom>
            <a:avLst/>
            <a:gdLst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893581 w 12902436"/>
              <a:gd name="connsiteY44" fmla="*/ 3013794 h 6858000"/>
              <a:gd name="connsiteX45" fmla="*/ 12868549 w 12902436"/>
              <a:gd name="connsiteY45" fmla="*/ 3104007 h 6858000"/>
              <a:gd name="connsiteX46" fmla="*/ 12204000 w 12902436"/>
              <a:gd name="connsiteY46" fmla="*/ 3481835 h 6858000"/>
              <a:gd name="connsiteX47" fmla="*/ 10020610 w 12902436"/>
              <a:gd name="connsiteY47" fmla="*/ 2606016 h 6858000"/>
              <a:gd name="connsiteX48" fmla="*/ 10147050 w 12902436"/>
              <a:gd name="connsiteY48" fmla="*/ 2639361 h 6858000"/>
              <a:gd name="connsiteX49" fmla="*/ 11789852 w 12902436"/>
              <a:gd name="connsiteY49" fmla="*/ 3573023 h 6858000"/>
              <a:gd name="connsiteX50" fmla="*/ 12043612 w 12902436"/>
              <a:gd name="connsiteY50" fmla="*/ 3573023 h 6858000"/>
              <a:gd name="connsiteX51" fmla="*/ 12204000 w 12902436"/>
              <a:gd name="connsiteY51" fmla="*/ 3481835 h 6858000"/>
              <a:gd name="connsiteX52" fmla="*/ 12204000 w 12902436"/>
              <a:gd name="connsiteY52" fmla="*/ 3724080 h 6858000"/>
              <a:gd name="connsiteX53" fmla="*/ 12047148 w 12902436"/>
              <a:gd name="connsiteY53" fmla="*/ 3813181 h 6858000"/>
              <a:gd name="connsiteX54" fmla="*/ 11789852 w 12902436"/>
              <a:gd name="connsiteY54" fmla="*/ 3812312 h 6858000"/>
              <a:gd name="connsiteX55" fmla="*/ 9894170 w 12902436"/>
              <a:gd name="connsiteY55" fmla="*/ 2735072 h 6858000"/>
              <a:gd name="connsiteX56" fmla="*/ 9872709 w 12902436"/>
              <a:gd name="connsiteY56" fmla="*/ 2660481 h 6858000"/>
              <a:gd name="connsiteX57" fmla="*/ 9894170 w 12902436"/>
              <a:gd name="connsiteY57" fmla="*/ 2639361 h 6858000"/>
              <a:gd name="connsiteX58" fmla="*/ 10020610 w 12902436"/>
              <a:gd name="connsiteY58" fmla="*/ 2606016 h 6858000"/>
              <a:gd name="connsiteX59" fmla="*/ 0 w 12902436"/>
              <a:gd name="connsiteY59" fmla="*/ 0 h 6858000"/>
              <a:gd name="connsiteX60" fmla="*/ 12204000 w 12902436"/>
              <a:gd name="connsiteY60" fmla="*/ 0 h 6858000"/>
              <a:gd name="connsiteX61" fmla="*/ 12204000 w 12902436"/>
              <a:gd name="connsiteY61" fmla="*/ 2611736 h 6858000"/>
              <a:gd name="connsiteX62" fmla="*/ 10144395 w 12902436"/>
              <a:gd name="connsiteY62" fmla="*/ 1442037 h 6858000"/>
              <a:gd name="connsiteX63" fmla="*/ 10017955 w 12902436"/>
              <a:gd name="connsiteY63" fmla="*/ 1408700 h 6858000"/>
              <a:gd name="connsiteX64" fmla="*/ 9891515 w 12902436"/>
              <a:gd name="connsiteY64" fmla="*/ 1442037 h 6858000"/>
              <a:gd name="connsiteX65" fmla="*/ 7171790 w 12902436"/>
              <a:gd name="connsiteY65" fmla="*/ 2989150 h 6858000"/>
              <a:gd name="connsiteX66" fmla="*/ 7146758 w 12902436"/>
              <a:gd name="connsiteY66" fmla="*/ 3079375 h 6858000"/>
              <a:gd name="connsiteX67" fmla="*/ 7171790 w 12902436"/>
              <a:gd name="connsiteY67" fmla="*/ 3104007 h 6858000"/>
              <a:gd name="connsiteX68" fmla="*/ 7997608 w 12902436"/>
              <a:gd name="connsiteY68" fmla="*/ 3573023 h 6858000"/>
              <a:gd name="connsiteX69" fmla="*/ 8250487 w 12902436"/>
              <a:gd name="connsiteY69" fmla="*/ 3573023 h 6858000"/>
              <a:gd name="connsiteX70" fmla="*/ 8629795 w 12902436"/>
              <a:gd name="connsiteY70" fmla="*/ 3358097 h 6858000"/>
              <a:gd name="connsiteX71" fmla="*/ 8882675 w 12902436"/>
              <a:gd name="connsiteY71" fmla="*/ 3358097 h 6858000"/>
              <a:gd name="connsiteX72" fmla="*/ 10104610 w 12902436"/>
              <a:gd name="connsiteY72" fmla="*/ 4054208 h 6858000"/>
              <a:gd name="connsiteX73" fmla="*/ 10357478 w 12902436"/>
              <a:gd name="connsiteY73" fmla="*/ 4054208 h 6858000"/>
              <a:gd name="connsiteX74" fmla="*/ 11056867 w 12902436"/>
              <a:gd name="connsiteY74" fmla="*/ 3657422 h 6858000"/>
              <a:gd name="connsiteX75" fmla="*/ 11090462 w 12902436"/>
              <a:gd name="connsiteY75" fmla="*/ 3657422 h 6858000"/>
              <a:gd name="connsiteX76" fmla="*/ 11789852 w 12902436"/>
              <a:gd name="connsiteY76" fmla="*/ 4054208 h 6858000"/>
              <a:gd name="connsiteX77" fmla="*/ 12043612 w 12902436"/>
              <a:gd name="connsiteY77" fmla="*/ 4054208 h 6858000"/>
              <a:gd name="connsiteX78" fmla="*/ 12204000 w 12902436"/>
              <a:gd name="connsiteY78" fmla="*/ 3962853 h 6858000"/>
              <a:gd name="connsiteX79" fmla="*/ 12204000 w 12902436"/>
              <a:gd name="connsiteY79" fmla="*/ 4199775 h 6858000"/>
              <a:gd name="connsiteX80" fmla="*/ 12043600 w 12902436"/>
              <a:gd name="connsiteY80" fmla="*/ 4290890 h 6858000"/>
              <a:gd name="connsiteX81" fmla="*/ 11789840 w 12902436"/>
              <a:gd name="connsiteY81" fmla="*/ 4290890 h 6858000"/>
              <a:gd name="connsiteX82" fmla="*/ 11090462 w 12902436"/>
              <a:gd name="connsiteY82" fmla="*/ 3894103 h 6858000"/>
              <a:gd name="connsiteX83" fmla="*/ 11056866 w 12902436"/>
              <a:gd name="connsiteY83" fmla="*/ 3894103 h 6858000"/>
              <a:gd name="connsiteX84" fmla="*/ 10357477 w 12902436"/>
              <a:gd name="connsiteY84" fmla="*/ 4290890 h 6858000"/>
              <a:gd name="connsiteX85" fmla="*/ 10104609 w 12902436"/>
              <a:gd name="connsiteY85" fmla="*/ 4290890 h 6858000"/>
              <a:gd name="connsiteX86" fmla="*/ 8882674 w 12902436"/>
              <a:gd name="connsiteY86" fmla="*/ 3594777 h 6858000"/>
              <a:gd name="connsiteX87" fmla="*/ 8629795 w 12902436"/>
              <a:gd name="connsiteY87" fmla="*/ 3594777 h 6858000"/>
              <a:gd name="connsiteX88" fmla="*/ 8250487 w 12902436"/>
              <a:gd name="connsiteY88" fmla="*/ 3809704 h 6858000"/>
              <a:gd name="connsiteX89" fmla="*/ 7997607 w 12902436"/>
              <a:gd name="connsiteY89" fmla="*/ 3809704 h 6858000"/>
              <a:gd name="connsiteX90" fmla="*/ 7298230 w 12902436"/>
              <a:gd name="connsiteY90" fmla="*/ 3415525 h 6858000"/>
              <a:gd name="connsiteX91" fmla="*/ 7281427 w 12902436"/>
              <a:gd name="connsiteY91" fmla="*/ 3410953 h 6858000"/>
              <a:gd name="connsiteX92" fmla="*/ 7264623 w 12902436"/>
              <a:gd name="connsiteY92" fmla="*/ 3415525 h 6858000"/>
              <a:gd name="connsiteX93" fmla="*/ 7176207 w 12902436"/>
              <a:gd name="connsiteY93" fmla="*/ 3467727 h 6858000"/>
              <a:gd name="connsiteX94" fmla="*/ 7145196 w 12902436"/>
              <a:gd name="connsiteY94" fmla="*/ 3556143 h 6858000"/>
              <a:gd name="connsiteX95" fmla="*/ 7171790 w 12902436"/>
              <a:gd name="connsiteY95" fmla="*/ 3584335 h 6858000"/>
              <a:gd name="connsiteX96" fmla="*/ 7997607 w 12902436"/>
              <a:gd name="connsiteY96" fmla="*/ 4053339 h 6858000"/>
              <a:gd name="connsiteX97" fmla="*/ 8250487 w 12902436"/>
              <a:gd name="connsiteY97" fmla="*/ 4053339 h 6858000"/>
              <a:gd name="connsiteX98" fmla="*/ 8629795 w 12902436"/>
              <a:gd name="connsiteY98" fmla="*/ 3838412 h 6858000"/>
              <a:gd name="connsiteX99" fmla="*/ 8882674 w 12902436"/>
              <a:gd name="connsiteY99" fmla="*/ 3838412 h 6858000"/>
              <a:gd name="connsiteX100" fmla="*/ 10104609 w 12902436"/>
              <a:gd name="connsiteY100" fmla="*/ 4534525 h 6858000"/>
              <a:gd name="connsiteX101" fmla="*/ 10357477 w 12902436"/>
              <a:gd name="connsiteY101" fmla="*/ 4534525 h 6858000"/>
              <a:gd name="connsiteX102" fmla="*/ 11056866 w 12902436"/>
              <a:gd name="connsiteY102" fmla="*/ 4136869 h 6858000"/>
              <a:gd name="connsiteX103" fmla="*/ 11090462 w 12902436"/>
              <a:gd name="connsiteY103" fmla="*/ 4136869 h 6858000"/>
              <a:gd name="connsiteX104" fmla="*/ 11789840 w 12902436"/>
              <a:gd name="connsiteY104" fmla="*/ 4534525 h 6858000"/>
              <a:gd name="connsiteX105" fmla="*/ 12043600 w 12902436"/>
              <a:gd name="connsiteY105" fmla="*/ 4534525 h 6858000"/>
              <a:gd name="connsiteX106" fmla="*/ 12204000 w 12902436"/>
              <a:gd name="connsiteY106" fmla="*/ 4443332 h 6858000"/>
              <a:gd name="connsiteX107" fmla="*/ 12204000 w 12902436"/>
              <a:gd name="connsiteY107" fmla="*/ 6858000 h 6858000"/>
              <a:gd name="connsiteX108" fmla="*/ 0 w 12902436"/>
              <a:gd name="connsiteY108" fmla="*/ 6858000 h 6858000"/>
              <a:gd name="connsiteX0" fmla="*/ 12761647 w 12938992"/>
              <a:gd name="connsiteY0" fmla="*/ 3890190 h 6858000"/>
              <a:gd name="connsiteX1" fmla="*/ 12780120 w 12938992"/>
              <a:gd name="connsiteY1" fmla="*/ 3897580 h 6858000"/>
              <a:gd name="connsiteX2" fmla="*/ 12868536 w 12938992"/>
              <a:gd name="connsiteY2" fmla="*/ 3949793 h 6858000"/>
              <a:gd name="connsiteX3" fmla="*/ 12893016 w 12938992"/>
              <a:gd name="connsiteY3" fmla="*/ 3973874 h 6858000"/>
              <a:gd name="connsiteX4" fmla="*/ 12868536 w 12938992"/>
              <a:gd name="connsiteY4" fmla="*/ 4065520 h 6858000"/>
              <a:gd name="connsiteX5" fmla="*/ 12204000 w 12938992"/>
              <a:gd name="connsiteY5" fmla="*/ 4443332 h 6858000"/>
              <a:gd name="connsiteX6" fmla="*/ 12204000 w 12938992"/>
              <a:gd name="connsiteY6" fmla="*/ 4199775 h 6858000"/>
              <a:gd name="connsiteX7" fmla="*/ 12742108 w 12938992"/>
              <a:gd name="connsiteY7" fmla="*/ 3894103 h 6858000"/>
              <a:gd name="connsiteX8" fmla="*/ 12761647 w 12938992"/>
              <a:gd name="connsiteY8" fmla="*/ 3890190 h 6858000"/>
              <a:gd name="connsiteX9" fmla="*/ 7281425 w 12938992"/>
              <a:gd name="connsiteY9" fmla="*/ 3889531 h 6858000"/>
              <a:gd name="connsiteX10" fmla="*/ 7264623 w 12938992"/>
              <a:gd name="connsiteY10" fmla="*/ 3894104 h 6858000"/>
              <a:gd name="connsiteX11" fmla="*/ 7176207 w 12938992"/>
              <a:gd name="connsiteY11" fmla="*/ 3946305 h 6858000"/>
              <a:gd name="connsiteX12" fmla="*/ 7151727 w 12938992"/>
              <a:gd name="connsiteY12" fmla="*/ 4037952 h 6858000"/>
              <a:gd name="connsiteX13" fmla="*/ 7176207 w 12938992"/>
              <a:gd name="connsiteY13" fmla="*/ 4062044 h 6858000"/>
              <a:gd name="connsiteX14" fmla="*/ 8002024 w 12938992"/>
              <a:gd name="connsiteY14" fmla="*/ 4531048 h 6858000"/>
              <a:gd name="connsiteX15" fmla="*/ 8254904 w 12938992"/>
              <a:gd name="connsiteY15" fmla="*/ 4531048 h 6858000"/>
              <a:gd name="connsiteX16" fmla="*/ 8634212 w 12938992"/>
              <a:gd name="connsiteY16" fmla="*/ 4315252 h 6858000"/>
              <a:gd name="connsiteX17" fmla="*/ 8887091 w 12938992"/>
              <a:gd name="connsiteY17" fmla="*/ 4315252 h 6858000"/>
              <a:gd name="connsiteX18" fmla="*/ 10109026 w 12938992"/>
              <a:gd name="connsiteY18" fmla="*/ 5011364 h 6858000"/>
              <a:gd name="connsiteX19" fmla="*/ 10361894 w 12938992"/>
              <a:gd name="connsiteY19" fmla="*/ 5011364 h 6858000"/>
              <a:gd name="connsiteX20" fmla="*/ 11183295 w 12938992"/>
              <a:gd name="connsiteY20" fmla="*/ 4541490 h 6858000"/>
              <a:gd name="connsiteX21" fmla="*/ 11208339 w 12938992"/>
              <a:gd name="connsiteY21" fmla="*/ 4451277 h 6858000"/>
              <a:gd name="connsiteX22" fmla="*/ 11183295 w 12938992"/>
              <a:gd name="connsiteY22" fmla="*/ 4426633 h 6858000"/>
              <a:gd name="connsiteX23" fmla="*/ 11094879 w 12938992"/>
              <a:gd name="connsiteY23" fmla="*/ 4373550 h 6858000"/>
              <a:gd name="connsiteX24" fmla="*/ 11061284 w 12938992"/>
              <a:gd name="connsiteY24" fmla="*/ 4373550 h 6858000"/>
              <a:gd name="connsiteX25" fmla="*/ 10361894 w 12938992"/>
              <a:gd name="connsiteY25" fmla="*/ 4771206 h 6858000"/>
              <a:gd name="connsiteX26" fmla="*/ 10104598 w 12938992"/>
              <a:gd name="connsiteY26" fmla="*/ 4770336 h 6858000"/>
              <a:gd name="connsiteX27" fmla="*/ 8882675 w 12938992"/>
              <a:gd name="connsiteY27" fmla="*/ 4074225 h 6858000"/>
              <a:gd name="connsiteX28" fmla="*/ 8629795 w 12938992"/>
              <a:gd name="connsiteY28" fmla="*/ 4074225 h 6858000"/>
              <a:gd name="connsiteX29" fmla="*/ 8250487 w 12938992"/>
              <a:gd name="connsiteY29" fmla="*/ 4289151 h 6858000"/>
              <a:gd name="connsiteX30" fmla="*/ 7997608 w 12938992"/>
              <a:gd name="connsiteY30" fmla="*/ 4289151 h 6858000"/>
              <a:gd name="connsiteX31" fmla="*/ 7298218 w 12938992"/>
              <a:gd name="connsiteY31" fmla="*/ 3894104 h 6858000"/>
              <a:gd name="connsiteX32" fmla="*/ 7281425 w 12938992"/>
              <a:gd name="connsiteY32" fmla="*/ 3889531 h 6858000"/>
              <a:gd name="connsiteX33" fmla="*/ 12762888 w 12938992"/>
              <a:gd name="connsiteY33" fmla="*/ 3412096 h 6858000"/>
              <a:gd name="connsiteX34" fmla="*/ 12780132 w 12938992"/>
              <a:gd name="connsiteY34" fmla="*/ 3416395 h 6858000"/>
              <a:gd name="connsiteX35" fmla="*/ 12868549 w 12938992"/>
              <a:gd name="connsiteY35" fmla="*/ 3469465 h 6858000"/>
              <a:gd name="connsiteX36" fmla="*/ 12893581 w 12938992"/>
              <a:gd name="connsiteY36" fmla="*/ 3494110 h 6858000"/>
              <a:gd name="connsiteX37" fmla="*/ 12868549 w 12938992"/>
              <a:gd name="connsiteY37" fmla="*/ 3584335 h 6858000"/>
              <a:gd name="connsiteX38" fmla="*/ 12204000 w 12938992"/>
              <a:gd name="connsiteY38" fmla="*/ 3962853 h 6858000"/>
              <a:gd name="connsiteX39" fmla="*/ 12204000 w 12938992"/>
              <a:gd name="connsiteY39" fmla="*/ 3724080 h 6858000"/>
              <a:gd name="connsiteX40" fmla="*/ 12745645 w 12938992"/>
              <a:gd name="connsiteY40" fmla="*/ 3416395 h 6858000"/>
              <a:gd name="connsiteX41" fmla="*/ 12762888 w 12938992"/>
              <a:gd name="connsiteY41" fmla="*/ 3412096 h 6858000"/>
              <a:gd name="connsiteX42" fmla="*/ 12204000 w 12938992"/>
              <a:gd name="connsiteY42" fmla="*/ 2611736 h 6858000"/>
              <a:gd name="connsiteX43" fmla="*/ 12868549 w 12938992"/>
              <a:gd name="connsiteY43" fmla="*/ 2989150 h 6858000"/>
              <a:gd name="connsiteX44" fmla="*/ 12893581 w 12938992"/>
              <a:gd name="connsiteY44" fmla="*/ 3013794 h 6858000"/>
              <a:gd name="connsiteX45" fmla="*/ 12204000 w 12938992"/>
              <a:gd name="connsiteY45" fmla="*/ 3481835 h 6858000"/>
              <a:gd name="connsiteX46" fmla="*/ 12204000 w 12938992"/>
              <a:gd name="connsiteY46" fmla="*/ 2611736 h 6858000"/>
              <a:gd name="connsiteX47" fmla="*/ 10020610 w 12938992"/>
              <a:gd name="connsiteY47" fmla="*/ 2606016 h 6858000"/>
              <a:gd name="connsiteX48" fmla="*/ 10147050 w 12938992"/>
              <a:gd name="connsiteY48" fmla="*/ 2639361 h 6858000"/>
              <a:gd name="connsiteX49" fmla="*/ 11789852 w 12938992"/>
              <a:gd name="connsiteY49" fmla="*/ 3573023 h 6858000"/>
              <a:gd name="connsiteX50" fmla="*/ 12043612 w 12938992"/>
              <a:gd name="connsiteY50" fmla="*/ 3573023 h 6858000"/>
              <a:gd name="connsiteX51" fmla="*/ 12204000 w 12938992"/>
              <a:gd name="connsiteY51" fmla="*/ 3481835 h 6858000"/>
              <a:gd name="connsiteX52" fmla="*/ 12204000 w 12938992"/>
              <a:gd name="connsiteY52" fmla="*/ 3724080 h 6858000"/>
              <a:gd name="connsiteX53" fmla="*/ 12047148 w 12938992"/>
              <a:gd name="connsiteY53" fmla="*/ 3813181 h 6858000"/>
              <a:gd name="connsiteX54" fmla="*/ 11789852 w 12938992"/>
              <a:gd name="connsiteY54" fmla="*/ 3812312 h 6858000"/>
              <a:gd name="connsiteX55" fmla="*/ 9894170 w 12938992"/>
              <a:gd name="connsiteY55" fmla="*/ 2735072 h 6858000"/>
              <a:gd name="connsiteX56" fmla="*/ 9872709 w 12938992"/>
              <a:gd name="connsiteY56" fmla="*/ 2660481 h 6858000"/>
              <a:gd name="connsiteX57" fmla="*/ 9894170 w 12938992"/>
              <a:gd name="connsiteY57" fmla="*/ 2639361 h 6858000"/>
              <a:gd name="connsiteX58" fmla="*/ 10020610 w 12938992"/>
              <a:gd name="connsiteY58" fmla="*/ 2606016 h 6858000"/>
              <a:gd name="connsiteX59" fmla="*/ 0 w 12938992"/>
              <a:gd name="connsiteY59" fmla="*/ 0 h 6858000"/>
              <a:gd name="connsiteX60" fmla="*/ 12204000 w 12938992"/>
              <a:gd name="connsiteY60" fmla="*/ 0 h 6858000"/>
              <a:gd name="connsiteX61" fmla="*/ 12204000 w 12938992"/>
              <a:gd name="connsiteY61" fmla="*/ 2611736 h 6858000"/>
              <a:gd name="connsiteX62" fmla="*/ 10144395 w 12938992"/>
              <a:gd name="connsiteY62" fmla="*/ 1442037 h 6858000"/>
              <a:gd name="connsiteX63" fmla="*/ 10017955 w 12938992"/>
              <a:gd name="connsiteY63" fmla="*/ 1408700 h 6858000"/>
              <a:gd name="connsiteX64" fmla="*/ 9891515 w 12938992"/>
              <a:gd name="connsiteY64" fmla="*/ 1442037 h 6858000"/>
              <a:gd name="connsiteX65" fmla="*/ 7171790 w 12938992"/>
              <a:gd name="connsiteY65" fmla="*/ 2989150 h 6858000"/>
              <a:gd name="connsiteX66" fmla="*/ 7146758 w 12938992"/>
              <a:gd name="connsiteY66" fmla="*/ 3079375 h 6858000"/>
              <a:gd name="connsiteX67" fmla="*/ 7171790 w 12938992"/>
              <a:gd name="connsiteY67" fmla="*/ 3104007 h 6858000"/>
              <a:gd name="connsiteX68" fmla="*/ 7997608 w 12938992"/>
              <a:gd name="connsiteY68" fmla="*/ 3573023 h 6858000"/>
              <a:gd name="connsiteX69" fmla="*/ 8250487 w 12938992"/>
              <a:gd name="connsiteY69" fmla="*/ 3573023 h 6858000"/>
              <a:gd name="connsiteX70" fmla="*/ 8629795 w 12938992"/>
              <a:gd name="connsiteY70" fmla="*/ 3358097 h 6858000"/>
              <a:gd name="connsiteX71" fmla="*/ 8882675 w 12938992"/>
              <a:gd name="connsiteY71" fmla="*/ 3358097 h 6858000"/>
              <a:gd name="connsiteX72" fmla="*/ 10104610 w 12938992"/>
              <a:gd name="connsiteY72" fmla="*/ 4054208 h 6858000"/>
              <a:gd name="connsiteX73" fmla="*/ 10357478 w 12938992"/>
              <a:gd name="connsiteY73" fmla="*/ 4054208 h 6858000"/>
              <a:gd name="connsiteX74" fmla="*/ 11056867 w 12938992"/>
              <a:gd name="connsiteY74" fmla="*/ 3657422 h 6858000"/>
              <a:gd name="connsiteX75" fmla="*/ 11090462 w 12938992"/>
              <a:gd name="connsiteY75" fmla="*/ 3657422 h 6858000"/>
              <a:gd name="connsiteX76" fmla="*/ 11789852 w 12938992"/>
              <a:gd name="connsiteY76" fmla="*/ 4054208 h 6858000"/>
              <a:gd name="connsiteX77" fmla="*/ 12043612 w 12938992"/>
              <a:gd name="connsiteY77" fmla="*/ 4054208 h 6858000"/>
              <a:gd name="connsiteX78" fmla="*/ 12204000 w 12938992"/>
              <a:gd name="connsiteY78" fmla="*/ 3962853 h 6858000"/>
              <a:gd name="connsiteX79" fmla="*/ 12204000 w 12938992"/>
              <a:gd name="connsiteY79" fmla="*/ 4199775 h 6858000"/>
              <a:gd name="connsiteX80" fmla="*/ 12043600 w 12938992"/>
              <a:gd name="connsiteY80" fmla="*/ 4290890 h 6858000"/>
              <a:gd name="connsiteX81" fmla="*/ 11789840 w 12938992"/>
              <a:gd name="connsiteY81" fmla="*/ 4290890 h 6858000"/>
              <a:gd name="connsiteX82" fmla="*/ 11090462 w 12938992"/>
              <a:gd name="connsiteY82" fmla="*/ 3894103 h 6858000"/>
              <a:gd name="connsiteX83" fmla="*/ 11056866 w 12938992"/>
              <a:gd name="connsiteY83" fmla="*/ 3894103 h 6858000"/>
              <a:gd name="connsiteX84" fmla="*/ 10357477 w 12938992"/>
              <a:gd name="connsiteY84" fmla="*/ 4290890 h 6858000"/>
              <a:gd name="connsiteX85" fmla="*/ 10104609 w 12938992"/>
              <a:gd name="connsiteY85" fmla="*/ 4290890 h 6858000"/>
              <a:gd name="connsiteX86" fmla="*/ 8882674 w 12938992"/>
              <a:gd name="connsiteY86" fmla="*/ 3594777 h 6858000"/>
              <a:gd name="connsiteX87" fmla="*/ 8629795 w 12938992"/>
              <a:gd name="connsiteY87" fmla="*/ 3594777 h 6858000"/>
              <a:gd name="connsiteX88" fmla="*/ 8250487 w 12938992"/>
              <a:gd name="connsiteY88" fmla="*/ 3809704 h 6858000"/>
              <a:gd name="connsiteX89" fmla="*/ 7997607 w 12938992"/>
              <a:gd name="connsiteY89" fmla="*/ 3809704 h 6858000"/>
              <a:gd name="connsiteX90" fmla="*/ 7298230 w 12938992"/>
              <a:gd name="connsiteY90" fmla="*/ 3415525 h 6858000"/>
              <a:gd name="connsiteX91" fmla="*/ 7281427 w 12938992"/>
              <a:gd name="connsiteY91" fmla="*/ 3410953 h 6858000"/>
              <a:gd name="connsiteX92" fmla="*/ 7264623 w 12938992"/>
              <a:gd name="connsiteY92" fmla="*/ 3415525 h 6858000"/>
              <a:gd name="connsiteX93" fmla="*/ 7176207 w 12938992"/>
              <a:gd name="connsiteY93" fmla="*/ 3467727 h 6858000"/>
              <a:gd name="connsiteX94" fmla="*/ 7145196 w 12938992"/>
              <a:gd name="connsiteY94" fmla="*/ 3556143 h 6858000"/>
              <a:gd name="connsiteX95" fmla="*/ 7171790 w 12938992"/>
              <a:gd name="connsiteY95" fmla="*/ 3584335 h 6858000"/>
              <a:gd name="connsiteX96" fmla="*/ 7997607 w 12938992"/>
              <a:gd name="connsiteY96" fmla="*/ 4053339 h 6858000"/>
              <a:gd name="connsiteX97" fmla="*/ 8250487 w 12938992"/>
              <a:gd name="connsiteY97" fmla="*/ 4053339 h 6858000"/>
              <a:gd name="connsiteX98" fmla="*/ 8629795 w 12938992"/>
              <a:gd name="connsiteY98" fmla="*/ 3838412 h 6858000"/>
              <a:gd name="connsiteX99" fmla="*/ 8882674 w 12938992"/>
              <a:gd name="connsiteY99" fmla="*/ 3838412 h 6858000"/>
              <a:gd name="connsiteX100" fmla="*/ 10104609 w 12938992"/>
              <a:gd name="connsiteY100" fmla="*/ 4534525 h 6858000"/>
              <a:gd name="connsiteX101" fmla="*/ 10357477 w 12938992"/>
              <a:gd name="connsiteY101" fmla="*/ 4534525 h 6858000"/>
              <a:gd name="connsiteX102" fmla="*/ 11056866 w 12938992"/>
              <a:gd name="connsiteY102" fmla="*/ 4136869 h 6858000"/>
              <a:gd name="connsiteX103" fmla="*/ 11090462 w 12938992"/>
              <a:gd name="connsiteY103" fmla="*/ 4136869 h 6858000"/>
              <a:gd name="connsiteX104" fmla="*/ 11789840 w 12938992"/>
              <a:gd name="connsiteY104" fmla="*/ 4534525 h 6858000"/>
              <a:gd name="connsiteX105" fmla="*/ 12043600 w 12938992"/>
              <a:gd name="connsiteY105" fmla="*/ 4534525 h 6858000"/>
              <a:gd name="connsiteX106" fmla="*/ 12204000 w 12938992"/>
              <a:gd name="connsiteY106" fmla="*/ 4443332 h 6858000"/>
              <a:gd name="connsiteX107" fmla="*/ 12204000 w 12938992"/>
              <a:gd name="connsiteY107" fmla="*/ 6858000 h 6858000"/>
              <a:gd name="connsiteX108" fmla="*/ 0 w 12938992"/>
              <a:gd name="connsiteY108" fmla="*/ 6858000 h 6858000"/>
              <a:gd name="connsiteX109" fmla="*/ 0 w 12938992"/>
              <a:gd name="connsiteY109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204000 w 12902436"/>
              <a:gd name="connsiteY44" fmla="*/ 3481835 h 6858000"/>
              <a:gd name="connsiteX45" fmla="*/ 12204000 w 12902436"/>
              <a:gd name="connsiteY45" fmla="*/ 2611736 h 6858000"/>
              <a:gd name="connsiteX46" fmla="*/ 10020610 w 12902436"/>
              <a:gd name="connsiteY46" fmla="*/ 2606016 h 6858000"/>
              <a:gd name="connsiteX47" fmla="*/ 10147050 w 12902436"/>
              <a:gd name="connsiteY47" fmla="*/ 2639361 h 6858000"/>
              <a:gd name="connsiteX48" fmla="*/ 11789852 w 12902436"/>
              <a:gd name="connsiteY48" fmla="*/ 3573023 h 6858000"/>
              <a:gd name="connsiteX49" fmla="*/ 12043612 w 12902436"/>
              <a:gd name="connsiteY49" fmla="*/ 3573023 h 6858000"/>
              <a:gd name="connsiteX50" fmla="*/ 12204000 w 12902436"/>
              <a:gd name="connsiteY50" fmla="*/ 3481835 h 6858000"/>
              <a:gd name="connsiteX51" fmla="*/ 12204000 w 12902436"/>
              <a:gd name="connsiteY51" fmla="*/ 3724080 h 6858000"/>
              <a:gd name="connsiteX52" fmla="*/ 12047148 w 12902436"/>
              <a:gd name="connsiteY52" fmla="*/ 3813181 h 6858000"/>
              <a:gd name="connsiteX53" fmla="*/ 11789852 w 12902436"/>
              <a:gd name="connsiteY53" fmla="*/ 3812312 h 6858000"/>
              <a:gd name="connsiteX54" fmla="*/ 9894170 w 12902436"/>
              <a:gd name="connsiteY54" fmla="*/ 2735072 h 6858000"/>
              <a:gd name="connsiteX55" fmla="*/ 9872709 w 12902436"/>
              <a:gd name="connsiteY55" fmla="*/ 2660481 h 6858000"/>
              <a:gd name="connsiteX56" fmla="*/ 9894170 w 12902436"/>
              <a:gd name="connsiteY56" fmla="*/ 2639361 h 6858000"/>
              <a:gd name="connsiteX57" fmla="*/ 10020610 w 12902436"/>
              <a:gd name="connsiteY57" fmla="*/ 2606016 h 6858000"/>
              <a:gd name="connsiteX58" fmla="*/ 0 w 12902436"/>
              <a:gd name="connsiteY58" fmla="*/ 0 h 6858000"/>
              <a:gd name="connsiteX59" fmla="*/ 12204000 w 12902436"/>
              <a:gd name="connsiteY59" fmla="*/ 0 h 6858000"/>
              <a:gd name="connsiteX60" fmla="*/ 12204000 w 12902436"/>
              <a:gd name="connsiteY60" fmla="*/ 2611736 h 6858000"/>
              <a:gd name="connsiteX61" fmla="*/ 10144395 w 12902436"/>
              <a:gd name="connsiteY61" fmla="*/ 1442037 h 6858000"/>
              <a:gd name="connsiteX62" fmla="*/ 10017955 w 12902436"/>
              <a:gd name="connsiteY62" fmla="*/ 1408700 h 6858000"/>
              <a:gd name="connsiteX63" fmla="*/ 9891515 w 12902436"/>
              <a:gd name="connsiteY63" fmla="*/ 1442037 h 6858000"/>
              <a:gd name="connsiteX64" fmla="*/ 7171790 w 12902436"/>
              <a:gd name="connsiteY64" fmla="*/ 2989150 h 6858000"/>
              <a:gd name="connsiteX65" fmla="*/ 7146758 w 12902436"/>
              <a:gd name="connsiteY65" fmla="*/ 3079375 h 6858000"/>
              <a:gd name="connsiteX66" fmla="*/ 7171790 w 12902436"/>
              <a:gd name="connsiteY66" fmla="*/ 3104007 h 6858000"/>
              <a:gd name="connsiteX67" fmla="*/ 7997608 w 12902436"/>
              <a:gd name="connsiteY67" fmla="*/ 3573023 h 6858000"/>
              <a:gd name="connsiteX68" fmla="*/ 8250487 w 12902436"/>
              <a:gd name="connsiteY68" fmla="*/ 3573023 h 6858000"/>
              <a:gd name="connsiteX69" fmla="*/ 8629795 w 12902436"/>
              <a:gd name="connsiteY69" fmla="*/ 3358097 h 6858000"/>
              <a:gd name="connsiteX70" fmla="*/ 8882675 w 12902436"/>
              <a:gd name="connsiteY70" fmla="*/ 3358097 h 6858000"/>
              <a:gd name="connsiteX71" fmla="*/ 10104610 w 12902436"/>
              <a:gd name="connsiteY71" fmla="*/ 4054208 h 6858000"/>
              <a:gd name="connsiteX72" fmla="*/ 10357478 w 12902436"/>
              <a:gd name="connsiteY72" fmla="*/ 4054208 h 6858000"/>
              <a:gd name="connsiteX73" fmla="*/ 11056867 w 12902436"/>
              <a:gd name="connsiteY73" fmla="*/ 3657422 h 6858000"/>
              <a:gd name="connsiteX74" fmla="*/ 11090462 w 12902436"/>
              <a:gd name="connsiteY74" fmla="*/ 3657422 h 6858000"/>
              <a:gd name="connsiteX75" fmla="*/ 11789852 w 12902436"/>
              <a:gd name="connsiteY75" fmla="*/ 4054208 h 6858000"/>
              <a:gd name="connsiteX76" fmla="*/ 12043612 w 12902436"/>
              <a:gd name="connsiteY76" fmla="*/ 4054208 h 6858000"/>
              <a:gd name="connsiteX77" fmla="*/ 12204000 w 12902436"/>
              <a:gd name="connsiteY77" fmla="*/ 3962853 h 6858000"/>
              <a:gd name="connsiteX78" fmla="*/ 12204000 w 12902436"/>
              <a:gd name="connsiteY78" fmla="*/ 4199775 h 6858000"/>
              <a:gd name="connsiteX79" fmla="*/ 12043600 w 12902436"/>
              <a:gd name="connsiteY79" fmla="*/ 4290890 h 6858000"/>
              <a:gd name="connsiteX80" fmla="*/ 11789840 w 12902436"/>
              <a:gd name="connsiteY80" fmla="*/ 4290890 h 6858000"/>
              <a:gd name="connsiteX81" fmla="*/ 11090462 w 12902436"/>
              <a:gd name="connsiteY81" fmla="*/ 3894103 h 6858000"/>
              <a:gd name="connsiteX82" fmla="*/ 11056866 w 12902436"/>
              <a:gd name="connsiteY82" fmla="*/ 3894103 h 6858000"/>
              <a:gd name="connsiteX83" fmla="*/ 10357477 w 12902436"/>
              <a:gd name="connsiteY83" fmla="*/ 4290890 h 6858000"/>
              <a:gd name="connsiteX84" fmla="*/ 10104609 w 12902436"/>
              <a:gd name="connsiteY84" fmla="*/ 4290890 h 6858000"/>
              <a:gd name="connsiteX85" fmla="*/ 8882674 w 12902436"/>
              <a:gd name="connsiteY85" fmla="*/ 3594777 h 6858000"/>
              <a:gd name="connsiteX86" fmla="*/ 8629795 w 12902436"/>
              <a:gd name="connsiteY86" fmla="*/ 3594777 h 6858000"/>
              <a:gd name="connsiteX87" fmla="*/ 8250487 w 12902436"/>
              <a:gd name="connsiteY87" fmla="*/ 3809704 h 6858000"/>
              <a:gd name="connsiteX88" fmla="*/ 7997607 w 12902436"/>
              <a:gd name="connsiteY88" fmla="*/ 3809704 h 6858000"/>
              <a:gd name="connsiteX89" fmla="*/ 7298230 w 12902436"/>
              <a:gd name="connsiteY89" fmla="*/ 3415525 h 6858000"/>
              <a:gd name="connsiteX90" fmla="*/ 7281427 w 12902436"/>
              <a:gd name="connsiteY90" fmla="*/ 3410953 h 6858000"/>
              <a:gd name="connsiteX91" fmla="*/ 7264623 w 12902436"/>
              <a:gd name="connsiteY91" fmla="*/ 3415525 h 6858000"/>
              <a:gd name="connsiteX92" fmla="*/ 7176207 w 12902436"/>
              <a:gd name="connsiteY92" fmla="*/ 3467727 h 6858000"/>
              <a:gd name="connsiteX93" fmla="*/ 7145196 w 12902436"/>
              <a:gd name="connsiteY93" fmla="*/ 3556143 h 6858000"/>
              <a:gd name="connsiteX94" fmla="*/ 7171790 w 12902436"/>
              <a:gd name="connsiteY94" fmla="*/ 3584335 h 6858000"/>
              <a:gd name="connsiteX95" fmla="*/ 7997607 w 12902436"/>
              <a:gd name="connsiteY95" fmla="*/ 4053339 h 6858000"/>
              <a:gd name="connsiteX96" fmla="*/ 8250487 w 12902436"/>
              <a:gd name="connsiteY96" fmla="*/ 4053339 h 6858000"/>
              <a:gd name="connsiteX97" fmla="*/ 8629795 w 12902436"/>
              <a:gd name="connsiteY97" fmla="*/ 3838412 h 6858000"/>
              <a:gd name="connsiteX98" fmla="*/ 8882674 w 12902436"/>
              <a:gd name="connsiteY98" fmla="*/ 3838412 h 6858000"/>
              <a:gd name="connsiteX99" fmla="*/ 10104609 w 12902436"/>
              <a:gd name="connsiteY99" fmla="*/ 4534525 h 6858000"/>
              <a:gd name="connsiteX100" fmla="*/ 10357477 w 12902436"/>
              <a:gd name="connsiteY100" fmla="*/ 4534525 h 6858000"/>
              <a:gd name="connsiteX101" fmla="*/ 11056866 w 12902436"/>
              <a:gd name="connsiteY101" fmla="*/ 4136869 h 6858000"/>
              <a:gd name="connsiteX102" fmla="*/ 11090462 w 12902436"/>
              <a:gd name="connsiteY102" fmla="*/ 4136869 h 6858000"/>
              <a:gd name="connsiteX103" fmla="*/ 11789840 w 12902436"/>
              <a:gd name="connsiteY103" fmla="*/ 4534525 h 6858000"/>
              <a:gd name="connsiteX104" fmla="*/ 12043600 w 12902436"/>
              <a:gd name="connsiteY104" fmla="*/ 4534525 h 6858000"/>
              <a:gd name="connsiteX105" fmla="*/ 12204000 w 12902436"/>
              <a:gd name="connsiteY105" fmla="*/ 4443332 h 6858000"/>
              <a:gd name="connsiteX106" fmla="*/ 12204000 w 12902436"/>
              <a:gd name="connsiteY106" fmla="*/ 6858000 h 6858000"/>
              <a:gd name="connsiteX107" fmla="*/ 0 w 12902436"/>
              <a:gd name="connsiteY107" fmla="*/ 6858000 h 6858000"/>
              <a:gd name="connsiteX108" fmla="*/ 0 w 12902436"/>
              <a:gd name="connsiteY108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204000 w 12902436"/>
              <a:gd name="connsiteY43" fmla="*/ 3481835 h 6858000"/>
              <a:gd name="connsiteX44" fmla="*/ 12204000 w 12902436"/>
              <a:gd name="connsiteY44" fmla="*/ 2611736 h 6858000"/>
              <a:gd name="connsiteX45" fmla="*/ 10020610 w 12902436"/>
              <a:gd name="connsiteY45" fmla="*/ 2606016 h 6858000"/>
              <a:gd name="connsiteX46" fmla="*/ 10147050 w 12902436"/>
              <a:gd name="connsiteY46" fmla="*/ 2639361 h 6858000"/>
              <a:gd name="connsiteX47" fmla="*/ 11789852 w 12902436"/>
              <a:gd name="connsiteY47" fmla="*/ 3573023 h 6858000"/>
              <a:gd name="connsiteX48" fmla="*/ 12043612 w 12902436"/>
              <a:gd name="connsiteY48" fmla="*/ 3573023 h 6858000"/>
              <a:gd name="connsiteX49" fmla="*/ 12204000 w 12902436"/>
              <a:gd name="connsiteY49" fmla="*/ 3481835 h 6858000"/>
              <a:gd name="connsiteX50" fmla="*/ 12204000 w 12902436"/>
              <a:gd name="connsiteY50" fmla="*/ 3724080 h 6858000"/>
              <a:gd name="connsiteX51" fmla="*/ 12047148 w 12902436"/>
              <a:gd name="connsiteY51" fmla="*/ 3813181 h 6858000"/>
              <a:gd name="connsiteX52" fmla="*/ 11789852 w 12902436"/>
              <a:gd name="connsiteY52" fmla="*/ 3812312 h 6858000"/>
              <a:gd name="connsiteX53" fmla="*/ 9894170 w 12902436"/>
              <a:gd name="connsiteY53" fmla="*/ 2735072 h 6858000"/>
              <a:gd name="connsiteX54" fmla="*/ 9872709 w 12902436"/>
              <a:gd name="connsiteY54" fmla="*/ 2660481 h 6858000"/>
              <a:gd name="connsiteX55" fmla="*/ 9894170 w 12902436"/>
              <a:gd name="connsiteY55" fmla="*/ 2639361 h 6858000"/>
              <a:gd name="connsiteX56" fmla="*/ 10020610 w 12902436"/>
              <a:gd name="connsiteY56" fmla="*/ 2606016 h 6858000"/>
              <a:gd name="connsiteX57" fmla="*/ 0 w 12902436"/>
              <a:gd name="connsiteY57" fmla="*/ 0 h 6858000"/>
              <a:gd name="connsiteX58" fmla="*/ 12204000 w 12902436"/>
              <a:gd name="connsiteY58" fmla="*/ 0 h 6858000"/>
              <a:gd name="connsiteX59" fmla="*/ 12204000 w 12902436"/>
              <a:gd name="connsiteY59" fmla="*/ 2611736 h 6858000"/>
              <a:gd name="connsiteX60" fmla="*/ 10144395 w 12902436"/>
              <a:gd name="connsiteY60" fmla="*/ 1442037 h 6858000"/>
              <a:gd name="connsiteX61" fmla="*/ 10017955 w 12902436"/>
              <a:gd name="connsiteY61" fmla="*/ 1408700 h 6858000"/>
              <a:gd name="connsiteX62" fmla="*/ 9891515 w 12902436"/>
              <a:gd name="connsiteY62" fmla="*/ 1442037 h 6858000"/>
              <a:gd name="connsiteX63" fmla="*/ 7171790 w 12902436"/>
              <a:gd name="connsiteY63" fmla="*/ 2989150 h 6858000"/>
              <a:gd name="connsiteX64" fmla="*/ 7146758 w 12902436"/>
              <a:gd name="connsiteY64" fmla="*/ 3079375 h 6858000"/>
              <a:gd name="connsiteX65" fmla="*/ 7171790 w 12902436"/>
              <a:gd name="connsiteY65" fmla="*/ 3104007 h 6858000"/>
              <a:gd name="connsiteX66" fmla="*/ 7997608 w 12902436"/>
              <a:gd name="connsiteY66" fmla="*/ 3573023 h 6858000"/>
              <a:gd name="connsiteX67" fmla="*/ 8250487 w 12902436"/>
              <a:gd name="connsiteY67" fmla="*/ 3573023 h 6858000"/>
              <a:gd name="connsiteX68" fmla="*/ 8629795 w 12902436"/>
              <a:gd name="connsiteY68" fmla="*/ 3358097 h 6858000"/>
              <a:gd name="connsiteX69" fmla="*/ 8882675 w 12902436"/>
              <a:gd name="connsiteY69" fmla="*/ 3358097 h 6858000"/>
              <a:gd name="connsiteX70" fmla="*/ 10104610 w 12902436"/>
              <a:gd name="connsiteY70" fmla="*/ 4054208 h 6858000"/>
              <a:gd name="connsiteX71" fmla="*/ 10357478 w 12902436"/>
              <a:gd name="connsiteY71" fmla="*/ 4054208 h 6858000"/>
              <a:gd name="connsiteX72" fmla="*/ 11056867 w 12902436"/>
              <a:gd name="connsiteY72" fmla="*/ 3657422 h 6858000"/>
              <a:gd name="connsiteX73" fmla="*/ 11090462 w 12902436"/>
              <a:gd name="connsiteY73" fmla="*/ 3657422 h 6858000"/>
              <a:gd name="connsiteX74" fmla="*/ 11789852 w 12902436"/>
              <a:gd name="connsiteY74" fmla="*/ 4054208 h 6858000"/>
              <a:gd name="connsiteX75" fmla="*/ 12043612 w 12902436"/>
              <a:gd name="connsiteY75" fmla="*/ 4054208 h 6858000"/>
              <a:gd name="connsiteX76" fmla="*/ 12204000 w 12902436"/>
              <a:gd name="connsiteY76" fmla="*/ 3962853 h 6858000"/>
              <a:gd name="connsiteX77" fmla="*/ 12204000 w 12902436"/>
              <a:gd name="connsiteY77" fmla="*/ 4199775 h 6858000"/>
              <a:gd name="connsiteX78" fmla="*/ 12043600 w 12902436"/>
              <a:gd name="connsiteY78" fmla="*/ 4290890 h 6858000"/>
              <a:gd name="connsiteX79" fmla="*/ 11789840 w 12902436"/>
              <a:gd name="connsiteY79" fmla="*/ 4290890 h 6858000"/>
              <a:gd name="connsiteX80" fmla="*/ 11090462 w 12902436"/>
              <a:gd name="connsiteY80" fmla="*/ 3894103 h 6858000"/>
              <a:gd name="connsiteX81" fmla="*/ 11056866 w 12902436"/>
              <a:gd name="connsiteY81" fmla="*/ 3894103 h 6858000"/>
              <a:gd name="connsiteX82" fmla="*/ 10357477 w 12902436"/>
              <a:gd name="connsiteY82" fmla="*/ 4290890 h 6858000"/>
              <a:gd name="connsiteX83" fmla="*/ 10104609 w 12902436"/>
              <a:gd name="connsiteY83" fmla="*/ 4290890 h 6858000"/>
              <a:gd name="connsiteX84" fmla="*/ 8882674 w 12902436"/>
              <a:gd name="connsiteY84" fmla="*/ 3594777 h 6858000"/>
              <a:gd name="connsiteX85" fmla="*/ 8629795 w 12902436"/>
              <a:gd name="connsiteY85" fmla="*/ 3594777 h 6858000"/>
              <a:gd name="connsiteX86" fmla="*/ 8250487 w 12902436"/>
              <a:gd name="connsiteY86" fmla="*/ 3809704 h 6858000"/>
              <a:gd name="connsiteX87" fmla="*/ 7997607 w 12902436"/>
              <a:gd name="connsiteY87" fmla="*/ 3809704 h 6858000"/>
              <a:gd name="connsiteX88" fmla="*/ 7298230 w 12902436"/>
              <a:gd name="connsiteY88" fmla="*/ 3415525 h 6858000"/>
              <a:gd name="connsiteX89" fmla="*/ 7281427 w 12902436"/>
              <a:gd name="connsiteY89" fmla="*/ 3410953 h 6858000"/>
              <a:gd name="connsiteX90" fmla="*/ 7264623 w 12902436"/>
              <a:gd name="connsiteY90" fmla="*/ 3415525 h 6858000"/>
              <a:gd name="connsiteX91" fmla="*/ 7176207 w 12902436"/>
              <a:gd name="connsiteY91" fmla="*/ 3467727 h 6858000"/>
              <a:gd name="connsiteX92" fmla="*/ 7145196 w 12902436"/>
              <a:gd name="connsiteY92" fmla="*/ 3556143 h 6858000"/>
              <a:gd name="connsiteX93" fmla="*/ 7171790 w 12902436"/>
              <a:gd name="connsiteY93" fmla="*/ 3584335 h 6858000"/>
              <a:gd name="connsiteX94" fmla="*/ 7997607 w 12902436"/>
              <a:gd name="connsiteY94" fmla="*/ 4053339 h 6858000"/>
              <a:gd name="connsiteX95" fmla="*/ 8250487 w 12902436"/>
              <a:gd name="connsiteY95" fmla="*/ 4053339 h 6858000"/>
              <a:gd name="connsiteX96" fmla="*/ 8629795 w 12902436"/>
              <a:gd name="connsiteY96" fmla="*/ 3838412 h 6858000"/>
              <a:gd name="connsiteX97" fmla="*/ 8882674 w 12902436"/>
              <a:gd name="connsiteY97" fmla="*/ 3838412 h 6858000"/>
              <a:gd name="connsiteX98" fmla="*/ 10104609 w 12902436"/>
              <a:gd name="connsiteY98" fmla="*/ 4534525 h 6858000"/>
              <a:gd name="connsiteX99" fmla="*/ 10357477 w 12902436"/>
              <a:gd name="connsiteY99" fmla="*/ 4534525 h 6858000"/>
              <a:gd name="connsiteX100" fmla="*/ 11056866 w 12902436"/>
              <a:gd name="connsiteY100" fmla="*/ 4136869 h 6858000"/>
              <a:gd name="connsiteX101" fmla="*/ 11090462 w 12902436"/>
              <a:gd name="connsiteY101" fmla="*/ 4136869 h 6858000"/>
              <a:gd name="connsiteX102" fmla="*/ 11789840 w 12902436"/>
              <a:gd name="connsiteY102" fmla="*/ 4534525 h 6858000"/>
              <a:gd name="connsiteX103" fmla="*/ 12043600 w 12902436"/>
              <a:gd name="connsiteY103" fmla="*/ 4534525 h 6858000"/>
              <a:gd name="connsiteX104" fmla="*/ 12204000 w 12902436"/>
              <a:gd name="connsiteY104" fmla="*/ 4443332 h 6858000"/>
              <a:gd name="connsiteX105" fmla="*/ 12204000 w 12902436"/>
              <a:gd name="connsiteY105" fmla="*/ 6858000 h 6858000"/>
              <a:gd name="connsiteX106" fmla="*/ 0 w 12902436"/>
              <a:gd name="connsiteY106" fmla="*/ 6858000 h 6858000"/>
              <a:gd name="connsiteX107" fmla="*/ 0 w 12902436"/>
              <a:gd name="connsiteY107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45645 w 12902436"/>
              <a:gd name="connsiteY33" fmla="*/ 3416395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204000 w 12902436"/>
              <a:gd name="connsiteY41" fmla="*/ 2611736 h 6858000"/>
              <a:gd name="connsiteX42" fmla="*/ 12204000 w 12902436"/>
              <a:gd name="connsiteY42" fmla="*/ 3481835 h 6858000"/>
              <a:gd name="connsiteX43" fmla="*/ 12204000 w 12902436"/>
              <a:gd name="connsiteY43" fmla="*/ 2611736 h 6858000"/>
              <a:gd name="connsiteX44" fmla="*/ 10020610 w 12902436"/>
              <a:gd name="connsiteY44" fmla="*/ 2606016 h 6858000"/>
              <a:gd name="connsiteX45" fmla="*/ 10147050 w 12902436"/>
              <a:gd name="connsiteY45" fmla="*/ 2639361 h 6858000"/>
              <a:gd name="connsiteX46" fmla="*/ 11789852 w 12902436"/>
              <a:gd name="connsiteY46" fmla="*/ 3573023 h 6858000"/>
              <a:gd name="connsiteX47" fmla="*/ 12043612 w 12902436"/>
              <a:gd name="connsiteY47" fmla="*/ 3573023 h 6858000"/>
              <a:gd name="connsiteX48" fmla="*/ 12204000 w 12902436"/>
              <a:gd name="connsiteY48" fmla="*/ 3481835 h 6858000"/>
              <a:gd name="connsiteX49" fmla="*/ 12204000 w 12902436"/>
              <a:gd name="connsiteY49" fmla="*/ 3724080 h 6858000"/>
              <a:gd name="connsiteX50" fmla="*/ 12047148 w 12902436"/>
              <a:gd name="connsiteY50" fmla="*/ 3813181 h 6858000"/>
              <a:gd name="connsiteX51" fmla="*/ 11789852 w 12902436"/>
              <a:gd name="connsiteY51" fmla="*/ 3812312 h 6858000"/>
              <a:gd name="connsiteX52" fmla="*/ 9894170 w 12902436"/>
              <a:gd name="connsiteY52" fmla="*/ 2735072 h 6858000"/>
              <a:gd name="connsiteX53" fmla="*/ 9872709 w 12902436"/>
              <a:gd name="connsiteY53" fmla="*/ 2660481 h 6858000"/>
              <a:gd name="connsiteX54" fmla="*/ 9894170 w 12902436"/>
              <a:gd name="connsiteY54" fmla="*/ 2639361 h 6858000"/>
              <a:gd name="connsiteX55" fmla="*/ 10020610 w 12902436"/>
              <a:gd name="connsiteY55" fmla="*/ 2606016 h 6858000"/>
              <a:gd name="connsiteX56" fmla="*/ 0 w 12902436"/>
              <a:gd name="connsiteY56" fmla="*/ 0 h 6858000"/>
              <a:gd name="connsiteX57" fmla="*/ 12204000 w 12902436"/>
              <a:gd name="connsiteY57" fmla="*/ 0 h 6858000"/>
              <a:gd name="connsiteX58" fmla="*/ 12204000 w 12902436"/>
              <a:gd name="connsiteY58" fmla="*/ 2611736 h 6858000"/>
              <a:gd name="connsiteX59" fmla="*/ 10144395 w 12902436"/>
              <a:gd name="connsiteY59" fmla="*/ 1442037 h 6858000"/>
              <a:gd name="connsiteX60" fmla="*/ 10017955 w 12902436"/>
              <a:gd name="connsiteY60" fmla="*/ 1408700 h 6858000"/>
              <a:gd name="connsiteX61" fmla="*/ 9891515 w 12902436"/>
              <a:gd name="connsiteY61" fmla="*/ 1442037 h 6858000"/>
              <a:gd name="connsiteX62" fmla="*/ 7171790 w 12902436"/>
              <a:gd name="connsiteY62" fmla="*/ 2989150 h 6858000"/>
              <a:gd name="connsiteX63" fmla="*/ 7146758 w 12902436"/>
              <a:gd name="connsiteY63" fmla="*/ 3079375 h 6858000"/>
              <a:gd name="connsiteX64" fmla="*/ 7171790 w 12902436"/>
              <a:gd name="connsiteY64" fmla="*/ 3104007 h 6858000"/>
              <a:gd name="connsiteX65" fmla="*/ 7997608 w 12902436"/>
              <a:gd name="connsiteY65" fmla="*/ 3573023 h 6858000"/>
              <a:gd name="connsiteX66" fmla="*/ 8250487 w 12902436"/>
              <a:gd name="connsiteY66" fmla="*/ 3573023 h 6858000"/>
              <a:gd name="connsiteX67" fmla="*/ 8629795 w 12902436"/>
              <a:gd name="connsiteY67" fmla="*/ 3358097 h 6858000"/>
              <a:gd name="connsiteX68" fmla="*/ 8882675 w 12902436"/>
              <a:gd name="connsiteY68" fmla="*/ 3358097 h 6858000"/>
              <a:gd name="connsiteX69" fmla="*/ 10104610 w 12902436"/>
              <a:gd name="connsiteY69" fmla="*/ 4054208 h 6858000"/>
              <a:gd name="connsiteX70" fmla="*/ 10357478 w 12902436"/>
              <a:gd name="connsiteY70" fmla="*/ 4054208 h 6858000"/>
              <a:gd name="connsiteX71" fmla="*/ 11056867 w 12902436"/>
              <a:gd name="connsiteY71" fmla="*/ 3657422 h 6858000"/>
              <a:gd name="connsiteX72" fmla="*/ 11090462 w 12902436"/>
              <a:gd name="connsiteY72" fmla="*/ 3657422 h 6858000"/>
              <a:gd name="connsiteX73" fmla="*/ 11789852 w 12902436"/>
              <a:gd name="connsiteY73" fmla="*/ 4054208 h 6858000"/>
              <a:gd name="connsiteX74" fmla="*/ 12043612 w 12902436"/>
              <a:gd name="connsiteY74" fmla="*/ 4054208 h 6858000"/>
              <a:gd name="connsiteX75" fmla="*/ 12204000 w 12902436"/>
              <a:gd name="connsiteY75" fmla="*/ 3962853 h 6858000"/>
              <a:gd name="connsiteX76" fmla="*/ 12204000 w 12902436"/>
              <a:gd name="connsiteY76" fmla="*/ 4199775 h 6858000"/>
              <a:gd name="connsiteX77" fmla="*/ 12043600 w 12902436"/>
              <a:gd name="connsiteY77" fmla="*/ 4290890 h 6858000"/>
              <a:gd name="connsiteX78" fmla="*/ 11789840 w 12902436"/>
              <a:gd name="connsiteY78" fmla="*/ 4290890 h 6858000"/>
              <a:gd name="connsiteX79" fmla="*/ 11090462 w 12902436"/>
              <a:gd name="connsiteY79" fmla="*/ 3894103 h 6858000"/>
              <a:gd name="connsiteX80" fmla="*/ 11056866 w 12902436"/>
              <a:gd name="connsiteY80" fmla="*/ 3894103 h 6858000"/>
              <a:gd name="connsiteX81" fmla="*/ 10357477 w 12902436"/>
              <a:gd name="connsiteY81" fmla="*/ 4290890 h 6858000"/>
              <a:gd name="connsiteX82" fmla="*/ 10104609 w 12902436"/>
              <a:gd name="connsiteY82" fmla="*/ 4290890 h 6858000"/>
              <a:gd name="connsiteX83" fmla="*/ 8882674 w 12902436"/>
              <a:gd name="connsiteY83" fmla="*/ 3594777 h 6858000"/>
              <a:gd name="connsiteX84" fmla="*/ 8629795 w 12902436"/>
              <a:gd name="connsiteY84" fmla="*/ 3594777 h 6858000"/>
              <a:gd name="connsiteX85" fmla="*/ 8250487 w 12902436"/>
              <a:gd name="connsiteY85" fmla="*/ 3809704 h 6858000"/>
              <a:gd name="connsiteX86" fmla="*/ 7997607 w 12902436"/>
              <a:gd name="connsiteY86" fmla="*/ 3809704 h 6858000"/>
              <a:gd name="connsiteX87" fmla="*/ 7298230 w 12902436"/>
              <a:gd name="connsiteY87" fmla="*/ 3415525 h 6858000"/>
              <a:gd name="connsiteX88" fmla="*/ 7281427 w 12902436"/>
              <a:gd name="connsiteY88" fmla="*/ 3410953 h 6858000"/>
              <a:gd name="connsiteX89" fmla="*/ 7264623 w 12902436"/>
              <a:gd name="connsiteY89" fmla="*/ 3415525 h 6858000"/>
              <a:gd name="connsiteX90" fmla="*/ 7176207 w 12902436"/>
              <a:gd name="connsiteY90" fmla="*/ 3467727 h 6858000"/>
              <a:gd name="connsiteX91" fmla="*/ 7145196 w 12902436"/>
              <a:gd name="connsiteY91" fmla="*/ 3556143 h 6858000"/>
              <a:gd name="connsiteX92" fmla="*/ 7171790 w 12902436"/>
              <a:gd name="connsiteY92" fmla="*/ 3584335 h 6858000"/>
              <a:gd name="connsiteX93" fmla="*/ 7997607 w 12902436"/>
              <a:gd name="connsiteY93" fmla="*/ 4053339 h 6858000"/>
              <a:gd name="connsiteX94" fmla="*/ 8250487 w 12902436"/>
              <a:gd name="connsiteY94" fmla="*/ 4053339 h 6858000"/>
              <a:gd name="connsiteX95" fmla="*/ 8629795 w 12902436"/>
              <a:gd name="connsiteY95" fmla="*/ 3838412 h 6858000"/>
              <a:gd name="connsiteX96" fmla="*/ 8882674 w 12902436"/>
              <a:gd name="connsiteY96" fmla="*/ 3838412 h 6858000"/>
              <a:gd name="connsiteX97" fmla="*/ 10104609 w 12902436"/>
              <a:gd name="connsiteY97" fmla="*/ 4534525 h 6858000"/>
              <a:gd name="connsiteX98" fmla="*/ 10357477 w 12902436"/>
              <a:gd name="connsiteY98" fmla="*/ 4534525 h 6858000"/>
              <a:gd name="connsiteX99" fmla="*/ 11056866 w 12902436"/>
              <a:gd name="connsiteY99" fmla="*/ 4136869 h 6858000"/>
              <a:gd name="connsiteX100" fmla="*/ 11090462 w 12902436"/>
              <a:gd name="connsiteY100" fmla="*/ 4136869 h 6858000"/>
              <a:gd name="connsiteX101" fmla="*/ 11789840 w 12902436"/>
              <a:gd name="connsiteY101" fmla="*/ 4534525 h 6858000"/>
              <a:gd name="connsiteX102" fmla="*/ 12043600 w 12902436"/>
              <a:gd name="connsiteY102" fmla="*/ 4534525 h 6858000"/>
              <a:gd name="connsiteX103" fmla="*/ 12204000 w 12902436"/>
              <a:gd name="connsiteY103" fmla="*/ 4443332 h 6858000"/>
              <a:gd name="connsiteX104" fmla="*/ 12204000 w 12902436"/>
              <a:gd name="connsiteY104" fmla="*/ 6858000 h 6858000"/>
              <a:gd name="connsiteX105" fmla="*/ 0 w 12902436"/>
              <a:gd name="connsiteY105" fmla="*/ 6858000 h 6858000"/>
              <a:gd name="connsiteX106" fmla="*/ 0 w 12902436"/>
              <a:gd name="connsiteY106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204000 w 12902436"/>
              <a:gd name="connsiteY40" fmla="*/ 2611736 h 6858000"/>
              <a:gd name="connsiteX41" fmla="*/ 12204000 w 12902436"/>
              <a:gd name="connsiteY41" fmla="*/ 3481835 h 6858000"/>
              <a:gd name="connsiteX42" fmla="*/ 12204000 w 12902436"/>
              <a:gd name="connsiteY42" fmla="*/ 2611736 h 6858000"/>
              <a:gd name="connsiteX43" fmla="*/ 10020610 w 12902436"/>
              <a:gd name="connsiteY43" fmla="*/ 2606016 h 6858000"/>
              <a:gd name="connsiteX44" fmla="*/ 10147050 w 12902436"/>
              <a:gd name="connsiteY44" fmla="*/ 2639361 h 6858000"/>
              <a:gd name="connsiteX45" fmla="*/ 11789852 w 12902436"/>
              <a:gd name="connsiteY45" fmla="*/ 3573023 h 6858000"/>
              <a:gd name="connsiteX46" fmla="*/ 12043612 w 12902436"/>
              <a:gd name="connsiteY46" fmla="*/ 3573023 h 6858000"/>
              <a:gd name="connsiteX47" fmla="*/ 12204000 w 12902436"/>
              <a:gd name="connsiteY47" fmla="*/ 3481835 h 6858000"/>
              <a:gd name="connsiteX48" fmla="*/ 12204000 w 12902436"/>
              <a:gd name="connsiteY48" fmla="*/ 3724080 h 6858000"/>
              <a:gd name="connsiteX49" fmla="*/ 12047148 w 12902436"/>
              <a:gd name="connsiteY49" fmla="*/ 3813181 h 6858000"/>
              <a:gd name="connsiteX50" fmla="*/ 11789852 w 12902436"/>
              <a:gd name="connsiteY50" fmla="*/ 3812312 h 6858000"/>
              <a:gd name="connsiteX51" fmla="*/ 9894170 w 12902436"/>
              <a:gd name="connsiteY51" fmla="*/ 2735072 h 6858000"/>
              <a:gd name="connsiteX52" fmla="*/ 9872709 w 12902436"/>
              <a:gd name="connsiteY52" fmla="*/ 2660481 h 6858000"/>
              <a:gd name="connsiteX53" fmla="*/ 9894170 w 12902436"/>
              <a:gd name="connsiteY53" fmla="*/ 2639361 h 6858000"/>
              <a:gd name="connsiteX54" fmla="*/ 10020610 w 12902436"/>
              <a:gd name="connsiteY54" fmla="*/ 2606016 h 6858000"/>
              <a:gd name="connsiteX55" fmla="*/ 0 w 12902436"/>
              <a:gd name="connsiteY55" fmla="*/ 0 h 6858000"/>
              <a:gd name="connsiteX56" fmla="*/ 12204000 w 12902436"/>
              <a:gd name="connsiteY56" fmla="*/ 0 h 6858000"/>
              <a:gd name="connsiteX57" fmla="*/ 12204000 w 12902436"/>
              <a:gd name="connsiteY57" fmla="*/ 2611736 h 6858000"/>
              <a:gd name="connsiteX58" fmla="*/ 10144395 w 12902436"/>
              <a:gd name="connsiteY58" fmla="*/ 1442037 h 6858000"/>
              <a:gd name="connsiteX59" fmla="*/ 10017955 w 12902436"/>
              <a:gd name="connsiteY59" fmla="*/ 1408700 h 6858000"/>
              <a:gd name="connsiteX60" fmla="*/ 9891515 w 12902436"/>
              <a:gd name="connsiteY60" fmla="*/ 1442037 h 6858000"/>
              <a:gd name="connsiteX61" fmla="*/ 7171790 w 12902436"/>
              <a:gd name="connsiteY61" fmla="*/ 2989150 h 6858000"/>
              <a:gd name="connsiteX62" fmla="*/ 7146758 w 12902436"/>
              <a:gd name="connsiteY62" fmla="*/ 3079375 h 6858000"/>
              <a:gd name="connsiteX63" fmla="*/ 7171790 w 12902436"/>
              <a:gd name="connsiteY63" fmla="*/ 3104007 h 6858000"/>
              <a:gd name="connsiteX64" fmla="*/ 7997608 w 12902436"/>
              <a:gd name="connsiteY64" fmla="*/ 3573023 h 6858000"/>
              <a:gd name="connsiteX65" fmla="*/ 8250487 w 12902436"/>
              <a:gd name="connsiteY65" fmla="*/ 3573023 h 6858000"/>
              <a:gd name="connsiteX66" fmla="*/ 8629795 w 12902436"/>
              <a:gd name="connsiteY66" fmla="*/ 3358097 h 6858000"/>
              <a:gd name="connsiteX67" fmla="*/ 8882675 w 12902436"/>
              <a:gd name="connsiteY67" fmla="*/ 3358097 h 6858000"/>
              <a:gd name="connsiteX68" fmla="*/ 10104610 w 12902436"/>
              <a:gd name="connsiteY68" fmla="*/ 4054208 h 6858000"/>
              <a:gd name="connsiteX69" fmla="*/ 10357478 w 12902436"/>
              <a:gd name="connsiteY69" fmla="*/ 4054208 h 6858000"/>
              <a:gd name="connsiteX70" fmla="*/ 11056867 w 12902436"/>
              <a:gd name="connsiteY70" fmla="*/ 3657422 h 6858000"/>
              <a:gd name="connsiteX71" fmla="*/ 11090462 w 12902436"/>
              <a:gd name="connsiteY71" fmla="*/ 3657422 h 6858000"/>
              <a:gd name="connsiteX72" fmla="*/ 11789852 w 12902436"/>
              <a:gd name="connsiteY72" fmla="*/ 4054208 h 6858000"/>
              <a:gd name="connsiteX73" fmla="*/ 12043612 w 12902436"/>
              <a:gd name="connsiteY73" fmla="*/ 4054208 h 6858000"/>
              <a:gd name="connsiteX74" fmla="*/ 12204000 w 12902436"/>
              <a:gd name="connsiteY74" fmla="*/ 3962853 h 6858000"/>
              <a:gd name="connsiteX75" fmla="*/ 12204000 w 12902436"/>
              <a:gd name="connsiteY75" fmla="*/ 4199775 h 6858000"/>
              <a:gd name="connsiteX76" fmla="*/ 12043600 w 12902436"/>
              <a:gd name="connsiteY76" fmla="*/ 4290890 h 6858000"/>
              <a:gd name="connsiteX77" fmla="*/ 11789840 w 12902436"/>
              <a:gd name="connsiteY77" fmla="*/ 4290890 h 6858000"/>
              <a:gd name="connsiteX78" fmla="*/ 11090462 w 12902436"/>
              <a:gd name="connsiteY78" fmla="*/ 3894103 h 6858000"/>
              <a:gd name="connsiteX79" fmla="*/ 11056866 w 12902436"/>
              <a:gd name="connsiteY79" fmla="*/ 3894103 h 6858000"/>
              <a:gd name="connsiteX80" fmla="*/ 10357477 w 12902436"/>
              <a:gd name="connsiteY80" fmla="*/ 4290890 h 6858000"/>
              <a:gd name="connsiteX81" fmla="*/ 10104609 w 12902436"/>
              <a:gd name="connsiteY81" fmla="*/ 4290890 h 6858000"/>
              <a:gd name="connsiteX82" fmla="*/ 8882674 w 12902436"/>
              <a:gd name="connsiteY82" fmla="*/ 3594777 h 6858000"/>
              <a:gd name="connsiteX83" fmla="*/ 8629795 w 12902436"/>
              <a:gd name="connsiteY83" fmla="*/ 3594777 h 6858000"/>
              <a:gd name="connsiteX84" fmla="*/ 8250487 w 12902436"/>
              <a:gd name="connsiteY84" fmla="*/ 3809704 h 6858000"/>
              <a:gd name="connsiteX85" fmla="*/ 7997607 w 12902436"/>
              <a:gd name="connsiteY85" fmla="*/ 3809704 h 6858000"/>
              <a:gd name="connsiteX86" fmla="*/ 7298230 w 12902436"/>
              <a:gd name="connsiteY86" fmla="*/ 3415525 h 6858000"/>
              <a:gd name="connsiteX87" fmla="*/ 7281427 w 12902436"/>
              <a:gd name="connsiteY87" fmla="*/ 3410953 h 6858000"/>
              <a:gd name="connsiteX88" fmla="*/ 7264623 w 12902436"/>
              <a:gd name="connsiteY88" fmla="*/ 3415525 h 6858000"/>
              <a:gd name="connsiteX89" fmla="*/ 7176207 w 12902436"/>
              <a:gd name="connsiteY89" fmla="*/ 3467727 h 6858000"/>
              <a:gd name="connsiteX90" fmla="*/ 7145196 w 12902436"/>
              <a:gd name="connsiteY90" fmla="*/ 3556143 h 6858000"/>
              <a:gd name="connsiteX91" fmla="*/ 7171790 w 12902436"/>
              <a:gd name="connsiteY91" fmla="*/ 3584335 h 6858000"/>
              <a:gd name="connsiteX92" fmla="*/ 7997607 w 12902436"/>
              <a:gd name="connsiteY92" fmla="*/ 4053339 h 6858000"/>
              <a:gd name="connsiteX93" fmla="*/ 8250487 w 12902436"/>
              <a:gd name="connsiteY93" fmla="*/ 4053339 h 6858000"/>
              <a:gd name="connsiteX94" fmla="*/ 8629795 w 12902436"/>
              <a:gd name="connsiteY94" fmla="*/ 3838412 h 6858000"/>
              <a:gd name="connsiteX95" fmla="*/ 8882674 w 12902436"/>
              <a:gd name="connsiteY95" fmla="*/ 3838412 h 6858000"/>
              <a:gd name="connsiteX96" fmla="*/ 10104609 w 12902436"/>
              <a:gd name="connsiteY96" fmla="*/ 4534525 h 6858000"/>
              <a:gd name="connsiteX97" fmla="*/ 10357477 w 12902436"/>
              <a:gd name="connsiteY97" fmla="*/ 4534525 h 6858000"/>
              <a:gd name="connsiteX98" fmla="*/ 11056866 w 12902436"/>
              <a:gd name="connsiteY98" fmla="*/ 4136869 h 6858000"/>
              <a:gd name="connsiteX99" fmla="*/ 11090462 w 12902436"/>
              <a:gd name="connsiteY99" fmla="*/ 4136869 h 6858000"/>
              <a:gd name="connsiteX100" fmla="*/ 11789840 w 12902436"/>
              <a:gd name="connsiteY100" fmla="*/ 4534525 h 6858000"/>
              <a:gd name="connsiteX101" fmla="*/ 12043600 w 12902436"/>
              <a:gd name="connsiteY101" fmla="*/ 4534525 h 6858000"/>
              <a:gd name="connsiteX102" fmla="*/ 12204000 w 12902436"/>
              <a:gd name="connsiteY102" fmla="*/ 4443332 h 6858000"/>
              <a:gd name="connsiteX103" fmla="*/ 12204000 w 12902436"/>
              <a:gd name="connsiteY103" fmla="*/ 6858000 h 6858000"/>
              <a:gd name="connsiteX104" fmla="*/ 0 w 12902436"/>
              <a:gd name="connsiteY104" fmla="*/ 6858000 h 6858000"/>
              <a:gd name="connsiteX105" fmla="*/ 0 w 12902436"/>
              <a:gd name="connsiteY105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93581 w 12902436"/>
              <a:gd name="connsiteY35" fmla="*/ 3494110 h 6858000"/>
              <a:gd name="connsiteX36" fmla="*/ 12868549 w 12902436"/>
              <a:gd name="connsiteY36" fmla="*/ 3584335 h 6858000"/>
              <a:gd name="connsiteX37" fmla="*/ 12204000 w 12902436"/>
              <a:gd name="connsiteY37" fmla="*/ 3962853 h 6858000"/>
              <a:gd name="connsiteX38" fmla="*/ 12204000 w 12902436"/>
              <a:gd name="connsiteY38" fmla="*/ 3724080 h 6858000"/>
              <a:gd name="connsiteX39" fmla="*/ 12204000 w 12902436"/>
              <a:gd name="connsiteY39" fmla="*/ 2611736 h 6858000"/>
              <a:gd name="connsiteX40" fmla="*/ 12204000 w 12902436"/>
              <a:gd name="connsiteY40" fmla="*/ 3481835 h 6858000"/>
              <a:gd name="connsiteX41" fmla="*/ 12204000 w 12902436"/>
              <a:gd name="connsiteY41" fmla="*/ 2611736 h 6858000"/>
              <a:gd name="connsiteX42" fmla="*/ 10020610 w 12902436"/>
              <a:gd name="connsiteY42" fmla="*/ 2606016 h 6858000"/>
              <a:gd name="connsiteX43" fmla="*/ 10147050 w 12902436"/>
              <a:gd name="connsiteY43" fmla="*/ 2639361 h 6858000"/>
              <a:gd name="connsiteX44" fmla="*/ 11789852 w 12902436"/>
              <a:gd name="connsiteY44" fmla="*/ 3573023 h 6858000"/>
              <a:gd name="connsiteX45" fmla="*/ 12043612 w 12902436"/>
              <a:gd name="connsiteY45" fmla="*/ 3573023 h 6858000"/>
              <a:gd name="connsiteX46" fmla="*/ 12204000 w 12902436"/>
              <a:gd name="connsiteY46" fmla="*/ 3481835 h 6858000"/>
              <a:gd name="connsiteX47" fmla="*/ 12204000 w 12902436"/>
              <a:gd name="connsiteY47" fmla="*/ 3724080 h 6858000"/>
              <a:gd name="connsiteX48" fmla="*/ 12047148 w 12902436"/>
              <a:gd name="connsiteY48" fmla="*/ 3813181 h 6858000"/>
              <a:gd name="connsiteX49" fmla="*/ 11789852 w 12902436"/>
              <a:gd name="connsiteY49" fmla="*/ 3812312 h 6858000"/>
              <a:gd name="connsiteX50" fmla="*/ 9894170 w 12902436"/>
              <a:gd name="connsiteY50" fmla="*/ 2735072 h 6858000"/>
              <a:gd name="connsiteX51" fmla="*/ 9872709 w 12902436"/>
              <a:gd name="connsiteY51" fmla="*/ 2660481 h 6858000"/>
              <a:gd name="connsiteX52" fmla="*/ 9894170 w 12902436"/>
              <a:gd name="connsiteY52" fmla="*/ 2639361 h 6858000"/>
              <a:gd name="connsiteX53" fmla="*/ 10020610 w 12902436"/>
              <a:gd name="connsiteY53" fmla="*/ 2606016 h 6858000"/>
              <a:gd name="connsiteX54" fmla="*/ 0 w 12902436"/>
              <a:gd name="connsiteY54" fmla="*/ 0 h 6858000"/>
              <a:gd name="connsiteX55" fmla="*/ 12204000 w 12902436"/>
              <a:gd name="connsiteY55" fmla="*/ 0 h 6858000"/>
              <a:gd name="connsiteX56" fmla="*/ 12204000 w 12902436"/>
              <a:gd name="connsiteY56" fmla="*/ 2611736 h 6858000"/>
              <a:gd name="connsiteX57" fmla="*/ 10144395 w 12902436"/>
              <a:gd name="connsiteY57" fmla="*/ 1442037 h 6858000"/>
              <a:gd name="connsiteX58" fmla="*/ 10017955 w 12902436"/>
              <a:gd name="connsiteY58" fmla="*/ 1408700 h 6858000"/>
              <a:gd name="connsiteX59" fmla="*/ 9891515 w 12902436"/>
              <a:gd name="connsiteY59" fmla="*/ 1442037 h 6858000"/>
              <a:gd name="connsiteX60" fmla="*/ 7171790 w 12902436"/>
              <a:gd name="connsiteY60" fmla="*/ 2989150 h 6858000"/>
              <a:gd name="connsiteX61" fmla="*/ 7146758 w 12902436"/>
              <a:gd name="connsiteY61" fmla="*/ 3079375 h 6858000"/>
              <a:gd name="connsiteX62" fmla="*/ 7171790 w 12902436"/>
              <a:gd name="connsiteY62" fmla="*/ 3104007 h 6858000"/>
              <a:gd name="connsiteX63" fmla="*/ 7997608 w 12902436"/>
              <a:gd name="connsiteY63" fmla="*/ 3573023 h 6858000"/>
              <a:gd name="connsiteX64" fmla="*/ 8250487 w 12902436"/>
              <a:gd name="connsiteY64" fmla="*/ 3573023 h 6858000"/>
              <a:gd name="connsiteX65" fmla="*/ 8629795 w 12902436"/>
              <a:gd name="connsiteY65" fmla="*/ 3358097 h 6858000"/>
              <a:gd name="connsiteX66" fmla="*/ 8882675 w 12902436"/>
              <a:gd name="connsiteY66" fmla="*/ 3358097 h 6858000"/>
              <a:gd name="connsiteX67" fmla="*/ 10104610 w 12902436"/>
              <a:gd name="connsiteY67" fmla="*/ 4054208 h 6858000"/>
              <a:gd name="connsiteX68" fmla="*/ 10357478 w 12902436"/>
              <a:gd name="connsiteY68" fmla="*/ 4054208 h 6858000"/>
              <a:gd name="connsiteX69" fmla="*/ 11056867 w 12902436"/>
              <a:gd name="connsiteY69" fmla="*/ 3657422 h 6858000"/>
              <a:gd name="connsiteX70" fmla="*/ 11090462 w 12902436"/>
              <a:gd name="connsiteY70" fmla="*/ 3657422 h 6858000"/>
              <a:gd name="connsiteX71" fmla="*/ 11789852 w 12902436"/>
              <a:gd name="connsiteY71" fmla="*/ 4054208 h 6858000"/>
              <a:gd name="connsiteX72" fmla="*/ 12043612 w 12902436"/>
              <a:gd name="connsiteY72" fmla="*/ 4054208 h 6858000"/>
              <a:gd name="connsiteX73" fmla="*/ 12204000 w 12902436"/>
              <a:gd name="connsiteY73" fmla="*/ 3962853 h 6858000"/>
              <a:gd name="connsiteX74" fmla="*/ 12204000 w 12902436"/>
              <a:gd name="connsiteY74" fmla="*/ 4199775 h 6858000"/>
              <a:gd name="connsiteX75" fmla="*/ 12043600 w 12902436"/>
              <a:gd name="connsiteY75" fmla="*/ 4290890 h 6858000"/>
              <a:gd name="connsiteX76" fmla="*/ 11789840 w 12902436"/>
              <a:gd name="connsiteY76" fmla="*/ 4290890 h 6858000"/>
              <a:gd name="connsiteX77" fmla="*/ 11090462 w 12902436"/>
              <a:gd name="connsiteY77" fmla="*/ 3894103 h 6858000"/>
              <a:gd name="connsiteX78" fmla="*/ 11056866 w 12902436"/>
              <a:gd name="connsiteY78" fmla="*/ 3894103 h 6858000"/>
              <a:gd name="connsiteX79" fmla="*/ 10357477 w 12902436"/>
              <a:gd name="connsiteY79" fmla="*/ 4290890 h 6858000"/>
              <a:gd name="connsiteX80" fmla="*/ 10104609 w 12902436"/>
              <a:gd name="connsiteY80" fmla="*/ 4290890 h 6858000"/>
              <a:gd name="connsiteX81" fmla="*/ 8882674 w 12902436"/>
              <a:gd name="connsiteY81" fmla="*/ 3594777 h 6858000"/>
              <a:gd name="connsiteX82" fmla="*/ 8629795 w 12902436"/>
              <a:gd name="connsiteY82" fmla="*/ 3594777 h 6858000"/>
              <a:gd name="connsiteX83" fmla="*/ 8250487 w 12902436"/>
              <a:gd name="connsiteY83" fmla="*/ 3809704 h 6858000"/>
              <a:gd name="connsiteX84" fmla="*/ 7997607 w 12902436"/>
              <a:gd name="connsiteY84" fmla="*/ 3809704 h 6858000"/>
              <a:gd name="connsiteX85" fmla="*/ 7298230 w 12902436"/>
              <a:gd name="connsiteY85" fmla="*/ 3415525 h 6858000"/>
              <a:gd name="connsiteX86" fmla="*/ 7281427 w 12902436"/>
              <a:gd name="connsiteY86" fmla="*/ 3410953 h 6858000"/>
              <a:gd name="connsiteX87" fmla="*/ 7264623 w 12902436"/>
              <a:gd name="connsiteY87" fmla="*/ 3415525 h 6858000"/>
              <a:gd name="connsiteX88" fmla="*/ 7176207 w 12902436"/>
              <a:gd name="connsiteY88" fmla="*/ 3467727 h 6858000"/>
              <a:gd name="connsiteX89" fmla="*/ 7145196 w 12902436"/>
              <a:gd name="connsiteY89" fmla="*/ 3556143 h 6858000"/>
              <a:gd name="connsiteX90" fmla="*/ 7171790 w 12902436"/>
              <a:gd name="connsiteY90" fmla="*/ 3584335 h 6858000"/>
              <a:gd name="connsiteX91" fmla="*/ 7997607 w 12902436"/>
              <a:gd name="connsiteY91" fmla="*/ 4053339 h 6858000"/>
              <a:gd name="connsiteX92" fmla="*/ 8250487 w 12902436"/>
              <a:gd name="connsiteY92" fmla="*/ 4053339 h 6858000"/>
              <a:gd name="connsiteX93" fmla="*/ 8629795 w 12902436"/>
              <a:gd name="connsiteY93" fmla="*/ 3838412 h 6858000"/>
              <a:gd name="connsiteX94" fmla="*/ 8882674 w 12902436"/>
              <a:gd name="connsiteY94" fmla="*/ 3838412 h 6858000"/>
              <a:gd name="connsiteX95" fmla="*/ 10104609 w 12902436"/>
              <a:gd name="connsiteY95" fmla="*/ 4534525 h 6858000"/>
              <a:gd name="connsiteX96" fmla="*/ 10357477 w 12902436"/>
              <a:gd name="connsiteY96" fmla="*/ 4534525 h 6858000"/>
              <a:gd name="connsiteX97" fmla="*/ 11056866 w 12902436"/>
              <a:gd name="connsiteY97" fmla="*/ 4136869 h 6858000"/>
              <a:gd name="connsiteX98" fmla="*/ 11090462 w 12902436"/>
              <a:gd name="connsiteY98" fmla="*/ 4136869 h 6858000"/>
              <a:gd name="connsiteX99" fmla="*/ 11789840 w 12902436"/>
              <a:gd name="connsiteY99" fmla="*/ 4534525 h 6858000"/>
              <a:gd name="connsiteX100" fmla="*/ 12043600 w 12902436"/>
              <a:gd name="connsiteY100" fmla="*/ 4534525 h 6858000"/>
              <a:gd name="connsiteX101" fmla="*/ 12204000 w 12902436"/>
              <a:gd name="connsiteY101" fmla="*/ 4443332 h 6858000"/>
              <a:gd name="connsiteX102" fmla="*/ 12204000 w 12902436"/>
              <a:gd name="connsiteY102" fmla="*/ 6858000 h 6858000"/>
              <a:gd name="connsiteX103" fmla="*/ 0 w 12902436"/>
              <a:gd name="connsiteY103" fmla="*/ 6858000 h 6858000"/>
              <a:gd name="connsiteX104" fmla="*/ 0 w 12902436"/>
              <a:gd name="connsiteY104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893581 w 12902436"/>
              <a:gd name="connsiteY34" fmla="*/ 3494110 h 6858000"/>
              <a:gd name="connsiteX35" fmla="*/ 12868549 w 12902436"/>
              <a:gd name="connsiteY35" fmla="*/ 3584335 h 6858000"/>
              <a:gd name="connsiteX36" fmla="*/ 12204000 w 12902436"/>
              <a:gd name="connsiteY36" fmla="*/ 3962853 h 6858000"/>
              <a:gd name="connsiteX37" fmla="*/ 12204000 w 12902436"/>
              <a:gd name="connsiteY37" fmla="*/ 3724080 h 6858000"/>
              <a:gd name="connsiteX38" fmla="*/ 12204000 w 12902436"/>
              <a:gd name="connsiteY38" fmla="*/ 2611736 h 6858000"/>
              <a:gd name="connsiteX39" fmla="*/ 12204000 w 12902436"/>
              <a:gd name="connsiteY39" fmla="*/ 3481835 h 6858000"/>
              <a:gd name="connsiteX40" fmla="*/ 12204000 w 12902436"/>
              <a:gd name="connsiteY40" fmla="*/ 2611736 h 6858000"/>
              <a:gd name="connsiteX41" fmla="*/ 10020610 w 12902436"/>
              <a:gd name="connsiteY41" fmla="*/ 2606016 h 6858000"/>
              <a:gd name="connsiteX42" fmla="*/ 10147050 w 12902436"/>
              <a:gd name="connsiteY42" fmla="*/ 2639361 h 6858000"/>
              <a:gd name="connsiteX43" fmla="*/ 11789852 w 12902436"/>
              <a:gd name="connsiteY43" fmla="*/ 3573023 h 6858000"/>
              <a:gd name="connsiteX44" fmla="*/ 12043612 w 12902436"/>
              <a:gd name="connsiteY44" fmla="*/ 3573023 h 6858000"/>
              <a:gd name="connsiteX45" fmla="*/ 12204000 w 12902436"/>
              <a:gd name="connsiteY45" fmla="*/ 3481835 h 6858000"/>
              <a:gd name="connsiteX46" fmla="*/ 12204000 w 12902436"/>
              <a:gd name="connsiteY46" fmla="*/ 3724080 h 6858000"/>
              <a:gd name="connsiteX47" fmla="*/ 12047148 w 12902436"/>
              <a:gd name="connsiteY47" fmla="*/ 3813181 h 6858000"/>
              <a:gd name="connsiteX48" fmla="*/ 11789852 w 12902436"/>
              <a:gd name="connsiteY48" fmla="*/ 3812312 h 6858000"/>
              <a:gd name="connsiteX49" fmla="*/ 9894170 w 12902436"/>
              <a:gd name="connsiteY49" fmla="*/ 2735072 h 6858000"/>
              <a:gd name="connsiteX50" fmla="*/ 9872709 w 12902436"/>
              <a:gd name="connsiteY50" fmla="*/ 2660481 h 6858000"/>
              <a:gd name="connsiteX51" fmla="*/ 9894170 w 12902436"/>
              <a:gd name="connsiteY51" fmla="*/ 2639361 h 6858000"/>
              <a:gd name="connsiteX52" fmla="*/ 10020610 w 12902436"/>
              <a:gd name="connsiteY52" fmla="*/ 2606016 h 6858000"/>
              <a:gd name="connsiteX53" fmla="*/ 0 w 12902436"/>
              <a:gd name="connsiteY53" fmla="*/ 0 h 6858000"/>
              <a:gd name="connsiteX54" fmla="*/ 12204000 w 12902436"/>
              <a:gd name="connsiteY54" fmla="*/ 0 h 6858000"/>
              <a:gd name="connsiteX55" fmla="*/ 12204000 w 12902436"/>
              <a:gd name="connsiteY55" fmla="*/ 2611736 h 6858000"/>
              <a:gd name="connsiteX56" fmla="*/ 10144395 w 12902436"/>
              <a:gd name="connsiteY56" fmla="*/ 1442037 h 6858000"/>
              <a:gd name="connsiteX57" fmla="*/ 10017955 w 12902436"/>
              <a:gd name="connsiteY57" fmla="*/ 1408700 h 6858000"/>
              <a:gd name="connsiteX58" fmla="*/ 9891515 w 12902436"/>
              <a:gd name="connsiteY58" fmla="*/ 1442037 h 6858000"/>
              <a:gd name="connsiteX59" fmla="*/ 7171790 w 12902436"/>
              <a:gd name="connsiteY59" fmla="*/ 2989150 h 6858000"/>
              <a:gd name="connsiteX60" fmla="*/ 7146758 w 12902436"/>
              <a:gd name="connsiteY60" fmla="*/ 3079375 h 6858000"/>
              <a:gd name="connsiteX61" fmla="*/ 7171790 w 12902436"/>
              <a:gd name="connsiteY61" fmla="*/ 3104007 h 6858000"/>
              <a:gd name="connsiteX62" fmla="*/ 7997608 w 12902436"/>
              <a:gd name="connsiteY62" fmla="*/ 3573023 h 6858000"/>
              <a:gd name="connsiteX63" fmla="*/ 8250487 w 12902436"/>
              <a:gd name="connsiteY63" fmla="*/ 3573023 h 6858000"/>
              <a:gd name="connsiteX64" fmla="*/ 8629795 w 12902436"/>
              <a:gd name="connsiteY64" fmla="*/ 3358097 h 6858000"/>
              <a:gd name="connsiteX65" fmla="*/ 8882675 w 12902436"/>
              <a:gd name="connsiteY65" fmla="*/ 3358097 h 6858000"/>
              <a:gd name="connsiteX66" fmla="*/ 10104610 w 12902436"/>
              <a:gd name="connsiteY66" fmla="*/ 4054208 h 6858000"/>
              <a:gd name="connsiteX67" fmla="*/ 10357478 w 12902436"/>
              <a:gd name="connsiteY67" fmla="*/ 4054208 h 6858000"/>
              <a:gd name="connsiteX68" fmla="*/ 11056867 w 12902436"/>
              <a:gd name="connsiteY68" fmla="*/ 3657422 h 6858000"/>
              <a:gd name="connsiteX69" fmla="*/ 11090462 w 12902436"/>
              <a:gd name="connsiteY69" fmla="*/ 3657422 h 6858000"/>
              <a:gd name="connsiteX70" fmla="*/ 11789852 w 12902436"/>
              <a:gd name="connsiteY70" fmla="*/ 4054208 h 6858000"/>
              <a:gd name="connsiteX71" fmla="*/ 12043612 w 12902436"/>
              <a:gd name="connsiteY71" fmla="*/ 4054208 h 6858000"/>
              <a:gd name="connsiteX72" fmla="*/ 12204000 w 12902436"/>
              <a:gd name="connsiteY72" fmla="*/ 3962853 h 6858000"/>
              <a:gd name="connsiteX73" fmla="*/ 12204000 w 12902436"/>
              <a:gd name="connsiteY73" fmla="*/ 4199775 h 6858000"/>
              <a:gd name="connsiteX74" fmla="*/ 12043600 w 12902436"/>
              <a:gd name="connsiteY74" fmla="*/ 4290890 h 6858000"/>
              <a:gd name="connsiteX75" fmla="*/ 11789840 w 12902436"/>
              <a:gd name="connsiteY75" fmla="*/ 4290890 h 6858000"/>
              <a:gd name="connsiteX76" fmla="*/ 11090462 w 12902436"/>
              <a:gd name="connsiteY76" fmla="*/ 3894103 h 6858000"/>
              <a:gd name="connsiteX77" fmla="*/ 11056866 w 12902436"/>
              <a:gd name="connsiteY77" fmla="*/ 3894103 h 6858000"/>
              <a:gd name="connsiteX78" fmla="*/ 10357477 w 12902436"/>
              <a:gd name="connsiteY78" fmla="*/ 4290890 h 6858000"/>
              <a:gd name="connsiteX79" fmla="*/ 10104609 w 12902436"/>
              <a:gd name="connsiteY79" fmla="*/ 4290890 h 6858000"/>
              <a:gd name="connsiteX80" fmla="*/ 8882674 w 12902436"/>
              <a:gd name="connsiteY80" fmla="*/ 3594777 h 6858000"/>
              <a:gd name="connsiteX81" fmla="*/ 8629795 w 12902436"/>
              <a:gd name="connsiteY81" fmla="*/ 3594777 h 6858000"/>
              <a:gd name="connsiteX82" fmla="*/ 8250487 w 12902436"/>
              <a:gd name="connsiteY82" fmla="*/ 3809704 h 6858000"/>
              <a:gd name="connsiteX83" fmla="*/ 7997607 w 12902436"/>
              <a:gd name="connsiteY83" fmla="*/ 3809704 h 6858000"/>
              <a:gd name="connsiteX84" fmla="*/ 7298230 w 12902436"/>
              <a:gd name="connsiteY84" fmla="*/ 3415525 h 6858000"/>
              <a:gd name="connsiteX85" fmla="*/ 7281427 w 12902436"/>
              <a:gd name="connsiteY85" fmla="*/ 3410953 h 6858000"/>
              <a:gd name="connsiteX86" fmla="*/ 7264623 w 12902436"/>
              <a:gd name="connsiteY86" fmla="*/ 3415525 h 6858000"/>
              <a:gd name="connsiteX87" fmla="*/ 7176207 w 12902436"/>
              <a:gd name="connsiteY87" fmla="*/ 3467727 h 6858000"/>
              <a:gd name="connsiteX88" fmla="*/ 7145196 w 12902436"/>
              <a:gd name="connsiteY88" fmla="*/ 3556143 h 6858000"/>
              <a:gd name="connsiteX89" fmla="*/ 7171790 w 12902436"/>
              <a:gd name="connsiteY89" fmla="*/ 3584335 h 6858000"/>
              <a:gd name="connsiteX90" fmla="*/ 7997607 w 12902436"/>
              <a:gd name="connsiteY90" fmla="*/ 4053339 h 6858000"/>
              <a:gd name="connsiteX91" fmla="*/ 8250487 w 12902436"/>
              <a:gd name="connsiteY91" fmla="*/ 4053339 h 6858000"/>
              <a:gd name="connsiteX92" fmla="*/ 8629795 w 12902436"/>
              <a:gd name="connsiteY92" fmla="*/ 3838412 h 6858000"/>
              <a:gd name="connsiteX93" fmla="*/ 8882674 w 12902436"/>
              <a:gd name="connsiteY93" fmla="*/ 3838412 h 6858000"/>
              <a:gd name="connsiteX94" fmla="*/ 10104609 w 12902436"/>
              <a:gd name="connsiteY94" fmla="*/ 4534525 h 6858000"/>
              <a:gd name="connsiteX95" fmla="*/ 10357477 w 12902436"/>
              <a:gd name="connsiteY95" fmla="*/ 4534525 h 6858000"/>
              <a:gd name="connsiteX96" fmla="*/ 11056866 w 12902436"/>
              <a:gd name="connsiteY96" fmla="*/ 4136869 h 6858000"/>
              <a:gd name="connsiteX97" fmla="*/ 11090462 w 12902436"/>
              <a:gd name="connsiteY97" fmla="*/ 4136869 h 6858000"/>
              <a:gd name="connsiteX98" fmla="*/ 11789840 w 12902436"/>
              <a:gd name="connsiteY98" fmla="*/ 4534525 h 6858000"/>
              <a:gd name="connsiteX99" fmla="*/ 12043600 w 12902436"/>
              <a:gd name="connsiteY99" fmla="*/ 4534525 h 6858000"/>
              <a:gd name="connsiteX100" fmla="*/ 12204000 w 12902436"/>
              <a:gd name="connsiteY100" fmla="*/ 4443332 h 6858000"/>
              <a:gd name="connsiteX101" fmla="*/ 12204000 w 12902436"/>
              <a:gd name="connsiteY101" fmla="*/ 6858000 h 6858000"/>
              <a:gd name="connsiteX102" fmla="*/ 0 w 12902436"/>
              <a:gd name="connsiteY102" fmla="*/ 6858000 h 6858000"/>
              <a:gd name="connsiteX103" fmla="*/ 0 w 12902436"/>
              <a:gd name="connsiteY103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868549 w 12902313"/>
              <a:gd name="connsiteY34" fmla="*/ 3584335 h 6858000"/>
              <a:gd name="connsiteX35" fmla="*/ 12204000 w 12902313"/>
              <a:gd name="connsiteY35" fmla="*/ 3962853 h 6858000"/>
              <a:gd name="connsiteX36" fmla="*/ 12204000 w 12902313"/>
              <a:gd name="connsiteY36" fmla="*/ 3724080 h 6858000"/>
              <a:gd name="connsiteX37" fmla="*/ 12204000 w 12902313"/>
              <a:gd name="connsiteY37" fmla="*/ 2611736 h 6858000"/>
              <a:gd name="connsiteX38" fmla="*/ 12204000 w 12902313"/>
              <a:gd name="connsiteY38" fmla="*/ 3481835 h 6858000"/>
              <a:gd name="connsiteX39" fmla="*/ 12204000 w 12902313"/>
              <a:gd name="connsiteY39" fmla="*/ 2611736 h 6858000"/>
              <a:gd name="connsiteX40" fmla="*/ 10020610 w 12902313"/>
              <a:gd name="connsiteY40" fmla="*/ 2606016 h 6858000"/>
              <a:gd name="connsiteX41" fmla="*/ 10147050 w 12902313"/>
              <a:gd name="connsiteY41" fmla="*/ 2639361 h 6858000"/>
              <a:gd name="connsiteX42" fmla="*/ 11789852 w 12902313"/>
              <a:gd name="connsiteY42" fmla="*/ 3573023 h 6858000"/>
              <a:gd name="connsiteX43" fmla="*/ 12043612 w 12902313"/>
              <a:gd name="connsiteY43" fmla="*/ 3573023 h 6858000"/>
              <a:gd name="connsiteX44" fmla="*/ 12204000 w 12902313"/>
              <a:gd name="connsiteY44" fmla="*/ 3481835 h 6858000"/>
              <a:gd name="connsiteX45" fmla="*/ 12204000 w 12902313"/>
              <a:gd name="connsiteY45" fmla="*/ 3724080 h 6858000"/>
              <a:gd name="connsiteX46" fmla="*/ 12047148 w 12902313"/>
              <a:gd name="connsiteY46" fmla="*/ 3813181 h 6858000"/>
              <a:gd name="connsiteX47" fmla="*/ 11789852 w 12902313"/>
              <a:gd name="connsiteY47" fmla="*/ 3812312 h 6858000"/>
              <a:gd name="connsiteX48" fmla="*/ 9894170 w 12902313"/>
              <a:gd name="connsiteY48" fmla="*/ 2735072 h 6858000"/>
              <a:gd name="connsiteX49" fmla="*/ 9872709 w 12902313"/>
              <a:gd name="connsiteY49" fmla="*/ 2660481 h 6858000"/>
              <a:gd name="connsiteX50" fmla="*/ 9894170 w 12902313"/>
              <a:gd name="connsiteY50" fmla="*/ 2639361 h 6858000"/>
              <a:gd name="connsiteX51" fmla="*/ 10020610 w 12902313"/>
              <a:gd name="connsiteY51" fmla="*/ 2606016 h 6858000"/>
              <a:gd name="connsiteX52" fmla="*/ 0 w 12902313"/>
              <a:gd name="connsiteY52" fmla="*/ 0 h 6858000"/>
              <a:gd name="connsiteX53" fmla="*/ 12204000 w 12902313"/>
              <a:gd name="connsiteY53" fmla="*/ 0 h 6858000"/>
              <a:gd name="connsiteX54" fmla="*/ 12204000 w 12902313"/>
              <a:gd name="connsiteY54" fmla="*/ 2611736 h 6858000"/>
              <a:gd name="connsiteX55" fmla="*/ 10144395 w 12902313"/>
              <a:gd name="connsiteY55" fmla="*/ 1442037 h 6858000"/>
              <a:gd name="connsiteX56" fmla="*/ 10017955 w 12902313"/>
              <a:gd name="connsiteY56" fmla="*/ 1408700 h 6858000"/>
              <a:gd name="connsiteX57" fmla="*/ 9891515 w 12902313"/>
              <a:gd name="connsiteY57" fmla="*/ 1442037 h 6858000"/>
              <a:gd name="connsiteX58" fmla="*/ 7171790 w 12902313"/>
              <a:gd name="connsiteY58" fmla="*/ 2989150 h 6858000"/>
              <a:gd name="connsiteX59" fmla="*/ 7146758 w 12902313"/>
              <a:gd name="connsiteY59" fmla="*/ 3079375 h 6858000"/>
              <a:gd name="connsiteX60" fmla="*/ 7171790 w 12902313"/>
              <a:gd name="connsiteY60" fmla="*/ 3104007 h 6858000"/>
              <a:gd name="connsiteX61" fmla="*/ 7997608 w 12902313"/>
              <a:gd name="connsiteY61" fmla="*/ 3573023 h 6858000"/>
              <a:gd name="connsiteX62" fmla="*/ 8250487 w 12902313"/>
              <a:gd name="connsiteY62" fmla="*/ 3573023 h 6858000"/>
              <a:gd name="connsiteX63" fmla="*/ 8629795 w 12902313"/>
              <a:gd name="connsiteY63" fmla="*/ 3358097 h 6858000"/>
              <a:gd name="connsiteX64" fmla="*/ 8882675 w 12902313"/>
              <a:gd name="connsiteY64" fmla="*/ 3358097 h 6858000"/>
              <a:gd name="connsiteX65" fmla="*/ 10104610 w 12902313"/>
              <a:gd name="connsiteY65" fmla="*/ 4054208 h 6858000"/>
              <a:gd name="connsiteX66" fmla="*/ 10357478 w 12902313"/>
              <a:gd name="connsiteY66" fmla="*/ 4054208 h 6858000"/>
              <a:gd name="connsiteX67" fmla="*/ 11056867 w 12902313"/>
              <a:gd name="connsiteY67" fmla="*/ 3657422 h 6858000"/>
              <a:gd name="connsiteX68" fmla="*/ 11090462 w 12902313"/>
              <a:gd name="connsiteY68" fmla="*/ 3657422 h 6858000"/>
              <a:gd name="connsiteX69" fmla="*/ 11789852 w 12902313"/>
              <a:gd name="connsiteY69" fmla="*/ 4054208 h 6858000"/>
              <a:gd name="connsiteX70" fmla="*/ 12043612 w 12902313"/>
              <a:gd name="connsiteY70" fmla="*/ 4054208 h 6858000"/>
              <a:gd name="connsiteX71" fmla="*/ 12204000 w 12902313"/>
              <a:gd name="connsiteY71" fmla="*/ 3962853 h 6858000"/>
              <a:gd name="connsiteX72" fmla="*/ 12204000 w 12902313"/>
              <a:gd name="connsiteY72" fmla="*/ 4199775 h 6858000"/>
              <a:gd name="connsiteX73" fmla="*/ 12043600 w 12902313"/>
              <a:gd name="connsiteY73" fmla="*/ 4290890 h 6858000"/>
              <a:gd name="connsiteX74" fmla="*/ 11789840 w 12902313"/>
              <a:gd name="connsiteY74" fmla="*/ 4290890 h 6858000"/>
              <a:gd name="connsiteX75" fmla="*/ 11090462 w 12902313"/>
              <a:gd name="connsiteY75" fmla="*/ 3894103 h 6858000"/>
              <a:gd name="connsiteX76" fmla="*/ 11056866 w 12902313"/>
              <a:gd name="connsiteY76" fmla="*/ 3894103 h 6858000"/>
              <a:gd name="connsiteX77" fmla="*/ 10357477 w 12902313"/>
              <a:gd name="connsiteY77" fmla="*/ 4290890 h 6858000"/>
              <a:gd name="connsiteX78" fmla="*/ 10104609 w 12902313"/>
              <a:gd name="connsiteY78" fmla="*/ 4290890 h 6858000"/>
              <a:gd name="connsiteX79" fmla="*/ 8882674 w 12902313"/>
              <a:gd name="connsiteY79" fmla="*/ 3594777 h 6858000"/>
              <a:gd name="connsiteX80" fmla="*/ 8629795 w 12902313"/>
              <a:gd name="connsiteY80" fmla="*/ 3594777 h 6858000"/>
              <a:gd name="connsiteX81" fmla="*/ 8250487 w 12902313"/>
              <a:gd name="connsiteY81" fmla="*/ 3809704 h 6858000"/>
              <a:gd name="connsiteX82" fmla="*/ 7997607 w 12902313"/>
              <a:gd name="connsiteY82" fmla="*/ 3809704 h 6858000"/>
              <a:gd name="connsiteX83" fmla="*/ 7298230 w 12902313"/>
              <a:gd name="connsiteY83" fmla="*/ 3415525 h 6858000"/>
              <a:gd name="connsiteX84" fmla="*/ 7281427 w 12902313"/>
              <a:gd name="connsiteY84" fmla="*/ 3410953 h 6858000"/>
              <a:gd name="connsiteX85" fmla="*/ 7264623 w 12902313"/>
              <a:gd name="connsiteY85" fmla="*/ 3415525 h 6858000"/>
              <a:gd name="connsiteX86" fmla="*/ 7176207 w 12902313"/>
              <a:gd name="connsiteY86" fmla="*/ 3467727 h 6858000"/>
              <a:gd name="connsiteX87" fmla="*/ 7145196 w 12902313"/>
              <a:gd name="connsiteY87" fmla="*/ 3556143 h 6858000"/>
              <a:gd name="connsiteX88" fmla="*/ 7171790 w 12902313"/>
              <a:gd name="connsiteY88" fmla="*/ 3584335 h 6858000"/>
              <a:gd name="connsiteX89" fmla="*/ 7997607 w 12902313"/>
              <a:gd name="connsiteY89" fmla="*/ 4053339 h 6858000"/>
              <a:gd name="connsiteX90" fmla="*/ 8250487 w 12902313"/>
              <a:gd name="connsiteY90" fmla="*/ 4053339 h 6858000"/>
              <a:gd name="connsiteX91" fmla="*/ 8629795 w 12902313"/>
              <a:gd name="connsiteY91" fmla="*/ 3838412 h 6858000"/>
              <a:gd name="connsiteX92" fmla="*/ 8882674 w 12902313"/>
              <a:gd name="connsiteY92" fmla="*/ 3838412 h 6858000"/>
              <a:gd name="connsiteX93" fmla="*/ 10104609 w 12902313"/>
              <a:gd name="connsiteY93" fmla="*/ 4534525 h 6858000"/>
              <a:gd name="connsiteX94" fmla="*/ 10357477 w 12902313"/>
              <a:gd name="connsiteY94" fmla="*/ 4534525 h 6858000"/>
              <a:gd name="connsiteX95" fmla="*/ 11056866 w 12902313"/>
              <a:gd name="connsiteY95" fmla="*/ 4136869 h 6858000"/>
              <a:gd name="connsiteX96" fmla="*/ 11090462 w 12902313"/>
              <a:gd name="connsiteY96" fmla="*/ 4136869 h 6858000"/>
              <a:gd name="connsiteX97" fmla="*/ 11789840 w 12902313"/>
              <a:gd name="connsiteY97" fmla="*/ 4534525 h 6858000"/>
              <a:gd name="connsiteX98" fmla="*/ 12043600 w 12902313"/>
              <a:gd name="connsiteY98" fmla="*/ 4534525 h 6858000"/>
              <a:gd name="connsiteX99" fmla="*/ 12204000 w 12902313"/>
              <a:gd name="connsiteY99" fmla="*/ 4443332 h 6858000"/>
              <a:gd name="connsiteX100" fmla="*/ 12204000 w 12902313"/>
              <a:gd name="connsiteY100" fmla="*/ 6858000 h 6858000"/>
              <a:gd name="connsiteX101" fmla="*/ 0 w 12902313"/>
              <a:gd name="connsiteY101" fmla="*/ 6858000 h 6858000"/>
              <a:gd name="connsiteX102" fmla="*/ 0 w 12902313"/>
              <a:gd name="connsiteY102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204000 w 12902313"/>
              <a:gd name="connsiteY34" fmla="*/ 3962853 h 6858000"/>
              <a:gd name="connsiteX35" fmla="*/ 12204000 w 12902313"/>
              <a:gd name="connsiteY35" fmla="*/ 3724080 h 6858000"/>
              <a:gd name="connsiteX36" fmla="*/ 12204000 w 12902313"/>
              <a:gd name="connsiteY36" fmla="*/ 2611736 h 6858000"/>
              <a:gd name="connsiteX37" fmla="*/ 12204000 w 12902313"/>
              <a:gd name="connsiteY37" fmla="*/ 3481835 h 6858000"/>
              <a:gd name="connsiteX38" fmla="*/ 12204000 w 12902313"/>
              <a:gd name="connsiteY38" fmla="*/ 2611736 h 6858000"/>
              <a:gd name="connsiteX39" fmla="*/ 10020610 w 12902313"/>
              <a:gd name="connsiteY39" fmla="*/ 2606016 h 6858000"/>
              <a:gd name="connsiteX40" fmla="*/ 10147050 w 12902313"/>
              <a:gd name="connsiteY40" fmla="*/ 2639361 h 6858000"/>
              <a:gd name="connsiteX41" fmla="*/ 11789852 w 12902313"/>
              <a:gd name="connsiteY41" fmla="*/ 3573023 h 6858000"/>
              <a:gd name="connsiteX42" fmla="*/ 12043612 w 12902313"/>
              <a:gd name="connsiteY42" fmla="*/ 3573023 h 6858000"/>
              <a:gd name="connsiteX43" fmla="*/ 12204000 w 12902313"/>
              <a:gd name="connsiteY43" fmla="*/ 3481835 h 6858000"/>
              <a:gd name="connsiteX44" fmla="*/ 12204000 w 12902313"/>
              <a:gd name="connsiteY44" fmla="*/ 3724080 h 6858000"/>
              <a:gd name="connsiteX45" fmla="*/ 12047148 w 12902313"/>
              <a:gd name="connsiteY45" fmla="*/ 3813181 h 6858000"/>
              <a:gd name="connsiteX46" fmla="*/ 11789852 w 12902313"/>
              <a:gd name="connsiteY46" fmla="*/ 3812312 h 6858000"/>
              <a:gd name="connsiteX47" fmla="*/ 9894170 w 12902313"/>
              <a:gd name="connsiteY47" fmla="*/ 2735072 h 6858000"/>
              <a:gd name="connsiteX48" fmla="*/ 9872709 w 12902313"/>
              <a:gd name="connsiteY48" fmla="*/ 2660481 h 6858000"/>
              <a:gd name="connsiteX49" fmla="*/ 9894170 w 12902313"/>
              <a:gd name="connsiteY49" fmla="*/ 2639361 h 6858000"/>
              <a:gd name="connsiteX50" fmla="*/ 10020610 w 12902313"/>
              <a:gd name="connsiteY50" fmla="*/ 2606016 h 6858000"/>
              <a:gd name="connsiteX51" fmla="*/ 0 w 12902313"/>
              <a:gd name="connsiteY51" fmla="*/ 0 h 6858000"/>
              <a:gd name="connsiteX52" fmla="*/ 12204000 w 12902313"/>
              <a:gd name="connsiteY52" fmla="*/ 0 h 6858000"/>
              <a:gd name="connsiteX53" fmla="*/ 12204000 w 12902313"/>
              <a:gd name="connsiteY53" fmla="*/ 2611736 h 6858000"/>
              <a:gd name="connsiteX54" fmla="*/ 10144395 w 12902313"/>
              <a:gd name="connsiteY54" fmla="*/ 1442037 h 6858000"/>
              <a:gd name="connsiteX55" fmla="*/ 10017955 w 12902313"/>
              <a:gd name="connsiteY55" fmla="*/ 1408700 h 6858000"/>
              <a:gd name="connsiteX56" fmla="*/ 9891515 w 12902313"/>
              <a:gd name="connsiteY56" fmla="*/ 1442037 h 6858000"/>
              <a:gd name="connsiteX57" fmla="*/ 7171790 w 12902313"/>
              <a:gd name="connsiteY57" fmla="*/ 2989150 h 6858000"/>
              <a:gd name="connsiteX58" fmla="*/ 7146758 w 12902313"/>
              <a:gd name="connsiteY58" fmla="*/ 3079375 h 6858000"/>
              <a:gd name="connsiteX59" fmla="*/ 7171790 w 12902313"/>
              <a:gd name="connsiteY59" fmla="*/ 3104007 h 6858000"/>
              <a:gd name="connsiteX60" fmla="*/ 7997608 w 12902313"/>
              <a:gd name="connsiteY60" fmla="*/ 3573023 h 6858000"/>
              <a:gd name="connsiteX61" fmla="*/ 8250487 w 12902313"/>
              <a:gd name="connsiteY61" fmla="*/ 3573023 h 6858000"/>
              <a:gd name="connsiteX62" fmla="*/ 8629795 w 12902313"/>
              <a:gd name="connsiteY62" fmla="*/ 3358097 h 6858000"/>
              <a:gd name="connsiteX63" fmla="*/ 8882675 w 12902313"/>
              <a:gd name="connsiteY63" fmla="*/ 3358097 h 6858000"/>
              <a:gd name="connsiteX64" fmla="*/ 10104610 w 12902313"/>
              <a:gd name="connsiteY64" fmla="*/ 4054208 h 6858000"/>
              <a:gd name="connsiteX65" fmla="*/ 10357478 w 12902313"/>
              <a:gd name="connsiteY65" fmla="*/ 4054208 h 6858000"/>
              <a:gd name="connsiteX66" fmla="*/ 11056867 w 12902313"/>
              <a:gd name="connsiteY66" fmla="*/ 3657422 h 6858000"/>
              <a:gd name="connsiteX67" fmla="*/ 11090462 w 12902313"/>
              <a:gd name="connsiteY67" fmla="*/ 3657422 h 6858000"/>
              <a:gd name="connsiteX68" fmla="*/ 11789852 w 12902313"/>
              <a:gd name="connsiteY68" fmla="*/ 4054208 h 6858000"/>
              <a:gd name="connsiteX69" fmla="*/ 12043612 w 12902313"/>
              <a:gd name="connsiteY69" fmla="*/ 4054208 h 6858000"/>
              <a:gd name="connsiteX70" fmla="*/ 12204000 w 12902313"/>
              <a:gd name="connsiteY70" fmla="*/ 3962853 h 6858000"/>
              <a:gd name="connsiteX71" fmla="*/ 12204000 w 12902313"/>
              <a:gd name="connsiteY71" fmla="*/ 4199775 h 6858000"/>
              <a:gd name="connsiteX72" fmla="*/ 12043600 w 12902313"/>
              <a:gd name="connsiteY72" fmla="*/ 4290890 h 6858000"/>
              <a:gd name="connsiteX73" fmla="*/ 11789840 w 12902313"/>
              <a:gd name="connsiteY73" fmla="*/ 4290890 h 6858000"/>
              <a:gd name="connsiteX74" fmla="*/ 11090462 w 12902313"/>
              <a:gd name="connsiteY74" fmla="*/ 3894103 h 6858000"/>
              <a:gd name="connsiteX75" fmla="*/ 11056866 w 12902313"/>
              <a:gd name="connsiteY75" fmla="*/ 3894103 h 6858000"/>
              <a:gd name="connsiteX76" fmla="*/ 10357477 w 12902313"/>
              <a:gd name="connsiteY76" fmla="*/ 4290890 h 6858000"/>
              <a:gd name="connsiteX77" fmla="*/ 10104609 w 12902313"/>
              <a:gd name="connsiteY77" fmla="*/ 4290890 h 6858000"/>
              <a:gd name="connsiteX78" fmla="*/ 8882674 w 12902313"/>
              <a:gd name="connsiteY78" fmla="*/ 3594777 h 6858000"/>
              <a:gd name="connsiteX79" fmla="*/ 8629795 w 12902313"/>
              <a:gd name="connsiteY79" fmla="*/ 3594777 h 6858000"/>
              <a:gd name="connsiteX80" fmla="*/ 8250487 w 12902313"/>
              <a:gd name="connsiteY80" fmla="*/ 3809704 h 6858000"/>
              <a:gd name="connsiteX81" fmla="*/ 7997607 w 12902313"/>
              <a:gd name="connsiteY81" fmla="*/ 3809704 h 6858000"/>
              <a:gd name="connsiteX82" fmla="*/ 7298230 w 12902313"/>
              <a:gd name="connsiteY82" fmla="*/ 3415525 h 6858000"/>
              <a:gd name="connsiteX83" fmla="*/ 7281427 w 12902313"/>
              <a:gd name="connsiteY83" fmla="*/ 3410953 h 6858000"/>
              <a:gd name="connsiteX84" fmla="*/ 7264623 w 12902313"/>
              <a:gd name="connsiteY84" fmla="*/ 3415525 h 6858000"/>
              <a:gd name="connsiteX85" fmla="*/ 7176207 w 12902313"/>
              <a:gd name="connsiteY85" fmla="*/ 3467727 h 6858000"/>
              <a:gd name="connsiteX86" fmla="*/ 7145196 w 12902313"/>
              <a:gd name="connsiteY86" fmla="*/ 3556143 h 6858000"/>
              <a:gd name="connsiteX87" fmla="*/ 7171790 w 12902313"/>
              <a:gd name="connsiteY87" fmla="*/ 3584335 h 6858000"/>
              <a:gd name="connsiteX88" fmla="*/ 7997607 w 12902313"/>
              <a:gd name="connsiteY88" fmla="*/ 4053339 h 6858000"/>
              <a:gd name="connsiteX89" fmla="*/ 8250487 w 12902313"/>
              <a:gd name="connsiteY89" fmla="*/ 4053339 h 6858000"/>
              <a:gd name="connsiteX90" fmla="*/ 8629795 w 12902313"/>
              <a:gd name="connsiteY90" fmla="*/ 3838412 h 6858000"/>
              <a:gd name="connsiteX91" fmla="*/ 8882674 w 12902313"/>
              <a:gd name="connsiteY91" fmla="*/ 3838412 h 6858000"/>
              <a:gd name="connsiteX92" fmla="*/ 10104609 w 12902313"/>
              <a:gd name="connsiteY92" fmla="*/ 4534525 h 6858000"/>
              <a:gd name="connsiteX93" fmla="*/ 10357477 w 12902313"/>
              <a:gd name="connsiteY93" fmla="*/ 4534525 h 6858000"/>
              <a:gd name="connsiteX94" fmla="*/ 11056866 w 12902313"/>
              <a:gd name="connsiteY94" fmla="*/ 4136869 h 6858000"/>
              <a:gd name="connsiteX95" fmla="*/ 11090462 w 12902313"/>
              <a:gd name="connsiteY95" fmla="*/ 4136869 h 6858000"/>
              <a:gd name="connsiteX96" fmla="*/ 11789840 w 12902313"/>
              <a:gd name="connsiteY96" fmla="*/ 4534525 h 6858000"/>
              <a:gd name="connsiteX97" fmla="*/ 12043600 w 12902313"/>
              <a:gd name="connsiteY97" fmla="*/ 4534525 h 6858000"/>
              <a:gd name="connsiteX98" fmla="*/ 12204000 w 12902313"/>
              <a:gd name="connsiteY98" fmla="*/ 4443332 h 6858000"/>
              <a:gd name="connsiteX99" fmla="*/ 12204000 w 12902313"/>
              <a:gd name="connsiteY99" fmla="*/ 6858000 h 6858000"/>
              <a:gd name="connsiteX100" fmla="*/ 0 w 12902313"/>
              <a:gd name="connsiteY100" fmla="*/ 6858000 h 6858000"/>
              <a:gd name="connsiteX101" fmla="*/ 0 w 12902313"/>
              <a:gd name="connsiteY101" fmla="*/ 0 h 6858000"/>
              <a:gd name="connsiteX0" fmla="*/ 12742108 w 12902313"/>
              <a:gd name="connsiteY0" fmla="*/ 3894103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7281425 w 12902313"/>
              <a:gd name="connsiteY8" fmla="*/ 3889531 h 6858000"/>
              <a:gd name="connsiteX9" fmla="*/ 7264623 w 12902313"/>
              <a:gd name="connsiteY9" fmla="*/ 3894104 h 6858000"/>
              <a:gd name="connsiteX10" fmla="*/ 7176207 w 12902313"/>
              <a:gd name="connsiteY10" fmla="*/ 3946305 h 6858000"/>
              <a:gd name="connsiteX11" fmla="*/ 7151727 w 12902313"/>
              <a:gd name="connsiteY11" fmla="*/ 4037952 h 6858000"/>
              <a:gd name="connsiteX12" fmla="*/ 7176207 w 12902313"/>
              <a:gd name="connsiteY12" fmla="*/ 4062044 h 6858000"/>
              <a:gd name="connsiteX13" fmla="*/ 8002024 w 12902313"/>
              <a:gd name="connsiteY13" fmla="*/ 4531048 h 6858000"/>
              <a:gd name="connsiteX14" fmla="*/ 8254904 w 12902313"/>
              <a:gd name="connsiteY14" fmla="*/ 4531048 h 6858000"/>
              <a:gd name="connsiteX15" fmla="*/ 8634212 w 12902313"/>
              <a:gd name="connsiteY15" fmla="*/ 4315252 h 6858000"/>
              <a:gd name="connsiteX16" fmla="*/ 8887091 w 12902313"/>
              <a:gd name="connsiteY16" fmla="*/ 4315252 h 6858000"/>
              <a:gd name="connsiteX17" fmla="*/ 10109026 w 12902313"/>
              <a:gd name="connsiteY17" fmla="*/ 5011364 h 6858000"/>
              <a:gd name="connsiteX18" fmla="*/ 10361894 w 12902313"/>
              <a:gd name="connsiteY18" fmla="*/ 5011364 h 6858000"/>
              <a:gd name="connsiteX19" fmla="*/ 11183295 w 12902313"/>
              <a:gd name="connsiteY19" fmla="*/ 4541490 h 6858000"/>
              <a:gd name="connsiteX20" fmla="*/ 11208339 w 12902313"/>
              <a:gd name="connsiteY20" fmla="*/ 4451277 h 6858000"/>
              <a:gd name="connsiteX21" fmla="*/ 11183295 w 12902313"/>
              <a:gd name="connsiteY21" fmla="*/ 4426633 h 6858000"/>
              <a:gd name="connsiteX22" fmla="*/ 11094879 w 12902313"/>
              <a:gd name="connsiteY22" fmla="*/ 4373550 h 6858000"/>
              <a:gd name="connsiteX23" fmla="*/ 11061284 w 12902313"/>
              <a:gd name="connsiteY23" fmla="*/ 4373550 h 6858000"/>
              <a:gd name="connsiteX24" fmla="*/ 10361894 w 12902313"/>
              <a:gd name="connsiteY24" fmla="*/ 4771206 h 6858000"/>
              <a:gd name="connsiteX25" fmla="*/ 10104598 w 12902313"/>
              <a:gd name="connsiteY25" fmla="*/ 4770336 h 6858000"/>
              <a:gd name="connsiteX26" fmla="*/ 8882675 w 12902313"/>
              <a:gd name="connsiteY26" fmla="*/ 4074225 h 6858000"/>
              <a:gd name="connsiteX27" fmla="*/ 8629795 w 12902313"/>
              <a:gd name="connsiteY27" fmla="*/ 4074225 h 6858000"/>
              <a:gd name="connsiteX28" fmla="*/ 8250487 w 12902313"/>
              <a:gd name="connsiteY28" fmla="*/ 4289151 h 6858000"/>
              <a:gd name="connsiteX29" fmla="*/ 7997608 w 12902313"/>
              <a:gd name="connsiteY29" fmla="*/ 4289151 h 6858000"/>
              <a:gd name="connsiteX30" fmla="*/ 7298218 w 12902313"/>
              <a:gd name="connsiteY30" fmla="*/ 3894104 h 6858000"/>
              <a:gd name="connsiteX31" fmla="*/ 7281425 w 12902313"/>
              <a:gd name="connsiteY31" fmla="*/ 3889531 h 6858000"/>
              <a:gd name="connsiteX32" fmla="*/ 12204000 w 12902313"/>
              <a:gd name="connsiteY32" fmla="*/ 3724080 h 6858000"/>
              <a:gd name="connsiteX33" fmla="*/ 12204000 w 12902313"/>
              <a:gd name="connsiteY33" fmla="*/ 3962853 h 6858000"/>
              <a:gd name="connsiteX34" fmla="*/ 12204000 w 12902313"/>
              <a:gd name="connsiteY34" fmla="*/ 3724080 h 6858000"/>
              <a:gd name="connsiteX35" fmla="*/ 12204000 w 12902313"/>
              <a:gd name="connsiteY35" fmla="*/ 2611736 h 6858000"/>
              <a:gd name="connsiteX36" fmla="*/ 12204000 w 12902313"/>
              <a:gd name="connsiteY36" fmla="*/ 3481835 h 6858000"/>
              <a:gd name="connsiteX37" fmla="*/ 12204000 w 12902313"/>
              <a:gd name="connsiteY37" fmla="*/ 2611736 h 6858000"/>
              <a:gd name="connsiteX38" fmla="*/ 10020610 w 12902313"/>
              <a:gd name="connsiteY38" fmla="*/ 2606016 h 6858000"/>
              <a:gd name="connsiteX39" fmla="*/ 10147050 w 12902313"/>
              <a:gd name="connsiteY39" fmla="*/ 2639361 h 6858000"/>
              <a:gd name="connsiteX40" fmla="*/ 11789852 w 12902313"/>
              <a:gd name="connsiteY40" fmla="*/ 3573023 h 6858000"/>
              <a:gd name="connsiteX41" fmla="*/ 12043612 w 12902313"/>
              <a:gd name="connsiteY41" fmla="*/ 3573023 h 6858000"/>
              <a:gd name="connsiteX42" fmla="*/ 12204000 w 12902313"/>
              <a:gd name="connsiteY42" fmla="*/ 3481835 h 6858000"/>
              <a:gd name="connsiteX43" fmla="*/ 12204000 w 12902313"/>
              <a:gd name="connsiteY43" fmla="*/ 3724080 h 6858000"/>
              <a:gd name="connsiteX44" fmla="*/ 12047148 w 12902313"/>
              <a:gd name="connsiteY44" fmla="*/ 3813181 h 6858000"/>
              <a:gd name="connsiteX45" fmla="*/ 11789852 w 12902313"/>
              <a:gd name="connsiteY45" fmla="*/ 3812312 h 6858000"/>
              <a:gd name="connsiteX46" fmla="*/ 9894170 w 12902313"/>
              <a:gd name="connsiteY46" fmla="*/ 2735072 h 6858000"/>
              <a:gd name="connsiteX47" fmla="*/ 9872709 w 12902313"/>
              <a:gd name="connsiteY47" fmla="*/ 2660481 h 6858000"/>
              <a:gd name="connsiteX48" fmla="*/ 9894170 w 12902313"/>
              <a:gd name="connsiteY48" fmla="*/ 2639361 h 6858000"/>
              <a:gd name="connsiteX49" fmla="*/ 10020610 w 12902313"/>
              <a:gd name="connsiteY49" fmla="*/ 2606016 h 6858000"/>
              <a:gd name="connsiteX50" fmla="*/ 0 w 12902313"/>
              <a:gd name="connsiteY50" fmla="*/ 0 h 6858000"/>
              <a:gd name="connsiteX51" fmla="*/ 12204000 w 12902313"/>
              <a:gd name="connsiteY51" fmla="*/ 0 h 6858000"/>
              <a:gd name="connsiteX52" fmla="*/ 12204000 w 12902313"/>
              <a:gd name="connsiteY52" fmla="*/ 2611736 h 6858000"/>
              <a:gd name="connsiteX53" fmla="*/ 10144395 w 12902313"/>
              <a:gd name="connsiteY53" fmla="*/ 1442037 h 6858000"/>
              <a:gd name="connsiteX54" fmla="*/ 10017955 w 12902313"/>
              <a:gd name="connsiteY54" fmla="*/ 1408700 h 6858000"/>
              <a:gd name="connsiteX55" fmla="*/ 9891515 w 12902313"/>
              <a:gd name="connsiteY55" fmla="*/ 1442037 h 6858000"/>
              <a:gd name="connsiteX56" fmla="*/ 7171790 w 12902313"/>
              <a:gd name="connsiteY56" fmla="*/ 2989150 h 6858000"/>
              <a:gd name="connsiteX57" fmla="*/ 7146758 w 12902313"/>
              <a:gd name="connsiteY57" fmla="*/ 3079375 h 6858000"/>
              <a:gd name="connsiteX58" fmla="*/ 7171790 w 12902313"/>
              <a:gd name="connsiteY58" fmla="*/ 3104007 h 6858000"/>
              <a:gd name="connsiteX59" fmla="*/ 7997608 w 12902313"/>
              <a:gd name="connsiteY59" fmla="*/ 3573023 h 6858000"/>
              <a:gd name="connsiteX60" fmla="*/ 8250487 w 12902313"/>
              <a:gd name="connsiteY60" fmla="*/ 3573023 h 6858000"/>
              <a:gd name="connsiteX61" fmla="*/ 8629795 w 12902313"/>
              <a:gd name="connsiteY61" fmla="*/ 3358097 h 6858000"/>
              <a:gd name="connsiteX62" fmla="*/ 8882675 w 12902313"/>
              <a:gd name="connsiteY62" fmla="*/ 3358097 h 6858000"/>
              <a:gd name="connsiteX63" fmla="*/ 10104610 w 12902313"/>
              <a:gd name="connsiteY63" fmla="*/ 4054208 h 6858000"/>
              <a:gd name="connsiteX64" fmla="*/ 10357478 w 12902313"/>
              <a:gd name="connsiteY64" fmla="*/ 4054208 h 6858000"/>
              <a:gd name="connsiteX65" fmla="*/ 11056867 w 12902313"/>
              <a:gd name="connsiteY65" fmla="*/ 3657422 h 6858000"/>
              <a:gd name="connsiteX66" fmla="*/ 11090462 w 12902313"/>
              <a:gd name="connsiteY66" fmla="*/ 3657422 h 6858000"/>
              <a:gd name="connsiteX67" fmla="*/ 11789852 w 12902313"/>
              <a:gd name="connsiteY67" fmla="*/ 4054208 h 6858000"/>
              <a:gd name="connsiteX68" fmla="*/ 12043612 w 12902313"/>
              <a:gd name="connsiteY68" fmla="*/ 4054208 h 6858000"/>
              <a:gd name="connsiteX69" fmla="*/ 12204000 w 12902313"/>
              <a:gd name="connsiteY69" fmla="*/ 3962853 h 6858000"/>
              <a:gd name="connsiteX70" fmla="*/ 12204000 w 12902313"/>
              <a:gd name="connsiteY70" fmla="*/ 4199775 h 6858000"/>
              <a:gd name="connsiteX71" fmla="*/ 12043600 w 12902313"/>
              <a:gd name="connsiteY71" fmla="*/ 4290890 h 6858000"/>
              <a:gd name="connsiteX72" fmla="*/ 11789840 w 12902313"/>
              <a:gd name="connsiteY72" fmla="*/ 4290890 h 6858000"/>
              <a:gd name="connsiteX73" fmla="*/ 11090462 w 12902313"/>
              <a:gd name="connsiteY73" fmla="*/ 3894103 h 6858000"/>
              <a:gd name="connsiteX74" fmla="*/ 11056866 w 12902313"/>
              <a:gd name="connsiteY74" fmla="*/ 3894103 h 6858000"/>
              <a:gd name="connsiteX75" fmla="*/ 10357477 w 12902313"/>
              <a:gd name="connsiteY75" fmla="*/ 4290890 h 6858000"/>
              <a:gd name="connsiteX76" fmla="*/ 10104609 w 12902313"/>
              <a:gd name="connsiteY76" fmla="*/ 4290890 h 6858000"/>
              <a:gd name="connsiteX77" fmla="*/ 8882674 w 12902313"/>
              <a:gd name="connsiteY77" fmla="*/ 3594777 h 6858000"/>
              <a:gd name="connsiteX78" fmla="*/ 8629795 w 12902313"/>
              <a:gd name="connsiteY78" fmla="*/ 3594777 h 6858000"/>
              <a:gd name="connsiteX79" fmla="*/ 8250487 w 12902313"/>
              <a:gd name="connsiteY79" fmla="*/ 3809704 h 6858000"/>
              <a:gd name="connsiteX80" fmla="*/ 7997607 w 12902313"/>
              <a:gd name="connsiteY80" fmla="*/ 3809704 h 6858000"/>
              <a:gd name="connsiteX81" fmla="*/ 7298230 w 12902313"/>
              <a:gd name="connsiteY81" fmla="*/ 3415525 h 6858000"/>
              <a:gd name="connsiteX82" fmla="*/ 7281427 w 12902313"/>
              <a:gd name="connsiteY82" fmla="*/ 3410953 h 6858000"/>
              <a:gd name="connsiteX83" fmla="*/ 7264623 w 12902313"/>
              <a:gd name="connsiteY83" fmla="*/ 3415525 h 6858000"/>
              <a:gd name="connsiteX84" fmla="*/ 7176207 w 12902313"/>
              <a:gd name="connsiteY84" fmla="*/ 3467727 h 6858000"/>
              <a:gd name="connsiteX85" fmla="*/ 7145196 w 12902313"/>
              <a:gd name="connsiteY85" fmla="*/ 3556143 h 6858000"/>
              <a:gd name="connsiteX86" fmla="*/ 7171790 w 12902313"/>
              <a:gd name="connsiteY86" fmla="*/ 3584335 h 6858000"/>
              <a:gd name="connsiteX87" fmla="*/ 7997607 w 12902313"/>
              <a:gd name="connsiteY87" fmla="*/ 4053339 h 6858000"/>
              <a:gd name="connsiteX88" fmla="*/ 8250487 w 12902313"/>
              <a:gd name="connsiteY88" fmla="*/ 4053339 h 6858000"/>
              <a:gd name="connsiteX89" fmla="*/ 8629795 w 12902313"/>
              <a:gd name="connsiteY89" fmla="*/ 3838412 h 6858000"/>
              <a:gd name="connsiteX90" fmla="*/ 8882674 w 12902313"/>
              <a:gd name="connsiteY90" fmla="*/ 3838412 h 6858000"/>
              <a:gd name="connsiteX91" fmla="*/ 10104609 w 12902313"/>
              <a:gd name="connsiteY91" fmla="*/ 4534525 h 6858000"/>
              <a:gd name="connsiteX92" fmla="*/ 10357477 w 12902313"/>
              <a:gd name="connsiteY92" fmla="*/ 4534525 h 6858000"/>
              <a:gd name="connsiteX93" fmla="*/ 11056866 w 12902313"/>
              <a:gd name="connsiteY93" fmla="*/ 4136869 h 6858000"/>
              <a:gd name="connsiteX94" fmla="*/ 11090462 w 12902313"/>
              <a:gd name="connsiteY94" fmla="*/ 4136869 h 6858000"/>
              <a:gd name="connsiteX95" fmla="*/ 11789840 w 12902313"/>
              <a:gd name="connsiteY95" fmla="*/ 4534525 h 6858000"/>
              <a:gd name="connsiteX96" fmla="*/ 12043600 w 12902313"/>
              <a:gd name="connsiteY96" fmla="*/ 4534525 h 6858000"/>
              <a:gd name="connsiteX97" fmla="*/ 12204000 w 12902313"/>
              <a:gd name="connsiteY97" fmla="*/ 4443332 h 6858000"/>
              <a:gd name="connsiteX98" fmla="*/ 12204000 w 12902313"/>
              <a:gd name="connsiteY98" fmla="*/ 6858000 h 6858000"/>
              <a:gd name="connsiteX99" fmla="*/ 0 w 12902313"/>
              <a:gd name="connsiteY99" fmla="*/ 6858000 h 6858000"/>
              <a:gd name="connsiteX100" fmla="*/ 0 w 12902313"/>
              <a:gd name="connsiteY100" fmla="*/ 0 h 6858000"/>
              <a:gd name="connsiteX0" fmla="*/ 12204000 w 12902313"/>
              <a:gd name="connsiteY0" fmla="*/ 4199775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7281425 w 12902313"/>
              <a:gd name="connsiteY7" fmla="*/ 3889531 h 6858000"/>
              <a:gd name="connsiteX8" fmla="*/ 7264623 w 12902313"/>
              <a:gd name="connsiteY8" fmla="*/ 3894104 h 6858000"/>
              <a:gd name="connsiteX9" fmla="*/ 7176207 w 12902313"/>
              <a:gd name="connsiteY9" fmla="*/ 3946305 h 6858000"/>
              <a:gd name="connsiteX10" fmla="*/ 7151727 w 12902313"/>
              <a:gd name="connsiteY10" fmla="*/ 4037952 h 6858000"/>
              <a:gd name="connsiteX11" fmla="*/ 7176207 w 12902313"/>
              <a:gd name="connsiteY11" fmla="*/ 4062044 h 6858000"/>
              <a:gd name="connsiteX12" fmla="*/ 8002024 w 12902313"/>
              <a:gd name="connsiteY12" fmla="*/ 4531048 h 6858000"/>
              <a:gd name="connsiteX13" fmla="*/ 8254904 w 12902313"/>
              <a:gd name="connsiteY13" fmla="*/ 4531048 h 6858000"/>
              <a:gd name="connsiteX14" fmla="*/ 8634212 w 12902313"/>
              <a:gd name="connsiteY14" fmla="*/ 4315252 h 6858000"/>
              <a:gd name="connsiteX15" fmla="*/ 8887091 w 12902313"/>
              <a:gd name="connsiteY15" fmla="*/ 4315252 h 6858000"/>
              <a:gd name="connsiteX16" fmla="*/ 10109026 w 12902313"/>
              <a:gd name="connsiteY16" fmla="*/ 5011364 h 6858000"/>
              <a:gd name="connsiteX17" fmla="*/ 10361894 w 12902313"/>
              <a:gd name="connsiteY17" fmla="*/ 5011364 h 6858000"/>
              <a:gd name="connsiteX18" fmla="*/ 11183295 w 12902313"/>
              <a:gd name="connsiteY18" fmla="*/ 4541490 h 6858000"/>
              <a:gd name="connsiteX19" fmla="*/ 11208339 w 12902313"/>
              <a:gd name="connsiteY19" fmla="*/ 4451277 h 6858000"/>
              <a:gd name="connsiteX20" fmla="*/ 11183295 w 12902313"/>
              <a:gd name="connsiteY20" fmla="*/ 4426633 h 6858000"/>
              <a:gd name="connsiteX21" fmla="*/ 11094879 w 12902313"/>
              <a:gd name="connsiteY21" fmla="*/ 4373550 h 6858000"/>
              <a:gd name="connsiteX22" fmla="*/ 11061284 w 12902313"/>
              <a:gd name="connsiteY22" fmla="*/ 4373550 h 6858000"/>
              <a:gd name="connsiteX23" fmla="*/ 10361894 w 12902313"/>
              <a:gd name="connsiteY23" fmla="*/ 4771206 h 6858000"/>
              <a:gd name="connsiteX24" fmla="*/ 10104598 w 12902313"/>
              <a:gd name="connsiteY24" fmla="*/ 4770336 h 6858000"/>
              <a:gd name="connsiteX25" fmla="*/ 8882675 w 12902313"/>
              <a:gd name="connsiteY25" fmla="*/ 4074225 h 6858000"/>
              <a:gd name="connsiteX26" fmla="*/ 8629795 w 12902313"/>
              <a:gd name="connsiteY26" fmla="*/ 4074225 h 6858000"/>
              <a:gd name="connsiteX27" fmla="*/ 8250487 w 12902313"/>
              <a:gd name="connsiteY27" fmla="*/ 4289151 h 6858000"/>
              <a:gd name="connsiteX28" fmla="*/ 7997608 w 12902313"/>
              <a:gd name="connsiteY28" fmla="*/ 4289151 h 6858000"/>
              <a:gd name="connsiteX29" fmla="*/ 7298218 w 12902313"/>
              <a:gd name="connsiteY29" fmla="*/ 3894104 h 6858000"/>
              <a:gd name="connsiteX30" fmla="*/ 7281425 w 12902313"/>
              <a:gd name="connsiteY30" fmla="*/ 3889531 h 6858000"/>
              <a:gd name="connsiteX31" fmla="*/ 12204000 w 12902313"/>
              <a:gd name="connsiteY31" fmla="*/ 3724080 h 6858000"/>
              <a:gd name="connsiteX32" fmla="*/ 12204000 w 12902313"/>
              <a:gd name="connsiteY32" fmla="*/ 3962853 h 6858000"/>
              <a:gd name="connsiteX33" fmla="*/ 12204000 w 12902313"/>
              <a:gd name="connsiteY33" fmla="*/ 3724080 h 6858000"/>
              <a:gd name="connsiteX34" fmla="*/ 12204000 w 12902313"/>
              <a:gd name="connsiteY34" fmla="*/ 2611736 h 6858000"/>
              <a:gd name="connsiteX35" fmla="*/ 12204000 w 12902313"/>
              <a:gd name="connsiteY35" fmla="*/ 3481835 h 6858000"/>
              <a:gd name="connsiteX36" fmla="*/ 12204000 w 12902313"/>
              <a:gd name="connsiteY36" fmla="*/ 2611736 h 6858000"/>
              <a:gd name="connsiteX37" fmla="*/ 10020610 w 12902313"/>
              <a:gd name="connsiteY37" fmla="*/ 2606016 h 6858000"/>
              <a:gd name="connsiteX38" fmla="*/ 10147050 w 12902313"/>
              <a:gd name="connsiteY38" fmla="*/ 2639361 h 6858000"/>
              <a:gd name="connsiteX39" fmla="*/ 11789852 w 12902313"/>
              <a:gd name="connsiteY39" fmla="*/ 3573023 h 6858000"/>
              <a:gd name="connsiteX40" fmla="*/ 12043612 w 12902313"/>
              <a:gd name="connsiteY40" fmla="*/ 3573023 h 6858000"/>
              <a:gd name="connsiteX41" fmla="*/ 12204000 w 12902313"/>
              <a:gd name="connsiteY41" fmla="*/ 3481835 h 6858000"/>
              <a:gd name="connsiteX42" fmla="*/ 12204000 w 12902313"/>
              <a:gd name="connsiteY42" fmla="*/ 3724080 h 6858000"/>
              <a:gd name="connsiteX43" fmla="*/ 12047148 w 12902313"/>
              <a:gd name="connsiteY43" fmla="*/ 3813181 h 6858000"/>
              <a:gd name="connsiteX44" fmla="*/ 11789852 w 12902313"/>
              <a:gd name="connsiteY44" fmla="*/ 3812312 h 6858000"/>
              <a:gd name="connsiteX45" fmla="*/ 9894170 w 12902313"/>
              <a:gd name="connsiteY45" fmla="*/ 2735072 h 6858000"/>
              <a:gd name="connsiteX46" fmla="*/ 9872709 w 12902313"/>
              <a:gd name="connsiteY46" fmla="*/ 2660481 h 6858000"/>
              <a:gd name="connsiteX47" fmla="*/ 9894170 w 12902313"/>
              <a:gd name="connsiteY47" fmla="*/ 2639361 h 6858000"/>
              <a:gd name="connsiteX48" fmla="*/ 10020610 w 12902313"/>
              <a:gd name="connsiteY48" fmla="*/ 2606016 h 6858000"/>
              <a:gd name="connsiteX49" fmla="*/ 0 w 12902313"/>
              <a:gd name="connsiteY49" fmla="*/ 0 h 6858000"/>
              <a:gd name="connsiteX50" fmla="*/ 12204000 w 12902313"/>
              <a:gd name="connsiteY50" fmla="*/ 0 h 6858000"/>
              <a:gd name="connsiteX51" fmla="*/ 12204000 w 12902313"/>
              <a:gd name="connsiteY51" fmla="*/ 2611736 h 6858000"/>
              <a:gd name="connsiteX52" fmla="*/ 10144395 w 12902313"/>
              <a:gd name="connsiteY52" fmla="*/ 1442037 h 6858000"/>
              <a:gd name="connsiteX53" fmla="*/ 10017955 w 12902313"/>
              <a:gd name="connsiteY53" fmla="*/ 1408700 h 6858000"/>
              <a:gd name="connsiteX54" fmla="*/ 9891515 w 12902313"/>
              <a:gd name="connsiteY54" fmla="*/ 1442037 h 6858000"/>
              <a:gd name="connsiteX55" fmla="*/ 7171790 w 12902313"/>
              <a:gd name="connsiteY55" fmla="*/ 2989150 h 6858000"/>
              <a:gd name="connsiteX56" fmla="*/ 7146758 w 12902313"/>
              <a:gd name="connsiteY56" fmla="*/ 3079375 h 6858000"/>
              <a:gd name="connsiteX57" fmla="*/ 7171790 w 12902313"/>
              <a:gd name="connsiteY57" fmla="*/ 3104007 h 6858000"/>
              <a:gd name="connsiteX58" fmla="*/ 7997608 w 12902313"/>
              <a:gd name="connsiteY58" fmla="*/ 3573023 h 6858000"/>
              <a:gd name="connsiteX59" fmla="*/ 8250487 w 12902313"/>
              <a:gd name="connsiteY59" fmla="*/ 3573023 h 6858000"/>
              <a:gd name="connsiteX60" fmla="*/ 8629795 w 12902313"/>
              <a:gd name="connsiteY60" fmla="*/ 3358097 h 6858000"/>
              <a:gd name="connsiteX61" fmla="*/ 8882675 w 12902313"/>
              <a:gd name="connsiteY61" fmla="*/ 3358097 h 6858000"/>
              <a:gd name="connsiteX62" fmla="*/ 10104610 w 12902313"/>
              <a:gd name="connsiteY62" fmla="*/ 4054208 h 6858000"/>
              <a:gd name="connsiteX63" fmla="*/ 10357478 w 12902313"/>
              <a:gd name="connsiteY63" fmla="*/ 4054208 h 6858000"/>
              <a:gd name="connsiteX64" fmla="*/ 11056867 w 12902313"/>
              <a:gd name="connsiteY64" fmla="*/ 3657422 h 6858000"/>
              <a:gd name="connsiteX65" fmla="*/ 11090462 w 12902313"/>
              <a:gd name="connsiteY65" fmla="*/ 3657422 h 6858000"/>
              <a:gd name="connsiteX66" fmla="*/ 11789852 w 12902313"/>
              <a:gd name="connsiteY66" fmla="*/ 4054208 h 6858000"/>
              <a:gd name="connsiteX67" fmla="*/ 12043612 w 12902313"/>
              <a:gd name="connsiteY67" fmla="*/ 4054208 h 6858000"/>
              <a:gd name="connsiteX68" fmla="*/ 12204000 w 12902313"/>
              <a:gd name="connsiteY68" fmla="*/ 3962853 h 6858000"/>
              <a:gd name="connsiteX69" fmla="*/ 12204000 w 12902313"/>
              <a:gd name="connsiteY69" fmla="*/ 4199775 h 6858000"/>
              <a:gd name="connsiteX70" fmla="*/ 12043600 w 12902313"/>
              <a:gd name="connsiteY70" fmla="*/ 4290890 h 6858000"/>
              <a:gd name="connsiteX71" fmla="*/ 11789840 w 12902313"/>
              <a:gd name="connsiteY71" fmla="*/ 4290890 h 6858000"/>
              <a:gd name="connsiteX72" fmla="*/ 11090462 w 12902313"/>
              <a:gd name="connsiteY72" fmla="*/ 3894103 h 6858000"/>
              <a:gd name="connsiteX73" fmla="*/ 11056866 w 12902313"/>
              <a:gd name="connsiteY73" fmla="*/ 3894103 h 6858000"/>
              <a:gd name="connsiteX74" fmla="*/ 10357477 w 12902313"/>
              <a:gd name="connsiteY74" fmla="*/ 4290890 h 6858000"/>
              <a:gd name="connsiteX75" fmla="*/ 10104609 w 12902313"/>
              <a:gd name="connsiteY75" fmla="*/ 4290890 h 6858000"/>
              <a:gd name="connsiteX76" fmla="*/ 8882674 w 12902313"/>
              <a:gd name="connsiteY76" fmla="*/ 3594777 h 6858000"/>
              <a:gd name="connsiteX77" fmla="*/ 8629795 w 12902313"/>
              <a:gd name="connsiteY77" fmla="*/ 3594777 h 6858000"/>
              <a:gd name="connsiteX78" fmla="*/ 8250487 w 12902313"/>
              <a:gd name="connsiteY78" fmla="*/ 3809704 h 6858000"/>
              <a:gd name="connsiteX79" fmla="*/ 7997607 w 12902313"/>
              <a:gd name="connsiteY79" fmla="*/ 3809704 h 6858000"/>
              <a:gd name="connsiteX80" fmla="*/ 7298230 w 12902313"/>
              <a:gd name="connsiteY80" fmla="*/ 3415525 h 6858000"/>
              <a:gd name="connsiteX81" fmla="*/ 7281427 w 12902313"/>
              <a:gd name="connsiteY81" fmla="*/ 3410953 h 6858000"/>
              <a:gd name="connsiteX82" fmla="*/ 7264623 w 12902313"/>
              <a:gd name="connsiteY82" fmla="*/ 3415525 h 6858000"/>
              <a:gd name="connsiteX83" fmla="*/ 7176207 w 12902313"/>
              <a:gd name="connsiteY83" fmla="*/ 3467727 h 6858000"/>
              <a:gd name="connsiteX84" fmla="*/ 7145196 w 12902313"/>
              <a:gd name="connsiteY84" fmla="*/ 3556143 h 6858000"/>
              <a:gd name="connsiteX85" fmla="*/ 7171790 w 12902313"/>
              <a:gd name="connsiteY85" fmla="*/ 3584335 h 6858000"/>
              <a:gd name="connsiteX86" fmla="*/ 7997607 w 12902313"/>
              <a:gd name="connsiteY86" fmla="*/ 4053339 h 6858000"/>
              <a:gd name="connsiteX87" fmla="*/ 8250487 w 12902313"/>
              <a:gd name="connsiteY87" fmla="*/ 4053339 h 6858000"/>
              <a:gd name="connsiteX88" fmla="*/ 8629795 w 12902313"/>
              <a:gd name="connsiteY88" fmla="*/ 3838412 h 6858000"/>
              <a:gd name="connsiteX89" fmla="*/ 8882674 w 12902313"/>
              <a:gd name="connsiteY89" fmla="*/ 3838412 h 6858000"/>
              <a:gd name="connsiteX90" fmla="*/ 10104609 w 12902313"/>
              <a:gd name="connsiteY90" fmla="*/ 4534525 h 6858000"/>
              <a:gd name="connsiteX91" fmla="*/ 10357477 w 12902313"/>
              <a:gd name="connsiteY91" fmla="*/ 4534525 h 6858000"/>
              <a:gd name="connsiteX92" fmla="*/ 11056866 w 12902313"/>
              <a:gd name="connsiteY92" fmla="*/ 4136869 h 6858000"/>
              <a:gd name="connsiteX93" fmla="*/ 11090462 w 12902313"/>
              <a:gd name="connsiteY93" fmla="*/ 4136869 h 6858000"/>
              <a:gd name="connsiteX94" fmla="*/ 11789840 w 12902313"/>
              <a:gd name="connsiteY94" fmla="*/ 4534525 h 6858000"/>
              <a:gd name="connsiteX95" fmla="*/ 12043600 w 12902313"/>
              <a:gd name="connsiteY95" fmla="*/ 4534525 h 6858000"/>
              <a:gd name="connsiteX96" fmla="*/ 12204000 w 12902313"/>
              <a:gd name="connsiteY96" fmla="*/ 4443332 h 6858000"/>
              <a:gd name="connsiteX97" fmla="*/ 12204000 w 12902313"/>
              <a:gd name="connsiteY97" fmla="*/ 6858000 h 6858000"/>
              <a:gd name="connsiteX98" fmla="*/ 0 w 12902313"/>
              <a:gd name="connsiteY98" fmla="*/ 6858000 h 6858000"/>
              <a:gd name="connsiteX99" fmla="*/ 0 w 12902313"/>
              <a:gd name="connsiteY99" fmla="*/ 0 h 6858000"/>
              <a:gd name="connsiteX0" fmla="*/ 12204000 w 12902313"/>
              <a:gd name="connsiteY0" fmla="*/ 4199775 h 6858000"/>
              <a:gd name="connsiteX1" fmla="*/ 12868536 w 12902313"/>
              <a:gd name="connsiteY1" fmla="*/ 3949793 h 6858000"/>
              <a:gd name="connsiteX2" fmla="*/ 12893016 w 12902313"/>
              <a:gd name="connsiteY2" fmla="*/ 3973874 h 6858000"/>
              <a:gd name="connsiteX3" fmla="*/ 12868536 w 12902313"/>
              <a:gd name="connsiteY3" fmla="*/ 4065520 h 6858000"/>
              <a:gd name="connsiteX4" fmla="*/ 12204000 w 12902313"/>
              <a:gd name="connsiteY4" fmla="*/ 4443332 h 6858000"/>
              <a:gd name="connsiteX5" fmla="*/ 12204000 w 12902313"/>
              <a:gd name="connsiteY5" fmla="*/ 4199775 h 6858000"/>
              <a:gd name="connsiteX6" fmla="*/ 7281425 w 12902313"/>
              <a:gd name="connsiteY6" fmla="*/ 3889531 h 6858000"/>
              <a:gd name="connsiteX7" fmla="*/ 7264623 w 12902313"/>
              <a:gd name="connsiteY7" fmla="*/ 3894104 h 6858000"/>
              <a:gd name="connsiteX8" fmla="*/ 7176207 w 12902313"/>
              <a:gd name="connsiteY8" fmla="*/ 3946305 h 6858000"/>
              <a:gd name="connsiteX9" fmla="*/ 7151727 w 12902313"/>
              <a:gd name="connsiteY9" fmla="*/ 4037952 h 6858000"/>
              <a:gd name="connsiteX10" fmla="*/ 7176207 w 12902313"/>
              <a:gd name="connsiteY10" fmla="*/ 4062044 h 6858000"/>
              <a:gd name="connsiteX11" fmla="*/ 8002024 w 12902313"/>
              <a:gd name="connsiteY11" fmla="*/ 4531048 h 6858000"/>
              <a:gd name="connsiteX12" fmla="*/ 8254904 w 12902313"/>
              <a:gd name="connsiteY12" fmla="*/ 4531048 h 6858000"/>
              <a:gd name="connsiteX13" fmla="*/ 8634212 w 12902313"/>
              <a:gd name="connsiteY13" fmla="*/ 4315252 h 6858000"/>
              <a:gd name="connsiteX14" fmla="*/ 8887091 w 12902313"/>
              <a:gd name="connsiteY14" fmla="*/ 4315252 h 6858000"/>
              <a:gd name="connsiteX15" fmla="*/ 10109026 w 12902313"/>
              <a:gd name="connsiteY15" fmla="*/ 5011364 h 6858000"/>
              <a:gd name="connsiteX16" fmla="*/ 10361894 w 12902313"/>
              <a:gd name="connsiteY16" fmla="*/ 5011364 h 6858000"/>
              <a:gd name="connsiteX17" fmla="*/ 11183295 w 12902313"/>
              <a:gd name="connsiteY17" fmla="*/ 4541490 h 6858000"/>
              <a:gd name="connsiteX18" fmla="*/ 11208339 w 12902313"/>
              <a:gd name="connsiteY18" fmla="*/ 4451277 h 6858000"/>
              <a:gd name="connsiteX19" fmla="*/ 11183295 w 12902313"/>
              <a:gd name="connsiteY19" fmla="*/ 4426633 h 6858000"/>
              <a:gd name="connsiteX20" fmla="*/ 11094879 w 12902313"/>
              <a:gd name="connsiteY20" fmla="*/ 4373550 h 6858000"/>
              <a:gd name="connsiteX21" fmla="*/ 11061284 w 12902313"/>
              <a:gd name="connsiteY21" fmla="*/ 4373550 h 6858000"/>
              <a:gd name="connsiteX22" fmla="*/ 10361894 w 12902313"/>
              <a:gd name="connsiteY22" fmla="*/ 4771206 h 6858000"/>
              <a:gd name="connsiteX23" fmla="*/ 10104598 w 12902313"/>
              <a:gd name="connsiteY23" fmla="*/ 4770336 h 6858000"/>
              <a:gd name="connsiteX24" fmla="*/ 8882675 w 12902313"/>
              <a:gd name="connsiteY24" fmla="*/ 4074225 h 6858000"/>
              <a:gd name="connsiteX25" fmla="*/ 8629795 w 12902313"/>
              <a:gd name="connsiteY25" fmla="*/ 4074225 h 6858000"/>
              <a:gd name="connsiteX26" fmla="*/ 8250487 w 12902313"/>
              <a:gd name="connsiteY26" fmla="*/ 4289151 h 6858000"/>
              <a:gd name="connsiteX27" fmla="*/ 7997608 w 12902313"/>
              <a:gd name="connsiteY27" fmla="*/ 4289151 h 6858000"/>
              <a:gd name="connsiteX28" fmla="*/ 7298218 w 12902313"/>
              <a:gd name="connsiteY28" fmla="*/ 3894104 h 6858000"/>
              <a:gd name="connsiteX29" fmla="*/ 7281425 w 12902313"/>
              <a:gd name="connsiteY29" fmla="*/ 3889531 h 6858000"/>
              <a:gd name="connsiteX30" fmla="*/ 12204000 w 12902313"/>
              <a:gd name="connsiteY30" fmla="*/ 3724080 h 6858000"/>
              <a:gd name="connsiteX31" fmla="*/ 12204000 w 12902313"/>
              <a:gd name="connsiteY31" fmla="*/ 3962853 h 6858000"/>
              <a:gd name="connsiteX32" fmla="*/ 12204000 w 12902313"/>
              <a:gd name="connsiteY32" fmla="*/ 3724080 h 6858000"/>
              <a:gd name="connsiteX33" fmla="*/ 12204000 w 12902313"/>
              <a:gd name="connsiteY33" fmla="*/ 2611736 h 6858000"/>
              <a:gd name="connsiteX34" fmla="*/ 12204000 w 12902313"/>
              <a:gd name="connsiteY34" fmla="*/ 3481835 h 6858000"/>
              <a:gd name="connsiteX35" fmla="*/ 12204000 w 12902313"/>
              <a:gd name="connsiteY35" fmla="*/ 2611736 h 6858000"/>
              <a:gd name="connsiteX36" fmla="*/ 10020610 w 12902313"/>
              <a:gd name="connsiteY36" fmla="*/ 2606016 h 6858000"/>
              <a:gd name="connsiteX37" fmla="*/ 10147050 w 12902313"/>
              <a:gd name="connsiteY37" fmla="*/ 2639361 h 6858000"/>
              <a:gd name="connsiteX38" fmla="*/ 11789852 w 12902313"/>
              <a:gd name="connsiteY38" fmla="*/ 3573023 h 6858000"/>
              <a:gd name="connsiteX39" fmla="*/ 12043612 w 12902313"/>
              <a:gd name="connsiteY39" fmla="*/ 3573023 h 6858000"/>
              <a:gd name="connsiteX40" fmla="*/ 12204000 w 12902313"/>
              <a:gd name="connsiteY40" fmla="*/ 3481835 h 6858000"/>
              <a:gd name="connsiteX41" fmla="*/ 12204000 w 12902313"/>
              <a:gd name="connsiteY41" fmla="*/ 3724080 h 6858000"/>
              <a:gd name="connsiteX42" fmla="*/ 12047148 w 12902313"/>
              <a:gd name="connsiteY42" fmla="*/ 3813181 h 6858000"/>
              <a:gd name="connsiteX43" fmla="*/ 11789852 w 12902313"/>
              <a:gd name="connsiteY43" fmla="*/ 3812312 h 6858000"/>
              <a:gd name="connsiteX44" fmla="*/ 9894170 w 12902313"/>
              <a:gd name="connsiteY44" fmla="*/ 2735072 h 6858000"/>
              <a:gd name="connsiteX45" fmla="*/ 9872709 w 12902313"/>
              <a:gd name="connsiteY45" fmla="*/ 2660481 h 6858000"/>
              <a:gd name="connsiteX46" fmla="*/ 9894170 w 12902313"/>
              <a:gd name="connsiteY46" fmla="*/ 2639361 h 6858000"/>
              <a:gd name="connsiteX47" fmla="*/ 10020610 w 12902313"/>
              <a:gd name="connsiteY47" fmla="*/ 2606016 h 6858000"/>
              <a:gd name="connsiteX48" fmla="*/ 0 w 12902313"/>
              <a:gd name="connsiteY48" fmla="*/ 0 h 6858000"/>
              <a:gd name="connsiteX49" fmla="*/ 12204000 w 12902313"/>
              <a:gd name="connsiteY49" fmla="*/ 0 h 6858000"/>
              <a:gd name="connsiteX50" fmla="*/ 12204000 w 12902313"/>
              <a:gd name="connsiteY50" fmla="*/ 2611736 h 6858000"/>
              <a:gd name="connsiteX51" fmla="*/ 10144395 w 12902313"/>
              <a:gd name="connsiteY51" fmla="*/ 1442037 h 6858000"/>
              <a:gd name="connsiteX52" fmla="*/ 10017955 w 12902313"/>
              <a:gd name="connsiteY52" fmla="*/ 1408700 h 6858000"/>
              <a:gd name="connsiteX53" fmla="*/ 9891515 w 12902313"/>
              <a:gd name="connsiteY53" fmla="*/ 1442037 h 6858000"/>
              <a:gd name="connsiteX54" fmla="*/ 7171790 w 12902313"/>
              <a:gd name="connsiteY54" fmla="*/ 2989150 h 6858000"/>
              <a:gd name="connsiteX55" fmla="*/ 7146758 w 12902313"/>
              <a:gd name="connsiteY55" fmla="*/ 3079375 h 6858000"/>
              <a:gd name="connsiteX56" fmla="*/ 7171790 w 12902313"/>
              <a:gd name="connsiteY56" fmla="*/ 3104007 h 6858000"/>
              <a:gd name="connsiteX57" fmla="*/ 7997608 w 12902313"/>
              <a:gd name="connsiteY57" fmla="*/ 3573023 h 6858000"/>
              <a:gd name="connsiteX58" fmla="*/ 8250487 w 12902313"/>
              <a:gd name="connsiteY58" fmla="*/ 3573023 h 6858000"/>
              <a:gd name="connsiteX59" fmla="*/ 8629795 w 12902313"/>
              <a:gd name="connsiteY59" fmla="*/ 3358097 h 6858000"/>
              <a:gd name="connsiteX60" fmla="*/ 8882675 w 12902313"/>
              <a:gd name="connsiteY60" fmla="*/ 3358097 h 6858000"/>
              <a:gd name="connsiteX61" fmla="*/ 10104610 w 12902313"/>
              <a:gd name="connsiteY61" fmla="*/ 4054208 h 6858000"/>
              <a:gd name="connsiteX62" fmla="*/ 10357478 w 12902313"/>
              <a:gd name="connsiteY62" fmla="*/ 4054208 h 6858000"/>
              <a:gd name="connsiteX63" fmla="*/ 11056867 w 12902313"/>
              <a:gd name="connsiteY63" fmla="*/ 3657422 h 6858000"/>
              <a:gd name="connsiteX64" fmla="*/ 11090462 w 12902313"/>
              <a:gd name="connsiteY64" fmla="*/ 3657422 h 6858000"/>
              <a:gd name="connsiteX65" fmla="*/ 11789852 w 12902313"/>
              <a:gd name="connsiteY65" fmla="*/ 4054208 h 6858000"/>
              <a:gd name="connsiteX66" fmla="*/ 12043612 w 12902313"/>
              <a:gd name="connsiteY66" fmla="*/ 4054208 h 6858000"/>
              <a:gd name="connsiteX67" fmla="*/ 12204000 w 12902313"/>
              <a:gd name="connsiteY67" fmla="*/ 3962853 h 6858000"/>
              <a:gd name="connsiteX68" fmla="*/ 12204000 w 12902313"/>
              <a:gd name="connsiteY68" fmla="*/ 4199775 h 6858000"/>
              <a:gd name="connsiteX69" fmla="*/ 12043600 w 12902313"/>
              <a:gd name="connsiteY69" fmla="*/ 4290890 h 6858000"/>
              <a:gd name="connsiteX70" fmla="*/ 11789840 w 12902313"/>
              <a:gd name="connsiteY70" fmla="*/ 4290890 h 6858000"/>
              <a:gd name="connsiteX71" fmla="*/ 11090462 w 12902313"/>
              <a:gd name="connsiteY71" fmla="*/ 3894103 h 6858000"/>
              <a:gd name="connsiteX72" fmla="*/ 11056866 w 12902313"/>
              <a:gd name="connsiteY72" fmla="*/ 3894103 h 6858000"/>
              <a:gd name="connsiteX73" fmla="*/ 10357477 w 12902313"/>
              <a:gd name="connsiteY73" fmla="*/ 4290890 h 6858000"/>
              <a:gd name="connsiteX74" fmla="*/ 10104609 w 12902313"/>
              <a:gd name="connsiteY74" fmla="*/ 4290890 h 6858000"/>
              <a:gd name="connsiteX75" fmla="*/ 8882674 w 12902313"/>
              <a:gd name="connsiteY75" fmla="*/ 3594777 h 6858000"/>
              <a:gd name="connsiteX76" fmla="*/ 8629795 w 12902313"/>
              <a:gd name="connsiteY76" fmla="*/ 3594777 h 6858000"/>
              <a:gd name="connsiteX77" fmla="*/ 8250487 w 12902313"/>
              <a:gd name="connsiteY77" fmla="*/ 3809704 h 6858000"/>
              <a:gd name="connsiteX78" fmla="*/ 7997607 w 12902313"/>
              <a:gd name="connsiteY78" fmla="*/ 3809704 h 6858000"/>
              <a:gd name="connsiteX79" fmla="*/ 7298230 w 12902313"/>
              <a:gd name="connsiteY79" fmla="*/ 3415525 h 6858000"/>
              <a:gd name="connsiteX80" fmla="*/ 7281427 w 12902313"/>
              <a:gd name="connsiteY80" fmla="*/ 3410953 h 6858000"/>
              <a:gd name="connsiteX81" fmla="*/ 7264623 w 12902313"/>
              <a:gd name="connsiteY81" fmla="*/ 3415525 h 6858000"/>
              <a:gd name="connsiteX82" fmla="*/ 7176207 w 12902313"/>
              <a:gd name="connsiteY82" fmla="*/ 3467727 h 6858000"/>
              <a:gd name="connsiteX83" fmla="*/ 7145196 w 12902313"/>
              <a:gd name="connsiteY83" fmla="*/ 3556143 h 6858000"/>
              <a:gd name="connsiteX84" fmla="*/ 7171790 w 12902313"/>
              <a:gd name="connsiteY84" fmla="*/ 3584335 h 6858000"/>
              <a:gd name="connsiteX85" fmla="*/ 7997607 w 12902313"/>
              <a:gd name="connsiteY85" fmla="*/ 4053339 h 6858000"/>
              <a:gd name="connsiteX86" fmla="*/ 8250487 w 12902313"/>
              <a:gd name="connsiteY86" fmla="*/ 4053339 h 6858000"/>
              <a:gd name="connsiteX87" fmla="*/ 8629795 w 12902313"/>
              <a:gd name="connsiteY87" fmla="*/ 3838412 h 6858000"/>
              <a:gd name="connsiteX88" fmla="*/ 8882674 w 12902313"/>
              <a:gd name="connsiteY88" fmla="*/ 3838412 h 6858000"/>
              <a:gd name="connsiteX89" fmla="*/ 10104609 w 12902313"/>
              <a:gd name="connsiteY89" fmla="*/ 4534525 h 6858000"/>
              <a:gd name="connsiteX90" fmla="*/ 10357477 w 12902313"/>
              <a:gd name="connsiteY90" fmla="*/ 4534525 h 6858000"/>
              <a:gd name="connsiteX91" fmla="*/ 11056866 w 12902313"/>
              <a:gd name="connsiteY91" fmla="*/ 4136869 h 6858000"/>
              <a:gd name="connsiteX92" fmla="*/ 11090462 w 12902313"/>
              <a:gd name="connsiteY92" fmla="*/ 4136869 h 6858000"/>
              <a:gd name="connsiteX93" fmla="*/ 11789840 w 12902313"/>
              <a:gd name="connsiteY93" fmla="*/ 4534525 h 6858000"/>
              <a:gd name="connsiteX94" fmla="*/ 12043600 w 12902313"/>
              <a:gd name="connsiteY94" fmla="*/ 4534525 h 6858000"/>
              <a:gd name="connsiteX95" fmla="*/ 12204000 w 12902313"/>
              <a:gd name="connsiteY95" fmla="*/ 4443332 h 6858000"/>
              <a:gd name="connsiteX96" fmla="*/ 12204000 w 12902313"/>
              <a:gd name="connsiteY96" fmla="*/ 6858000 h 6858000"/>
              <a:gd name="connsiteX97" fmla="*/ 0 w 12902313"/>
              <a:gd name="connsiteY97" fmla="*/ 6858000 h 6858000"/>
              <a:gd name="connsiteX98" fmla="*/ 0 w 12902313"/>
              <a:gd name="connsiteY98" fmla="*/ 0 h 6858000"/>
              <a:gd name="connsiteX0" fmla="*/ 12204000 w 12938491"/>
              <a:gd name="connsiteY0" fmla="*/ 4199775 h 6858000"/>
              <a:gd name="connsiteX1" fmla="*/ 12868536 w 12938491"/>
              <a:gd name="connsiteY1" fmla="*/ 3949793 h 6858000"/>
              <a:gd name="connsiteX2" fmla="*/ 12893016 w 12938491"/>
              <a:gd name="connsiteY2" fmla="*/ 3973874 h 6858000"/>
              <a:gd name="connsiteX3" fmla="*/ 12204000 w 12938491"/>
              <a:gd name="connsiteY3" fmla="*/ 4443332 h 6858000"/>
              <a:gd name="connsiteX4" fmla="*/ 12204000 w 12938491"/>
              <a:gd name="connsiteY4" fmla="*/ 4199775 h 6858000"/>
              <a:gd name="connsiteX5" fmla="*/ 7281425 w 12938491"/>
              <a:gd name="connsiteY5" fmla="*/ 3889531 h 6858000"/>
              <a:gd name="connsiteX6" fmla="*/ 7264623 w 12938491"/>
              <a:gd name="connsiteY6" fmla="*/ 3894104 h 6858000"/>
              <a:gd name="connsiteX7" fmla="*/ 7176207 w 12938491"/>
              <a:gd name="connsiteY7" fmla="*/ 3946305 h 6858000"/>
              <a:gd name="connsiteX8" fmla="*/ 7151727 w 12938491"/>
              <a:gd name="connsiteY8" fmla="*/ 4037952 h 6858000"/>
              <a:gd name="connsiteX9" fmla="*/ 7176207 w 12938491"/>
              <a:gd name="connsiteY9" fmla="*/ 4062044 h 6858000"/>
              <a:gd name="connsiteX10" fmla="*/ 8002024 w 12938491"/>
              <a:gd name="connsiteY10" fmla="*/ 4531048 h 6858000"/>
              <a:gd name="connsiteX11" fmla="*/ 8254904 w 12938491"/>
              <a:gd name="connsiteY11" fmla="*/ 4531048 h 6858000"/>
              <a:gd name="connsiteX12" fmla="*/ 8634212 w 12938491"/>
              <a:gd name="connsiteY12" fmla="*/ 4315252 h 6858000"/>
              <a:gd name="connsiteX13" fmla="*/ 8887091 w 12938491"/>
              <a:gd name="connsiteY13" fmla="*/ 4315252 h 6858000"/>
              <a:gd name="connsiteX14" fmla="*/ 10109026 w 12938491"/>
              <a:gd name="connsiteY14" fmla="*/ 5011364 h 6858000"/>
              <a:gd name="connsiteX15" fmla="*/ 10361894 w 12938491"/>
              <a:gd name="connsiteY15" fmla="*/ 5011364 h 6858000"/>
              <a:gd name="connsiteX16" fmla="*/ 11183295 w 12938491"/>
              <a:gd name="connsiteY16" fmla="*/ 4541490 h 6858000"/>
              <a:gd name="connsiteX17" fmla="*/ 11208339 w 12938491"/>
              <a:gd name="connsiteY17" fmla="*/ 4451277 h 6858000"/>
              <a:gd name="connsiteX18" fmla="*/ 11183295 w 12938491"/>
              <a:gd name="connsiteY18" fmla="*/ 4426633 h 6858000"/>
              <a:gd name="connsiteX19" fmla="*/ 11094879 w 12938491"/>
              <a:gd name="connsiteY19" fmla="*/ 4373550 h 6858000"/>
              <a:gd name="connsiteX20" fmla="*/ 11061284 w 12938491"/>
              <a:gd name="connsiteY20" fmla="*/ 4373550 h 6858000"/>
              <a:gd name="connsiteX21" fmla="*/ 10361894 w 12938491"/>
              <a:gd name="connsiteY21" fmla="*/ 4771206 h 6858000"/>
              <a:gd name="connsiteX22" fmla="*/ 10104598 w 12938491"/>
              <a:gd name="connsiteY22" fmla="*/ 4770336 h 6858000"/>
              <a:gd name="connsiteX23" fmla="*/ 8882675 w 12938491"/>
              <a:gd name="connsiteY23" fmla="*/ 4074225 h 6858000"/>
              <a:gd name="connsiteX24" fmla="*/ 8629795 w 12938491"/>
              <a:gd name="connsiteY24" fmla="*/ 4074225 h 6858000"/>
              <a:gd name="connsiteX25" fmla="*/ 8250487 w 12938491"/>
              <a:gd name="connsiteY25" fmla="*/ 4289151 h 6858000"/>
              <a:gd name="connsiteX26" fmla="*/ 7997608 w 12938491"/>
              <a:gd name="connsiteY26" fmla="*/ 4289151 h 6858000"/>
              <a:gd name="connsiteX27" fmla="*/ 7298218 w 12938491"/>
              <a:gd name="connsiteY27" fmla="*/ 3894104 h 6858000"/>
              <a:gd name="connsiteX28" fmla="*/ 7281425 w 12938491"/>
              <a:gd name="connsiteY28" fmla="*/ 3889531 h 6858000"/>
              <a:gd name="connsiteX29" fmla="*/ 12204000 w 12938491"/>
              <a:gd name="connsiteY29" fmla="*/ 3724080 h 6858000"/>
              <a:gd name="connsiteX30" fmla="*/ 12204000 w 12938491"/>
              <a:gd name="connsiteY30" fmla="*/ 3962853 h 6858000"/>
              <a:gd name="connsiteX31" fmla="*/ 12204000 w 12938491"/>
              <a:gd name="connsiteY31" fmla="*/ 3724080 h 6858000"/>
              <a:gd name="connsiteX32" fmla="*/ 12204000 w 12938491"/>
              <a:gd name="connsiteY32" fmla="*/ 2611736 h 6858000"/>
              <a:gd name="connsiteX33" fmla="*/ 12204000 w 12938491"/>
              <a:gd name="connsiteY33" fmla="*/ 3481835 h 6858000"/>
              <a:gd name="connsiteX34" fmla="*/ 12204000 w 12938491"/>
              <a:gd name="connsiteY34" fmla="*/ 2611736 h 6858000"/>
              <a:gd name="connsiteX35" fmla="*/ 10020610 w 12938491"/>
              <a:gd name="connsiteY35" fmla="*/ 2606016 h 6858000"/>
              <a:gd name="connsiteX36" fmla="*/ 10147050 w 12938491"/>
              <a:gd name="connsiteY36" fmla="*/ 2639361 h 6858000"/>
              <a:gd name="connsiteX37" fmla="*/ 11789852 w 12938491"/>
              <a:gd name="connsiteY37" fmla="*/ 3573023 h 6858000"/>
              <a:gd name="connsiteX38" fmla="*/ 12043612 w 12938491"/>
              <a:gd name="connsiteY38" fmla="*/ 3573023 h 6858000"/>
              <a:gd name="connsiteX39" fmla="*/ 12204000 w 12938491"/>
              <a:gd name="connsiteY39" fmla="*/ 3481835 h 6858000"/>
              <a:gd name="connsiteX40" fmla="*/ 12204000 w 12938491"/>
              <a:gd name="connsiteY40" fmla="*/ 3724080 h 6858000"/>
              <a:gd name="connsiteX41" fmla="*/ 12047148 w 12938491"/>
              <a:gd name="connsiteY41" fmla="*/ 3813181 h 6858000"/>
              <a:gd name="connsiteX42" fmla="*/ 11789852 w 12938491"/>
              <a:gd name="connsiteY42" fmla="*/ 3812312 h 6858000"/>
              <a:gd name="connsiteX43" fmla="*/ 9894170 w 12938491"/>
              <a:gd name="connsiteY43" fmla="*/ 2735072 h 6858000"/>
              <a:gd name="connsiteX44" fmla="*/ 9872709 w 12938491"/>
              <a:gd name="connsiteY44" fmla="*/ 2660481 h 6858000"/>
              <a:gd name="connsiteX45" fmla="*/ 9894170 w 12938491"/>
              <a:gd name="connsiteY45" fmla="*/ 2639361 h 6858000"/>
              <a:gd name="connsiteX46" fmla="*/ 10020610 w 12938491"/>
              <a:gd name="connsiteY46" fmla="*/ 2606016 h 6858000"/>
              <a:gd name="connsiteX47" fmla="*/ 0 w 12938491"/>
              <a:gd name="connsiteY47" fmla="*/ 0 h 6858000"/>
              <a:gd name="connsiteX48" fmla="*/ 12204000 w 12938491"/>
              <a:gd name="connsiteY48" fmla="*/ 0 h 6858000"/>
              <a:gd name="connsiteX49" fmla="*/ 12204000 w 12938491"/>
              <a:gd name="connsiteY49" fmla="*/ 2611736 h 6858000"/>
              <a:gd name="connsiteX50" fmla="*/ 10144395 w 12938491"/>
              <a:gd name="connsiteY50" fmla="*/ 1442037 h 6858000"/>
              <a:gd name="connsiteX51" fmla="*/ 10017955 w 12938491"/>
              <a:gd name="connsiteY51" fmla="*/ 1408700 h 6858000"/>
              <a:gd name="connsiteX52" fmla="*/ 9891515 w 12938491"/>
              <a:gd name="connsiteY52" fmla="*/ 1442037 h 6858000"/>
              <a:gd name="connsiteX53" fmla="*/ 7171790 w 12938491"/>
              <a:gd name="connsiteY53" fmla="*/ 2989150 h 6858000"/>
              <a:gd name="connsiteX54" fmla="*/ 7146758 w 12938491"/>
              <a:gd name="connsiteY54" fmla="*/ 3079375 h 6858000"/>
              <a:gd name="connsiteX55" fmla="*/ 7171790 w 12938491"/>
              <a:gd name="connsiteY55" fmla="*/ 3104007 h 6858000"/>
              <a:gd name="connsiteX56" fmla="*/ 7997608 w 12938491"/>
              <a:gd name="connsiteY56" fmla="*/ 3573023 h 6858000"/>
              <a:gd name="connsiteX57" fmla="*/ 8250487 w 12938491"/>
              <a:gd name="connsiteY57" fmla="*/ 3573023 h 6858000"/>
              <a:gd name="connsiteX58" fmla="*/ 8629795 w 12938491"/>
              <a:gd name="connsiteY58" fmla="*/ 3358097 h 6858000"/>
              <a:gd name="connsiteX59" fmla="*/ 8882675 w 12938491"/>
              <a:gd name="connsiteY59" fmla="*/ 3358097 h 6858000"/>
              <a:gd name="connsiteX60" fmla="*/ 10104610 w 12938491"/>
              <a:gd name="connsiteY60" fmla="*/ 4054208 h 6858000"/>
              <a:gd name="connsiteX61" fmla="*/ 10357478 w 12938491"/>
              <a:gd name="connsiteY61" fmla="*/ 4054208 h 6858000"/>
              <a:gd name="connsiteX62" fmla="*/ 11056867 w 12938491"/>
              <a:gd name="connsiteY62" fmla="*/ 3657422 h 6858000"/>
              <a:gd name="connsiteX63" fmla="*/ 11090462 w 12938491"/>
              <a:gd name="connsiteY63" fmla="*/ 3657422 h 6858000"/>
              <a:gd name="connsiteX64" fmla="*/ 11789852 w 12938491"/>
              <a:gd name="connsiteY64" fmla="*/ 4054208 h 6858000"/>
              <a:gd name="connsiteX65" fmla="*/ 12043612 w 12938491"/>
              <a:gd name="connsiteY65" fmla="*/ 4054208 h 6858000"/>
              <a:gd name="connsiteX66" fmla="*/ 12204000 w 12938491"/>
              <a:gd name="connsiteY66" fmla="*/ 3962853 h 6858000"/>
              <a:gd name="connsiteX67" fmla="*/ 12204000 w 12938491"/>
              <a:gd name="connsiteY67" fmla="*/ 4199775 h 6858000"/>
              <a:gd name="connsiteX68" fmla="*/ 12043600 w 12938491"/>
              <a:gd name="connsiteY68" fmla="*/ 4290890 h 6858000"/>
              <a:gd name="connsiteX69" fmla="*/ 11789840 w 12938491"/>
              <a:gd name="connsiteY69" fmla="*/ 4290890 h 6858000"/>
              <a:gd name="connsiteX70" fmla="*/ 11090462 w 12938491"/>
              <a:gd name="connsiteY70" fmla="*/ 3894103 h 6858000"/>
              <a:gd name="connsiteX71" fmla="*/ 11056866 w 12938491"/>
              <a:gd name="connsiteY71" fmla="*/ 3894103 h 6858000"/>
              <a:gd name="connsiteX72" fmla="*/ 10357477 w 12938491"/>
              <a:gd name="connsiteY72" fmla="*/ 4290890 h 6858000"/>
              <a:gd name="connsiteX73" fmla="*/ 10104609 w 12938491"/>
              <a:gd name="connsiteY73" fmla="*/ 4290890 h 6858000"/>
              <a:gd name="connsiteX74" fmla="*/ 8882674 w 12938491"/>
              <a:gd name="connsiteY74" fmla="*/ 3594777 h 6858000"/>
              <a:gd name="connsiteX75" fmla="*/ 8629795 w 12938491"/>
              <a:gd name="connsiteY75" fmla="*/ 3594777 h 6858000"/>
              <a:gd name="connsiteX76" fmla="*/ 8250487 w 12938491"/>
              <a:gd name="connsiteY76" fmla="*/ 3809704 h 6858000"/>
              <a:gd name="connsiteX77" fmla="*/ 7997607 w 12938491"/>
              <a:gd name="connsiteY77" fmla="*/ 3809704 h 6858000"/>
              <a:gd name="connsiteX78" fmla="*/ 7298230 w 12938491"/>
              <a:gd name="connsiteY78" fmla="*/ 3415525 h 6858000"/>
              <a:gd name="connsiteX79" fmla="*/ 7281427 w 12938491"/>
              <a:gd name="connsiteY79" fmla="*/ 3410953 h 6858000"/>
              <a:gd name="connsiteX80" fmla="*/ 7264623 w 12938491"/>
              <a:gd name="connsiteY80" fmla="*/ 3415525 h 6858000"/>
              <a:gd name="connsiteX81" fmla="*/ 7176207 w 12938491"/>
              <a:gd name="connsiteY81" fmla="*/ 3467727 h 6858000"/>
              <a:gd name="connsiteX82" fmla="*/ 7145196 w 12938491"/>
              <a:gd name="connsiteY82" fmla="*/ 3556143 h 6858000"/>
              <a:gd name="connsiteX83" fmla="*/ 7171790 w 12938491"/>
              <a:gd name="connsiteY83" fmla="*/ 3584335 h 6858000"/>
              <a:gd name="connsiteX84" fmla="*/ 7997607 w 12938491"/>
              <a:gd name="connsiteY84" fmla="*/ 4053339 h 6858000"/>
              <a:gd name="connsiteX85" fmla="*/ 8250487 w 12938491"/>
              <a:gd name="connsiteY85" fmla="*/ 4053339 h 6858000"/>
              <a:gd name="connsiteX86" fmla="*/ 8629795 w 12938491"/>
              <a:gd name="connsiteY86" fmla="*/ 3838412 h 6858000"/>
              <a:gd name="connsiteX87" fmla="*/ 8882674 w 12938491"/>
              <a:gd name="connsiteY87" fmla="*/ 3838412 h 6858000"/>
              <a:gd name="connsiteX88" fmla="*/ 10104609 w 12938491"/>
              <a:gd name="connsiteY88" fmla="*/ 4534525 h 6858000"/>
              <a:gd name="connsiteX89" fmla="*/ 10357477 w 12938491"/>
              <a:gd name="connsiteY89" fmla="*/ 4534525 h 6858000"/>
              <a:gd name="connsiteX90" fmla="*/ 11056866 w 12938491"/>
              <a:gd name="connsiteY90" fmla="*/ 4136869 h 6858000"/>
              <a:gd name="connsiteX91" fmla="*/ 11090462 w 12938491"/>
              <a:gd name="connsiteY91" fmla="*/ 4136869 h 6858000"/>
              <a:gd name="connsiteX92" fmla="*/ 11789840 w 12938491"/>
              <a:gd name="connsiteY92" fmla="*/ 4534525 h 6858000"/>
              <a:gd name="connsiteX93" fmla="*/ 12043600 w 12938491"/>
              <a:gd name="connsiteY93" fmla="*/ 4534525 h 6858000"/>
              <a:gd name="connsiteX94" fmla="*/ 12204000 w 12938491"/>
              <a:gd name="connsiteY94" fmla="*/ 4443332 h 6858000"/>
              <a:gd name="connsiteX95" fmla="*/ 12204000 w 12938491"/>
              <a:gd name="connsiteY95" fmla="*/ 6858000 h 6858000"/>
              <a:gd name="connsiteX96" fmla="*/ 0 w 12938491"/>
              <a:gd name="connsiteY96" fmla="*/ 6858000 h 6858000"/>
              <a:gd name="connsiteX97" fmla="*/ 0 w 12938491"/>
              <a:gd name="connsiteY97" fmla="*/ 0 h 6858000"/>
              <a:gd name="connsiteX0" fmla="*/ 12204000 w 12868536"/>
              <a:gd name="connsiteY0" fmla="*/ 4199775 h 6858000"/>
              <a:gd name="connsiteX1" fmla="*/ 12868536 w 12868536"/>
              <a:gd name="connsiteY1" fmla="*/ 3949793 h 6858000"/>
              <a:gd name="connsiteX2" fmla="*/ 12204000 w 12868536"/>
              <a:gd name="connsiteY2" fmla="*/ 4443332 h 6858000"/>
              <a:gd name="connsiteX3" fmla="*/ 12204000 w 12868536"/>
              <a:gd name="connsiteY3" fmla="*/ 4199775 h 6858000"/>
              <a:gd name="connsiteX4" fmla="*/ 7281425 w 12868536"/>
              <a:gd name="connsiteY4" fmla="*/ 3889531 h 6858000"/>
              <a:gd name="connsiteX5" fmla="*/ 7264623 w 12868536"/>
              <a:gd name="connsiteY5" fmla="*/ 3894104 h 6858000"/>
              <a:gd name="connsiteX6" fmla="*/ 7176207 w 12868536"/>
              <a:gd name="connsiteY6" fmla="*/ 3946305 h 6858000"/>
              <a:gd name="connsiteX7" fmla="*/ 7151727 w 12868536"/>
              <a:gd name="connsiteY7" fmla="*/ 4037952 h 6858000"/>
              <a:gd name="connsiteX8" fmla="*/ 7176207 w 12868536"/>
              <a:gd name="connsiteY8" fmla="*/ 4062044 h 6858000"/>
              <a:gd name="connsiteX9" fmla="*/ 8002024 w 12868536"/>
              <a:gd name="connsiteY9" fmla="*/ 4531048 h 6858000"/>
              <a:gd name="connsiteX10" fmla="*/ 8254904 w 12868536"/>
              <a:gd name="connsiteY10" fmla="*/ 4531048 h 6858000"/>
              <a:gd name="connsiteX11" fmla="*/ 8634212 w 12868536"/>
              <a:gd name="connsiteY11" fmla="*/ 4315252 h 6858000"/>
              <a:gd name="connsiteX12" fmla="*/ 8887091 w 12868536"/>
              <a:gd name="connsiteY12" fmla="*/ 4315252 h 6858000"/>
              <a:gd name="connsiteX13" fmla="*/ 10109026 w 12868536"/>
              <a:gd name="connsiteY13" fmla="*/ 5011364 h 6858000"/>
              <a:gd name="connsiteX14" fmla="*/ 10361894 w 12868536"/>
              <a:gd name="connsiteY14" fmla="*/ 5011364 h 6858000"/>
              <a:gd name="connsiteX15" fmla="*/ 11183295 w 12868536"/>
              <a:gd name="connsiteY15" fmla="*/ 4541490 h 6858000"/>
              <a:gd name="connsiteX16" fmla="*/ 11208339 w 12868536"/>
              <a:gd name="connsiteY16" fmla="*/ 4451277 h 6858000"/>
              <a:gd name="connsiteX17" fmla="*/ 11183295 w 12868536"/>
              <a:gd name="connsiteY17" fmla="*/ 4426633 h 6858000"/>
              <a:gd name="connsiteX18" fmla="*/ 11094879 w 12868536"/>
              <a:gd name="connsiteY18" fmla="*/ 4373550 h 6858000"/>
              <a:gd name="connsiteX19" fmla="*/ 11061284 w 12868536"/>
              <a:gd name="connsiteY19" fmla="*/ 4373550 h 6858000"/>
              <a:gd name="connsiteX20" fmla="*/ 10361894 w 12868536"/>
              <a:gd name="connsiteY20" fmla="*/ 4771206 h 6858000"/>
              <a:gd name="connsiteX21" fmla="*/ 10104598 w 12868536"/>
              <a:gd name="connsiteY21" fmla="*/ 4770336 h 6858000"/>
              <a:gd name="connsiteX22" fmla="*/ 8882675 w 12868536"/>
              <a:gd name="connsiteY22" fmla="*/ 4074225 h 6858000"/>
              <a:gd name="connsiteX23" fmla="*/ 8629795 w 12868536"/>
              <a:gd name="connsiteY23" fmla="*/ 4074225 h 6858000"/>
              <a:gd name="connsiteX24" fmla="*/ 8250487 w 12868536"/>
              <a:gd name="connsiteY24" fmla="*/ 4289151 h 6858000"/>
              <a:gd name="connsiteX25" fmla="*/ 7997608 w 12868536"/>
              <a:gd name="connsiteY25" fmla="*/ 4289151 h 6858000"/>
              <a:gd name="connsiteX26" fmla="*/ 7298218 w 12868536"/>
              <a:gd name="connsiteY26" fmla="*/ 3894104 h 6858000"/>
              <a:gd name="connsiteX27" fmla="*/ 7281425 w 12868536"/>
              <a:gd name="connsiteY27" fmla="*/ 3889531 h 6858000"/>
              <a:gd name="connsiteX28" fmla="*/ 12204000 w 12868536"/>
              <a:gd name="connsiteY28" fmla="*/ 3724080 h 6858000"/>
              <a:gd name="connsiteX29" fmla="*/ 12204000 w 12868536"/>
              <a:gd name="connsiteY29" fmla="*/ 3962853 h 6858000"/>
              <a:gd name="connsiteX30" fmla="*/ 12204000 w 12868536"/>
              <a:gd name="connsiteY30" fmla="*/ 3724080 h 6858000"/>
              <a:gd name="connsiteX31" fmla="*/ 12204000 w 12868536"/>
              <a:gd name="connsiteY31" fmla="*/ 2611736 h 6858000"/>
              <a:gd name="connsiteX32" fmla="*/ 12204000 w 12868536"/>
              <a:gd name="connsiteY32" fmla="*/ 3481835 h 6858000"/>
              <a:gd name="connsiteX33" fmla="*/ 12204000 w 12868536"/>
              <a:gd name="connsiteY33" fmla="*/ 2611736 h 6858000"/>
              <a:gd name="connsiteX34" fmla="*/ 10020610 w 12868536"/>
              <a:gd name="connsiteY34" fmla="*/ 2606016 h 6858000"/>
              <a:gd name="connsiteX35" fmla="*/ 10147050 w 12868536"/>
              <a:gd name="connsiteY35" fmla="*/ 2639361 h 6858000"/>
              <a:gd name="connsiteX36" fmla="*/ 11789852 w 12868536"/>
              <a:gd name="connsiteY36" fmla="*/ 3573023 h 6858000"/>
              <a:gd name="connsiteX37" fmla="*/ 12043612 w 12868536"/>
              <a:gd name="connsiteY37" fmla="*/ 3573023 h 6858000"/>
              <a:gd name="connsiteX38" fmla="*/ 12204000 w 12868536"/>
              <a:gd name="connsiteY38" fmla="*/ 3481835 h 6858000"/>
              <a:gd name="connsiteX39" fmla="*/ 12204000 w 12868536"/>
              <a:gd name="connsiteY39" fmla="*/ 3724080 h 6858000"/>
              <a:gd name="connsiteX40" fmla="*/ 12047148 w 12868536"/>
              <a:gd name="connsiteY40" fmla="*/ 3813181 h 6858000"/>
              <a:gd name="connsiteX41" fmla="*/ 11789852 w 12868536"/>
              <a:gd name="connsiteY41" fmla="*/ 3812312 h 6858000"/>
              <a:gd name="connsiteX42" fmla="*/ 9894170 w 12868536"/>
              <a:gd name="connsiteY42" fmla="*/ 2735072 h 6858000"/>
              <a:gd name="connsiteX43" fmla="*/ 9872709 w 12868536"/>
              <a:gd name="connsiteY43" fmla="*/ 2660481 h 6858000"/>
              <a:gd name="connsiteX44" fmla="*/ 9894170 w 12868536"/>
              <a:gd name="connsiteY44" fmla="*/ 2639361 h 6858000"/>
              <a:gd name="connsiteX45" fmla="*/ 10020610 w 12868536"/>
              <a:gd name="connsiteY45" fmla="*/ 2606016 h 6858000"/>
              <a:gd name="connsiteX46" fmla="*/ 0 w 12868536"/>
              <a:gd name="connsiteY46" fmla="*/ 0 h 6858000"/>
              <a:gd name="connsiteX47" fmla="*/ 12204000 w 12868536"/>
              <a:gd name="connsiteY47" fmla="*/ 0 h 6858000"/>
              <a:gd name="connsiteX48" fmla="*/ 12204000 w 12868536"/>
              <a:gd name="connsiteY48" fmla="*/ 2611736 h 6858000"/>
              <a:gd name="connsiteX49" fmla="*/ 10144395 w 12868536"/>
              <a:gd name="connsiteY49" fmla="*/ 1442037 h 6858000"/>
              <a:gd name="connsiteX50" fmla="*/ 10017955 w 12868536"/>
              <a:gd name="connsiteY50" fmla="*/ 1408700 h 6858000"/>
              <a:gd name="connsiteX51" fmla="*/ 9891515 w 12868536"/>
              <a:gd name="connsiteY51" fmla="*/ 1442037 h 6858000"/>
              <a:gd name="connsiteX52" fmla="*/ 7171790 w 12868536"/>
              <a:gd name="connsiteY52" fmla="*/ 2989150 h 6858000"/>
              <a:gd name="connsiteX53" fmla="*/ 7146758 w 12868536"/>
              <a:gd name="connsiteY53" fmla="*/ 3079375 h 6858000"/>
              <a:gd name="connsiteX54" fmla="*/ 7171790 w 12868536"/>
              <a:gd name="connsiteY54" fmla="*/ 3104007 h 6858000"/>
              <a:gd name="connsiteX55" fmla="*/ 7997608 w 12868536"/>
              <a:gd name="connsiteY55" fmla="*/ 3573023 h 6858000"/>
              <a:gd name="connsiteX56" fmla="*/ 8250487 w 12868536"/>
              <a:gd name="connsiteY56" fmla="*/ 3573023 h 6858000"/>
              <a:gd name="connsiteX57" fmla="*/ 8629795 w 12868536"/>
              <a:gd name="connsiteY57" fmla="*/ 3358097 h 6858000"/>
              <a:gd name="connsiteX58" fmla="*/ 8882675 w 12868536"/>
              <a:gd name="connsiteY58" fmla="*/ 3358097 h 6858000"/>
              <a:gd name="connsiteX59" fmla="*/ 10104610 w 12868536"/>
              <a:gd name="connsiteY59" fmla="*/ 4054208 h 6858000"/>
              <a:gd name="connsiteX60" fmla="*/ 10357478 w 12868536"/>
              <a:gd name="connsiteY60" fmla="*/ 4054208 h 6858000"/>
              <a:gd name="connsiteX61" fmla="*/ 11056867 w 12868536"/>
              <a:gd name="connsiteY61" fmla="*/ 3657422 h 6858000"/>
              <a:gd name="connsiteX62" fmla="*/ 11090462 w 12868536"/>
              <a:gd name="connsiteY62" fmla="*/ 3657422 h 6858000"/>
              <a:gd name="connsiteX63" fmla="*/ 11789852 w 12868536"/>
              <a:gd name="connsiteY63" fmla="*/ 4054208 h 6858000"/>
              <a:gd name="connsiteX64" fmla="*/ 12043612 w 12868536"/>
              <a:gd name="connsiteY64" fmla="*/ 4054208 h 6858000"/>
              <a:gd name="connsiteX65" fmla="*/ 12204000 w 12868536"/>
              <a:gd name="connsiteY65" fmla="*/ 3962853 h 6858000"/>
              <a:gd name="connsiteX66" fmla="*/ 12204000 w 12868536"/>
              <a:gd name="connsiteY66" fmla="*/ 4199775 h 6858000"/>
              <a:gd name="connsiteX67" fmla="*/ 12043600 w 12868536"/>
              <a:gd name="connsiteY67" fmla="*/ 4290890 h 6858000"/>
              <a:gd name="connsiteX68" fmla="*/ 11789840 w 12868536"/>
              <a:gd name="connsiteY68" fmla="*/ 4290890 h 6858000"/>
              <a:gd name="connsiteX69" fmla="*/ 11090462 w 12868536"/>
              <a:gd name="connsiteY69" fmla="*/ 3894103 h 6858000"/>
              <a:gd name="connsiteX70" fmla="*/ 11056866 w 12868536"/>
              <a:gd name="connsiteY70" fmla="*/ 3894103 h 6858000"/>
              <a:gd name="connsiteX71" fmla="*/ 10357477 w 12868536"/>
              <a:gd name="connsiteY71" fmla="*/ 4290890 h 6858000"/>
              <a:gd name="connsiteX72" fmla="*/ 10104609 w 12868536"/>
              <a:gd name="connsiteY72" fmla="*/ 4290890 h 6858000"/>
              <a:gd name="connsiteX73" fmla="*/ 8882674 w 12868536"/>
              <a:gd name="connsiteY73" fmla="*/ 3594777 h 6858000"/>
              <a:gd name="connsiteX74" fmla="*/ 8629795 w 12868536"/>
              <a:gd name="connsiteY74" fmla="*/ 3594777 h 6858000"/>
              <a:gd name="connsiteX75" fmla="*/ 8250487 w 12868536"/>
              <a:gd name="connsiteY75" fmla="*/ 3809704 h 6858000"/>
              <a:gd name="connsiteX76" fmla="*/ 7997607 w 12868536"/>
              <a:gd name="connsiteY76" fmla="*/ 3809704 h 6858000"/>
              <a:gd name="connsiteX77" fmla="*/ 7298230 w 12868536"/>
              <a:gd name="connsiteY77" fmla="*/ 3415525 h 6858000"/>
              <a:gd name="connsiteX78" fmla="*/ 7281427 w 12868536"/>
              <a:gd name="connsiteY78" fmla="*/ 3410953 h 6858000"/>
              <a:gd name="connsiteX79" fmla="*/ 7264623 w 12868536"/>
              <a:gd name="connsiteY79" fmla="*/ 3415525 h 6858000"/>
              <a:gd name="connsiteX80" fmla="*/ 7176207 w 12868536"/>
              <a:gd name="connsiteY80" fmla="*/ 3467727 h 6858000"/>
              <a:gd name="connsiteX81" fmla="*/ 7145196 w 12868536"/>
              <a:gd name="connsiteY81" fmla="*/ 3556143 h 6858000"/>
              <a:gd name="connsiteX82" fmla="*/ 7171790 w 12868536"/>
              <a:gd name="connsiteY82" fmla="*/ 3584335 h 6858000"/>
              <a:gd name="connsiteX83" fmla="*/ 7997607 w 12868536"/>
              <a:gd name="connsiteY83" fmla="*/ 4053339 h 6858000"/>
              <a:gd name="connsiteX84" fmla="*/ 8250487 w 12868536"/>
              <a:gd name="connsiteY84" fmla="*/ 4053339 h 6858000"/>
              <a:gd name="connsiteX85" fmla="*/ 8629795 w 12868536"/>
              <a:gd name="connsiteY85" fmla="*/ 3838412 h 6858000"/>
              <a:gd name="connsiteX86" fmla="*/ 8882674 w 12868536"/>
              <a:gd name="connsiteY86" fmla="*/ 3838412 h 6858000"/>
              <a:gd name="connsiteX87" fmla="*/ 10104609 w 12868536"/>
              <a:gd name="connsiteY87" fmla="*/ 4534525 h 6858000"/>
              <a:gd name="connsiteX88" fmla="*/ 10357477 w 12868536"/>
              <a:gd name="connsiteY88" fmla="*/ 4534525 h 6858000"/>
              <a:gd name="connsiteX89" fmla="*/ 11056866 w 12868536"/>
              <a:gd name="connsiteY89" fmla="*/ 4136869 h 6858000"/>
              <a:gd name="connsiteX90" fmla="*/ 11090462 w 12868536"/>
              <a:gd name="connsiteY90" fmla="*/ 4136869 h 6858000"/>
              <a:gd name="connsiteX91" fmla="*/ 11789840 w 12868536"/>
              <a:gd name="connsiteY91" fmla="*/ 4534525 h 6858000"/>
              <a:gd name="connsiteX92" fmla="*/ 12043600 w 12868536"/>
              <a:gd name="connsiteY92" fmla="*/ 4534525 h 6858000"/>
              <a:gd name="connsiteX93" fmla="*/ 12204000 w 12868536"/>
              <a:gd name="connsiteY93" fmla="*/ 4443332 h 6858000"/>
              <a:gd name="connsiteX94" fmla="*/ 12204000 w 12868536"/>
              <a:gd name="connsiteY94" fmla="*/ 6858000 h 6858000"/>
              <a:gd name="connsiteX95" fmla="*/ 0 w 12868536"/>
              <a:gd name="connsiteY95" fmla="*/ 6858000 h 6858000"/>
              <a:gd name="connsiteX96" fmla="*/ 0 w 12868536"/>
              <a:gd name="connsiteY96" fmla="*/ 0 h 6858000"/>
              <a:gd name="connsiteX0" fmla="*/ 12204000 w 12204000"/>
              <a:gd name="connsiteY0" fmla="*/ 4199775 h 6858000"/>
              <a:gd name="connsiteX1" fmla="*/ 12204000 w 12204000"/>
              <a:gd name="connsiteY1" fmla="*/ 4443332 h 6858000"/>
              <a:gd name="connsiteX2" fmla="*/ 12204000 w 12204000"/>
              <a:gd name="connsiteY2" fmla="*/ 4199775 h 6858000"/>
              <a:gd name="connsiteX3" fmla="*/ 7281425 w 12204000"/>
              <a:gd name="connsiteY3" fmla="*/ 3889531 h 6858000"/>
              <a:gd name="connsiteX4" fmla="*/ 7264623 w 12204000"/>
              <a:gd name="connsiteY4" fmla="*/ 3894104 h 6858000"/>
              <a:gd name="connsiteX5" fmla="*/ 7176207 w 12204000"/>
              <a:gd name="connsiteY5" fmla="*/ 3946305 h 6858000"/>
              <a:gd name="connsiteX6" fmla="*/ 7151727 w 12204000"/>
              <a:gd name="connsiteY6" fmla="*/ 4037952 h 6858000"/>
              <a:gd name="connsiteX7" fmla="*/ 7176207 w 12204000"/>
              <a:gd name="connsiteY7" fmla="*/ 4062044 h 6858000"/>
              <a:gd name="connsiteX8" fmla="*/ 8002024 w 12204000"/>
              <a:gd name="connsiteY8" fmla="*/ 4531048 h 6858000"/>
              <a:gd name="connsiteX9" fmla="*/ 8254904 w 12204000"/>
              <a:gd name="connsiteY9" fmla="*/ 4531048 h 6858000"/>
              <a:gd name="connsiteX10" fmla="*/ 8634212 w 12204000"/>
              <a:gd name="connsiteY10" fmla="*/ 4315252 h 6858000"/>
              <a:gd name="connsiteX11" fmla="*/ 8887091 w 12204000"/>
              <a:gd name="connsiteY11" fmla="*/ 4315252 h 6858000"/>
              <a:gd name="connsiteX12" fmla="*/ 10109026 w 12204000"/>
              <a:gd name="connsiteY12" fmla="*/ 5011364 h 6858000"/>
              <a:gd name="connsiteX13" fmla="*/ 10361894 w 12204000"/>
              <a:gd name="connsiteY13" fmla="*/ 5011364 h 6858000"/>
              <a:gd name="connsiteX14" fmla="*/ 11183295 w 12204000"/>
              <a:gd name="connsiteY14" fmla="*/ 4541490 h 6858000"/>
              <a:gd name="connsiteX15" fmla="*/ 11208339 w 12204000"/>
              <a:gd name="connsiteY15" fmla="*/ 4451277 h 6858000"/>
              <a:gd name="connsiteX16" fmla="*/ 11183295 w 12204000"/>
              <a:gd name="connsiteY16" fmla="*/ 4426633 h 6858000"/>
              <a:gd name="connsiteX17" fmla="*/ 11094879 w 12204000"/>
              <a:gd name="connsiteY17" fmla="*/ 4373550 h 6858000"/>
              <a:gd name="connsiteX18" fmla="*/ 11061284 w 12204000"/>
              <a:gd name="connsiteY18" fmla="*/ 4373550 h 6858000"/>
              <a:gd name="connsiteX19" fmla="*/ 10361894 w 12204000"/>
              <a:gd name="connsiteY19" fmla="*/ 4771206 h 6858000"/>
              <a:gd name="connsiteX20" fmla="*/ 10104598 w 12204000"/>
              <a:gd name="connsiteY20" fmla="*/ 4770336 h 6858000"/>
              <a:gd name="connsiteX21" fmla="*/ 8882675 w 12204000"/>
              <a:gd name="connsiteY21" fmla="*/ 4074225 h 6858000"/>
              <a:gd name="connsiteX22" fmla="*/ 8629795 w 12204000"/>
              <a:gd name="connsiteY22" fmla="*/ 4074225 h 6858000"/>
              <a:gd name="connsiteX23" fmla="*/ 8250487 w 12204000"/>
              <a:gd name="connsiteY23" fmla="*/ 4289151 h 6858000"/>
              <a:gd name="connsiteX24" fmla="*/ 7997608 w 12204000"/>
              <a:gd name="connsiteY24" fmla="*/ 4289151 h 6858000"/>
              <a:gd name="connsiteX25" fmla="*/ 7298218 w 12204000"/>
              <a:gd name="connsiteY25" fmla="*/ 3894104 h 6858000"/>
              <a:gd name="connsiteX26" fmla="*/ 7281425 w 12204000"/>
              <a:gd name="connsiteY26" fmla="*/ 3889531 h 6858000"/>
              <a:gd name="connsiteX27" fmla="*/ 12204000 w 12204000"/>
              <a:gd name="connsiteY27" fmla="*/ 3724080 h 6858000"/>
              <a:gd name="connsiteX28" fmla="*/ 12204000 w 12204000"/>
              <a:gd name="connsiteY28" fmla="*/ 3962853 h 6858000"/>
              <a:gd name="connsiteX29" fmla="*/ 12204000 w 12204000"/>
              <a:gd name="connsiteY29" fmla="*/ 3724080 h 6858000"/>
              <a:gd name="connsiteX30" fmla="*/ 12204000 w 12204000"/>
              <a:gd name="connsiteY30" fmla="*/ 2611736 h 6858000"/>
              <a:gd name="connsiteX31" fmla="*/ 12204000 w 12204000"/>
              <a:gd name="connsiteY31" fmla="*/ 3481835 h 6858000"/>
              <a:gd name="connsiteX32" fmla="*/ 12204000 w 12204000"/>
              <a:gd name="connsiteY32" fmla="*/ 2611736 h 6858000"/>
              <a:gd name="connsiteX33" fmla="*/ 10020610 w 12204000"/>
              <a:gd name="connsiteY33" fmla="*/ 2606016 h 6858000"/>
              <a:gd name="connsiteX34" fmla="*/ 10147050 w 12204000"/>
              <a:gd name="connsiteY34" fmla="*/ 2639361 h 6858000"/>
              <a:gd name="connsiteX35" fmla="*/ 11789852 w 12204000"/>
              <a:gd name="connsiteY35" fmla="*/ 3573023 h 6858000"/>
              <a:gd name="connsiteX36" fmla="*/ 12043612 w 12204000"/>
              <a:gd name="connsiteY36" fmla="*/ 3573023 h 6858000"/>
              <a:gd name="connsiteX37" fmla="*/ 12204000 w 12204000"/>
              <a:gd name="connsiteY37" fmla="*/ 3481835 h 6858000"/>
              <a:gd name="connsiteX38" fmla="*/ 12204000 w 12204000"/>
              <a:gd name="connsiteY38" fmla="*/ 3724080 h 6858000"/>
              <a:gd name="connsiteX39" fmla="*/ 12047148 w 12204000"/>
              <a:gd name="connsiteY39" fmla="*/ 3813181 h 6858000"/>
              <a:gd name="connsiteX40" fmla="*/ 11789852 w 12204000"/>
              <a:gd name="connsiteY40" fmla="*/ 3812312 h 6858000"/>
              <a:gd name="connsiteX41" fmla="*/ 9894170 w 12204000"/>
              <a:gd name="connsiteY41" fmla="*/ 2735072 h 6858000"/>
              <a:gd name="connsiteX42" fmla="*/ 9872709 w 12204000"/>
              <a:gd name="connsiteY42" fmla="*/ 2660481 h 6858000"/>
              <a:gd name="connsiteX43" fmla="*/ 9894170 w 12204000"/>
              <a:gd name="connsiteY43" fmla="*/ 2639361 h 6858000"/>
              <a:gd name="connsiteX44" fmla="*/ 10020610 w 12204000"/>
              <a:gd name="connsiteY44" fmla="*/ 2606016 h 6858000"/>
              <a:gd name="connsiteX45" fmla="*/ 0 w 12204000"/>
              <a:gd name="connsiteY45" fmla="*/ 0 h 6858000"/>
              <a:gd name="connsiteX46" fmla="*/ 12204000 w 12204000"/>
              <a:gd name="connsiteY46" fmla="*/ 0 h 6858000"/>
              <a:gd name="connsiteX47" fmla="*/ 12204000 w 12204000"/>
              <a:gd name="connsiteY47" fmla="*/ 2611736 h 6858000"/>
              <a:gd name="connsiteX48" fmla="*/ 10144395 w 12204000"/>
              <a:gd name="connsiteY48" fmla="*/ 1442037 h 6858000"/>
              <a:gd name="connsiteX49" fmla="*/ 10017955 w 12204000"/>
              <a:gd name="connsiteY49" fmla="*/ 1408700 h 6858000"/>
              <a:gd name="connsiteX50" fmla="*/ 9891515 w 12204000"/>
              <a:gd name="connsiteY50" fmla="*/ 1442037 h 6858000"/>
              <a:gd name="connsiteX51" fmla="*/ 7171790 w 12204000"/>
              <a:gd name="connsiteY51" fmla="*/ 2989150 h 6858000"/>
              <a:gd name="connsiteX52" fmla="*/ 7146758 w 12204000"/>
              <a:gd name="connsiteY52" fmla="*/ 3079375 h 6858000"/>
              <a:gd name="connsiteX53" fmla="*/ 7171790 w 12204000"/>
              <a:gd name="connsiteY53" fmla="*/ 3104007 h 6858000"/>
              <a:gd name="connsiteX54" fmla="*/ 7997608 w 12204000"/>
              <a:gd name="connsiteY54" fmla="*/ 3573023 h 6858000"/>
              <a:gd name="connsiteX55" fmla="*/ 8250487 w 12204000"/>
              <a:gd name="connsiteY55" fmla="*/ 3573023 h 6858000"/>
              <a:gd name="connsiteX56" fmla="*/ 8629795 w 12204000"/>
              <a:gd name="connsiteY56" fmla="*/ 3358097 h 6858000"/>
              <a:gd name="connsiteX57" fmla="*/ 8882675 w 12204000"/>
              <a:gd name="connsiteY57" fmla="*/ 3358097 h 6858000"/>
              <a:gd name="connsiteX58" fmla="*/ 10104610 w 12204000"/>
              <a:gd name="connsiteY58" fmla="*/ 4054208 h 6858000"/>
              <a:gd name="connsiteX59" fmla="*/ 10357478 w 12204000"/>
              <a:gd name="connsiteY59" fmla="*/ 4054208 h 6858000"/>
              <a:gd name="connsiteX60" fmla="*/ 11056867 w 12204000"/>
              <a:gd name="connsiteY60" fmla="*/ 3657422 h 6858000"/>
              <a:gd name="connsiteX61" fmla="*/ 11090462 w 12204000"/>
              <a:gd name="connsiteY61" fmla="*/ 3657422 h 6858000"/>
              <a:gd name="connsiteX62" fmla="*/ 11789852 w 12204000"/>
              <a:gd name="connsiteY62" fmla="*/ 4054208 h 6858000"/>
              <a:gd name="connsiteX63" fmla="*/ 12043612 w 12204000"/>
              <a:gd name="connsiteY63" fmla="*/ 4054208 h 6858000"/>
              <a:gd name="connsiteX64" fmla="*/ 12204000 w 12204000"/>
              <a:gd name="connsiteY64" fmla="*/ 3962853 h 6858000"/>
              <a:gd name="connsiteX65" fmla="*/ 12204000 w 12204000"/>
              <a:gd name="connsiteY65" fmla="*/ 4199775 h 6858000"/>
              <a:gd name="connsiteX66" fmla="*/ 12043600 w 12204000"/>
              <a:gd name="connsiteY66" fmla="*/ 4290890 h 6858000"/>
              <a:gd name="connsiteX67" fmla="*/ 11789840 w 12204000"/>
              <a:gd name="connsiteY67" fmla="*/ 4290890 h 6858000"/>
              <a:gd name="connsiteX68" fmla="*/ 11090462 w 12204000"/>
              <a:gd name="connsiteY68" fmla="*/ 3894103 h 6858000"/>
              <a:gd name="connsiteX69" fmla="*/ 11056866 w 12204000"/>
              <a:gd name="connsiteY69" fmla="*/ 3894103 h 6858000"/>
              <a:gd name="connsiteX70" fmla="*/ 10357477 w 12204000"/>
              <a:gd name="connsiteY70" fmla="*/ 4290890 h 6858000"/>
              <a:gd name="connsiteX71" fmla="*/ 10104609 w 12204000"/>
              <a:gd name="connsiteY71" fmla="*/ 4290890 h 6858000"/>
              <a:gd name="connsiteX72" fmla="*/ 8882674 w 12204000"/>
              <a:gd name="connsiteY72" fmla="*/ 3594777 h 6858000"/>
              <a:gd name="connsiteX73" fmla="*/ 8629795 w 12204000"/>
              <a:gd name="connsiteY73" fmla="*/ 3594777 h 6858000"/>
              <a:gd name="connsiteX74" fmla="*/ 8250487 w 12204000"/>
              <a:gd name="connsiteY74" fmla="*/ 3809704 h 6858000"/>
              <a:gd name="connsiteX75" fmla="*/ 7997607 w 12204000"/>
              <a:gd name="connsiteY75" fmla="*/ 3809704 h 6858000"/>
              <a:gd name="connsiteX76" fmla="*/ 7298230 w 12204000"/>
              <a:gd name="connsiteY76" fmla="*/ 3415525 h 6858000"/>
              <a:gd name="connsiteX77" fmla="*/ 7281427 w 12204000"/>
              <a:gd name="connsiteY77" fmla="*/ 3410953 h 6858000"/>
              <a:gd name="connsiteX78" fmla="*/ 7264623 w 12204000"/>
              <a:gd name="connsiteY78" fmla="*/ 3415525 h 6858000"/>
              <a:gd name="connsiteX79" fmla="*/ 7176207 w 12204000"/>
              <a:gd name="connsiteY79" fmla="*/ 3467727 h 6858000"/>
              <a:gd name="connsiteX80" fmla="*/ 7145196 w 12204000"/>
              <a:gd name="connsiteY80" fmla="*/ 3556143 h 6858000"/>
              <a:gd name="connsiteX81" fmla="*/ 7171790 w 12204000"/>
              <a:gd name="connsiteY81" fmla="*/ 3584335 h 6858000"/>
              <a:gd name="connsiteX82" fmla="*/ 7997607 w 12204000"/>
              <a:gd name="connsiteY82" fmla="*/ 4053339 h 6858000"/>
              <a:gd name="connsiteX83" fmla="*/ 8250487 w 12204000"/>
              <a:gd name="connsiteY83" fmla="*/ 4053339 h 6858000"/>
              <a:gd name="connsiteX84" fmla="*/ 8629795 w 12204000"/>
              <a:gd name="connsiteY84" fmla="*/ 3838412 h 6858000"/>
              <a:gd name="connsiteX85" fmla="*/ 8882674 w 12204000"/>
              <a:gd name="connsiteY85" fmla="*/ 3838412 h 6858000"/>
              <a:gd name="connsiteX86" fmla="*/ 10104609 w 12204000"/>
              <a:gd name="connsiteY86" fmla="*/ 4534525 h 6858000"/>
              <a:gd name="connsiteX87" fmla="*/ 10357477 w 12204000"/>
              <a:gd name="connsiteY87" fmla="*/ 4534525 h 6858000"/>
              <a:gd name="connsiteX88" fmla="*/ 11056866 w 12204000"/>
              <a:gd name="connsiteY88" fmla="*/ 4136869 h 6858000"/>
              <a:gd name="connsiteX89" fmla="*/ 11090462 w 12204000"/>
              <a:gd name="connsiteY89" fmla="*/ 4136869 h 6858000"/>
              <a:gd name="connsiteX90" fmla="*/ 11789840 w 12204000"/>
              <a:gd name="connsiteY90" fmla="*/ 4534525 h 6858000"/>
              <a:gd name="connsiteX91" fmla="*/ 12043600 w 12204000"/>
              <a:gd name="connsiteY91" fmla="*/ 4534525 h 6858000"/>
              <a:gd name="connsiteX92" fmla="*/ 12204000 w 12204000"/>
              <a:gd name="connsiteY92" fmla="*/ 4443332 h 6858000"/>
              <a:gd name="connsiteX93" fmla="*/ 12204000 w 12204000"/>
              <a:gd name="connsiteY93" fmla="*/ 6858000 h 6858000"/>
              <a:gd name="connsiteX94" fmla="*/ 0 w 12204000"/>
              <a:gd name="connsiteY94" fmla="*/ 6858000 h 6858000"/>
              <a:gd name="connsiteX95" fmla="*/ 0 w 12204000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2204000" h="6858000">
                <a:moveTo>
                  <a:pt x="12204000" y="4199775"/>
                </a:moveTo>
                <a:lnTo>
                  <a:pt x="12204000" y="4443332"/>
                </a:lnTo>
                <a:lnTo>
                  <a:pt x="12204000" y="4199775"/>
                </a:lnTo>
                <a:close/>
                <a:moveTo>
                  <a:pt x="7281425" y="3889531"/>
                </a:moveTo>
                <a:cubicBezTo>
                  <a:pt x="7275612" y="3889531"/>
                  <a:pt x="7269797" y="3891055"/>
                  <a:pt x="7264623" y="3894104"/>
                </a:cubicBezTo>
                <a:lnTo>
                  <a:pt x="7176207" y="3946305"/>
                </a:lnTo>
                <a:cubicBezTo>
                  <a:pt x="7143739" y="3964970"/>
                  <a:pt x="7132779" y="4005989"/>
                  <a:pt x="7151727" y="4037952"/>
                </a:cubicBezTo>
                <a:cubicBezTo>
                  <a:pt x="7157647" y="4047924"/>
                  <a:pt x="7166081" y="4056217"/>
                  <a:pt x="7176207" y="4062044"/>
                </a:cubicBezTo>
                <a:lnTo>
                  <a:pt x="8002024" y="4531048"/>
                </a:lnTo>
                <a:cubicBezTo>
                  <a:pt x="8080268" y="4575497"/>
                  <a:pt x="8176660" y="4575497"/>
                  <a:pt x="8254904" y="4531048"/>
                </a:cubicBezTo>
                <a:lnTo>
                  <a:pt x="8634212" y="4315252"/>
                </a:lnTo>
                <a:cubicBezTo>
                  <a:pt x="8712455" y="4270792"/>
                  <a:pt x="8808848" y="4270792"/>
                  <a:pt x="8887091" y="4315252"/>
                </a:cubicBezTo>
                <a:lnTo>
                  <a:pt x="10109026" y="5011364"/>
                </a:lnTo>
                <a:cubicBezTo>
                  <a:pt x="10187258" y="5055824"/>
                  <a:pt x="10283662" y="5055824"/>
                  <a:pt x="10361894" y="5011364"/>
                </a:cubicBezTo>
                <a:lnTo>
                  <a:pt x="11183295" y="4541490"/>
                </a:lnTo>
                <a:cubicBezTo>
                  <a:pt x="11215528" y="4523377"/>
                  <a:pt x="11226734" y="4482993"/>
                  <a:pt x="11208339" y="4451277"/>
                </a:cubicBezTo>
                <a:cubicBezTo>
                  <a:pt x="11202383" y="4440999"/>
                  <a:pt x="11193726" y="4432494"/>
                  <a:pt x="11183295" y="4426633"/>
                </a:cubicBezTo>
                <a:lnTo>
                  <a:pt x="11094879" y="4373550"/>
                </a:lnTo>
                <a:cubicBezTo>
                  <a:pt x="11084530" y="4367454"/>
                  <a:pt x="11071632" y="4367454"/>
                  <a:pt x="11061284" y="4373550"/>
                </a:cubicBezTo>
                <a:lnTo>
                  <a:pt x="10361894" y="4771206"/>
                </a:lnTo>
                <a:cubicBezTo>
                  <a:pt x="10282382" y="4817088"/>
                  <a:pt x="10183793" y="4816747"/>
                  <a:pt x="10104598" y="4770336"/>
                </a:cubicBezTo>
                <a:lnTo>
                  <a:pt x="8882675" y="4074225"/>
                </a:lnTo>
                <a:cubicBezTo>
                  <a:pt x="8804431" y="4029764"/>
                  <a:pt x="8708039" y="4029764"/>
                  <a:pt x="8629795" y="4074225"/>
                </a:cubicBezTo>
                <a:lnTo>
                  <a:pt x="8250487" y="4289151"/>
                </a:lnTo>
                <a:cubicBezTo>
                  <a:pt x="8172443" y="4334329"/>
                  <a:pt x="8075640" y="4334329"/>
                  <a:pt x="7997608" y="4289151"/>
                </a:cubicBezTo>
                <a:lnTo>
                  <a:pt x="7298218" y="3894104"/>
                </a:lnTo>
                <a:cubicBezTo>
                  <a:pt x="7293050" y="3891055"/>
                  <a:pt x="7287238" y="3889531"/>
                  <a:pt x="7281425" y="3889531"/>
                </a:cubicBezTo>
                <a:close/>
                <a:moveTo>
                  <a:pt x="12204000" y="3724080"/>
                </a:moveTo>
                <a:lnTo>
                  <a:pt x="12204000" y="3962853"/>
                </a:lnTo>
                <a:lnTo>
                  <a:pt x="12204000" y="3724080"/>
                </a:lnTo>
                <a:close/>
                <a:moveTo>
                  <a:pt x="12204000" y="2611736"/>
                </a:moveTo>
                <a:lnTo>
                  <a:pt x="12204000" y="3481835"/>
                </a:lnTo>
                <a:lnTo>
                  <a:pt x="12204000" y="2611736"/>
                </a:lnTo>
                <a:close/>
                <a:moveTo>
                  <a:pt x="10020610" y="2606016"/>
                </a:moveTo>
                <a:cubicBezTo>
                  <a:pt x="10064269" y="2606016"/>
                  <a:pt x="10107928" y="2617131"/>
                  <a:pt x="10147050" y="2639361"/>
                </a:cubicBezTo>
                <a:lnTo>
                  <a:pt x="11789852" y="3573023"/>
                </a:lnTo>
                <a:cubicBezTo>
                  <a:pt x="11868412" y="3617448"/>
                  <a:pt x="11965052" y="3617448"/>
                  <a:pt x="12043612" y="3573023"/>
                </a:cubicBezTo>
                <a:lnTo>
                  <a:pt x="12204000" y="3481835"/>
                </a:lnTo>
                <a:lnTo>
                  <a:pt x="12204000" y="3724080"/>
                </a:lnTo>
                <a:lnTo>
                  <a:pt x="12047148" y="3813181"/>
                </a:lnTo>
                <a:cubicBezTo>
                  <a:pt x="11967530" y="3858687"/>
                  <a:pt x="11869152" y="3858358"/>
                  <a:pt x="11789852" y="3812312"/>
                </a:cubicBezTo>
                <a:lnTo>
                  <a:pt x="9894170" y="2735072"/>
                </a:lnTo>
                <a:cubicBezTo>
                  <a:pt x="9867318" y="2720307"/>
                  <a:pt x="9857709" y="2686911"/>
                  <a:pt x="9872709" y="2660481"/>
                </a:cubicBezTo>
                <a:cubicBezTo>
                  <a:pt x="9877736" y="2651613"/>
                  <a:pt x="9885172" y="2644307"/>
                  <a:pt x="9894170" y="2639361"/>
                </a:cubicBezTo>
                <a:cubicBezTo>
                  <a:pt x="9933292" y="2617131"/>
                  <a:pt x="9976951" y="2606016"/>
                  <a:pt x="10020610" y="2606016"/>
                </a:cubicBezTo>
                <a:close/>
                <a:moveTo>
                  <a:pt x="0" y="0"/>
                </a:moveTo>
                <a:lnTo>
                  <a:pt x="12204000" y="0"/>
                </a:lnTo>
                <a:lnTo>
                  <a:pt x="12204000" y="2611736"/>
                </a:lnTo>
                <a:lnTo>
                  <a:pt x="10144395" y="1442037"/>
                </a:lnTo>
                <a:cubicBezTo>
                  <a:pt x="10105273" y="1419812"/>
                  <a:pt x="10061614" y="1408700"/>
                  <a:pt x="10017955" y="1408700"/>
                </a:cubicBezTo>
                <a:cubicBezTo>
                  <a:pt x="9974296" y="1408700"/>
                  <a:pt x="9930637" y="1419812"/>
                  <a:pt x="9891515" y="1442037"/>
                </a:cubicBezTo>
                <a:lnTo>
                  <a:pt x="7171790" y="2989150"/>
                </a:lnTo>
                <a:cubicBezTo>
                  <a:pt x="7139557" y="3007263"/>
                  <a:pt x="7128351" y="3047647"/>
                  <a:pt x="7146758" y="3079375"/>
                </a:cubicBezTo>
                <a:cubicBezTo>
                  <a:pt x="7152714" y="3089641"/>
                  <a:pt x="7161359" y="3098146"/>
                  <a:pt x="7171790" y="3104007"/>
                </a:cubicBezTo>
                <a:lnTo>
                  <a:pt x="7997608" y="3573023"/>
                </a:lnTo>
                <a:cubicBezTo>
                  <a:pt x="8075851" y="3617472"/>
                  <a:pt x="8172244" y="3617472"/>
                  <a:pt x="8250487" y="3573023"/>
                </a:cubicBezTo>
                <a:lnTo>
                  <a:pt x="8629795" y="3358097"/>
                </a:lnTo>
                <a:cubicBezTo>
                  <a:pt x="8707839" y="3312908"/>
                  <a:pt x="8804642" y="3312908"/>
                  <a:pt x="8882675" y="3358097"/>
                </a:cubicBezTo>
                <a:lnTo>
                  <a:pt x="10104610" y="4054208"/>
                </a:lnTo>
                <a:cubicBezTo>
                  <a:pt x="10182853" y="4098657"/>
                  <a:pt x="10279246" y="4098657"/>
                  <a:pt x="10357478" y="4054208"/>
                </a:cubicBezTo>
                <a:lnTo>
                  <a:pt x="11056867" y="3657422"/>
                </a:lnTo>
                <a:cubicBezTo>
                  <a:pt x="11067216" y="3651325"/>
                  <a:pt x="11080125" y="3651325"/>
                  <a:pt x="11090462" y="3657422"/>
                </a:cubicBezTo>
                <a:lnTo>
                  <a:pt x="11789852" y="4054208"/>
                </a:lnTo>
                <a:cubicBezTo>
                  <a:pt x="11868412" y="4098634"/>
                  <a:pt x="11965052" y="4098634"/>
                  <a:pt x="12043612" y="4054208"/>
                </a:cubicBezTo>
                <a:lnTo>
                  <a:pt x="12204000" y="3962853"/>
                </a:lnTo>
                <a:lnTo>
                  <a:pt x="12204000" y="4199775"/>
                </a:lnTo>
                <a:lnTo>
                  <a:pt x="12043600" y="4290890"/>
                </a:lnTo>
                <a:cubicBezTo>
                  <a:pt x="11965239" y="4336043"/>
                  <a:pt x="11868212" y="4336043"/>
                  <a:pt x="11789840" y="4290890"/>
                </a:cubicBezTo>
                <a:lnTo>
                  <a:pt x="11090462" y="3894103"/>
                </a:lnTo>
                <a:cubicBezTo>
                  <a:pt x="11080113" y="3888006"/>
                  <a:pt x="11067204" y="3888006"/>
                  <a:pt x="11056866" y="3894103"/>
                </a:cubicBezTo>
                <a:lnTo>
                  <a:pt x="10357477" y="4290890"/>
                </a:lnTo>
                <a:cubicBezTo>
                  <a:pt x="10279445" y="4336078"/>
                  <a:pt x="10182642" y="4336078"/>
                  <a:pt x="10104609" y="4290890"/>
                </a:cubicBezTo>
                <a:lnTo>
                  <a:pt x="8882674" y="3594777"/>
                </a:lnTo>
                <a:cubicBezTo>
                  <a:pt x="8804431" y="3550317"/>
                  <a:pt x="8708038" y="3550317"/>
                  <a:pt x="8629795" y="3594777"/>
                </a:cubicBezTo>
                <a:lnTo>
                  <a:pt x="8250487" y="3809704"/>
                </a:lnTo>
                <a:cubicBezTo>
                  <a:pt x="8172243" y="3854153"/>
                  <a:pt x="8075851" y="3854153"/>
                  <a:pt x="7997607" y="3809704"/>
                </a:cubicBezTo>
                <a:lnTo>
                  <a:pt x="7298230" y="3415525"/>
                </a:lnTo>
                <a:cubicBezTo>
                  <a:pt x="7293056" y="3412477"/>
                  <a:pt x="7287241" y="3410953"/>
                  <a:pt x="7281427" y="3410953"/>
                </a:cubicBezTo>
                <a:cubicBezTo>
                  <a:pt x="7275612" y="3410953"/>
                  <a:pt x="7269797" y="3412477"/>
                  <a:pt x="7264623" y="3415525"/>
                </a:cubicBezTo>
                <a:lnTo>
                  <a:pt x="7176207" y="3467727"/>
                </a:lnTo>
                <a:cubicBezTo>
                  <a:pt x="7142835" y="3483714"/>
                  <a:pt x="7128962" y="3523300"/>
                  <a:pt x="7145196" y="3556143"/>
                </a:cubicBezTo>
                <a:cubicBezTo>
                  <a:pt x="7151022" y="3567925"/>
                  <a:pt x="7160278" y="3577733"/>
                  <a:pt x="7171790" y="3584335"/>
                </a:cubicBezTo>
                <a:lnTo>
                  <a:pt x="7997607" y="4053339"/>
                </a:lnTo>
                <a:cubicBezTo>
                  <a:pt x="8075851" y="4097788"/>
                  <a:pt x="8172243" y="4097788"/>
                  <a:pt x="8250487" y="4053339"/>
                </a:cubicBezTo>
                <a:lnTo>
                  <a:pt x="8629795" y="3838412"/>
                </a:lnTo>
                <a:cubicBezTo>
                  <a:pt x="8708038" y="3793952"/>
                  <a:pt x="8804431" y="3793952"/>
                  <a:pt x="8882674" y="3838412"/>
                </a:cubicBezTo>
                <a:lnTo>
                  <a:pt x="10104609" y="4534525"/>
                </a:lnTo>
                <a:cubicBezTo>
                  <a:pt x="10182841" y="4578985"/>
                  <a:pt x="10279233" y="4578985"/>
                  <a:pt x="10357477" y="4534525"/>
                </a:cubicBezTo>
                <a:lnTo>
                  <a:pt x="11056866" y="4136869"/>
                </a:lnTo>
                <a:cubicBezTo>
                  <a:pt x="11067204" y="4130784"/>
                  <a:pt x="11080113" y="4130784"/>
                  <a:pt x="11090462" y="4136869"/>
                </a:cubicBezTo>
                <a:lnTo>
                  <a:pt x="11789840" y="4534525"/>
                </a:lnTo>
                <a:cubicBezTo>
                  <a:pt x="11868400" y="4578962"/>
                  <a:pt x="11965039" y="4578962"/>
                  <a:pt x="12043600" y="4534525"/>
                </a:cubicBezTo>
                <a:lnTo>
                  <a:pt x="12204000" y="4443332"/>
                </a:lnTo>
                <a:lnTo>
                  <a:pt x="1220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noFill/>
          <a:ln w="7522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5988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5988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98692"/>
      </p:ext>
    </p:extLst>
  </p:cSld>
  <p:clrMapOvr>
    <a:masterClrMapping/>
  </p:clrMapOvr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8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9360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9360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3B50F08-90C7-4911-A1A6-1F4490285748}" type="datetime1">
              <a:rPr lang="fi-FI" smtClean="0"/>
              <a:t>14.10.2025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grpSp>
        <p:nvGrpSpPr>
          <p:cNvPr id="5" name="Kuva 9" descr="Fintraffic logo">
            <a:extLst>
              <a:ext uri="{FF2B5EF4-FFF2-40B4-BE49-F238E27FC236}">
                <a16:creationId xmlns:a16="http://schemas.microsoft.com/office/drawing/2014/main" id="{70F3C1A4-3115-48F0-AF97-578D0D378A71}"/>
              </a:ext>
            </a:extLst>
          </p:cNvPr>
          <p:cNvGrpSpPr/>
          <p:nvPr/>
        </p:nvGrpSpPr>
        <p:grpSpPr bwMode="black">
          <a:xfrm>
            <a:off x="781050" y="364332"/>
            <a:ext cx="1896835" cy="311121"/>
            <a:chOff x="781050" y="364332"/>
            <a:chExt cx="1896835" cy="311121"/>
          </a:xfrm>
        </p:grpSpPr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0C2F7AC3-3ED8-40B7-9749-8F67273F6D17}"/>
                </a:ext>
              </a:extLst>
            </p:cNvPr>
            <p:cNvSpPr/>
            <p:nvPr/>
          </p:nvSpPr>
          <p:spPr bwMode="black">
            <a:xfrm>
              <a:off x="1399177" y="393369"/>
              <a:ext cx="158220" cy="239118"/>
            </a:xfrm>
            <a:custGeom>
              <a:avLst/>
              <a:gdLst>
                <a:gd name="connsiteX0" fmla="*/ 154005 w 158220"/>
                <a:gd name="connsiteY0" fmla="*/ 0 h 239118"/>
                <a:gd name="connsiteX1" fmla="*/ 4290 w 158220"/>
                <a:gd name="connsiteY1" fmla="*/ 0 h 239118"/>
                <a:gd name="connsiteX2" fmla="*/ 0 w 158220"/>
                <a:gd name="connsiteY2" fmla="*/ 4222 h 239118"/>
                <a:gd name="connsiteX3" fmla="*/ 0 w 158220"/>
                <a:gd name="connsiteY3" fmla="*/ 234970 h 239118"/>
                <a:gd name="connsiteX4" fmla="*/ 4290 w 158220"/>
                <a:gd name="connsiteY4" fmla="*/ 239119 h 239118"/>
                <a:gd name="connsiteX5" fmla="*/ 45840 w 158220"/>
                <a:gd name="connsiteY5" fmla="*/ 239119 h 239118"/>
                <a:gd name="connsiteX6" fmla="*/ 50055 w 158220"/>
                <a:gd name="connsiteY6" fmla="*/ 234970 h 239118"/>
                <a:gd name="connsiteX7" fmla="*/ 50055 w 158220"/>
                <a:gd name="connsiteY7" fmla="*/ 143486 h 239118"/>
                <a:gd name="connsiteX8" fmla="*/ 52238 w 158220"/>
                <a:gd name="connsiteY8" fmla="*/ 141412 h 239118"/>
                <a:gd name="connsiteX9" fmla="*/ 142112 w 158220"/>
                <a:gd name="connsiteY9" fmla="*/ 141412 h 239118"/>
                <a:gd name="connsiteX10" fmla="*/ 146327 w 158220"/>
                <a:gd name="connsiteY10" fmla="*/ 137264 h 239118"/>
                <a:gd name="connsiteX11" fmla="*/ 146327 w 158220"/>
                <a:gd name="connsiteY11" fmla="*/ 105855 h 239118"/>
                <a:gd name="connsiteX12" fmla="*/ 142112 w 158220"/>
                <a:gd name="connsiteY12" fmla="*/ 101707 h 239118"/>
                <a:gd name="connsiteX13" fmla="*/ 52238 w 158220"/>
                <a:gd name="connsiteY13" fmla="*/ 101707 h 239118"/>
                <a:gd name="connsiteX14" fmla="*/ 50055 w 158220"/>
                <a:gd name="connsiteY14" fmla="*/ 99633 h 239118"/>
                <a:gd name="connsiteX15" fmla="*/ 50055 w 158220"/>
                <a:gd name="connsiteY15" fmla="*/ 42001 h 239118"/>
                <a:gd name="connsiteX16" fmla="*/ 52238 w 158220"/>
                <a:gd name="connsiteY16" fmla="*/ 39927 h 239118"/>
                <a:gd name="connsiteX17" fmla="*/ 154005 w 158220"/>
                <a:gd name="connsiteY17" fmla="*/ 39927 h 239118"/>
                <a:gd name="connsiteX18" fmla="*/ 158220 w 158220"/>
                <a:gd name="connsiteY18" fmla="*/ 35779 h 239118"/>
                <a:gd name="connsiteX19" fmla="*/ 158220 w 158220"/>
                <a:gd name="connsiteY19" fmla="*/ 4222 h 239118"/>
                <a:gd name="connsiteX20" fmla="*/ 154005 w 158220"/>
                <a:gd name="connsiteY20" fmla="*/ 0 h 23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8220" h="239118">
                  <a:moveTo>
                    <a:pt x="154005" y="0"/>
                  </a:moveTo>
                  <a:lnTo>
                    <a:pt x="4290" y="0"/>
                  </a:lnTo>
                  <a:cubicBezTo>
                    <a:pt x="1937" y="40"/>
                    <a:pt x="40" y="1907"/>
                    <a:pt x="0" y="4222"/>
                  </a:cubicBezTo>
                  <a:lnTo>
                    <a:pt x="0" y="234970"/>
                  </a:lnTo>
                  <a:cubicBezTo>
                    <a:pt x="41" y="237273"/>
                    <a:pt x="1950" y="239119"/>
                    <a:pt x="4290" y="239119"/>
                  </a:cubicBezTo>
                  <a:lnTo>
                    <a:pt x="45840" y="239119"/>
                  </a:lnTo>
                  <a:cubicBezTo>
                    <a:pt x="48168" y="239119"/>
                    <a:pt x="50055" y="237262"/>
                    <a:pt x="50055" y="234970"/>
                  </a:cubicBezTo>
                  <a:lnTo>
                    <a:pt x="50055" y="143486"/>
                  </a:lnTo>
                  <a:cubicBezTo>
                    <a:pt x="50096" y="142329"/>
                    <a:pt x="51062" y="141411"/>
                    <a:pt x="52238" y="141412"/>
                  </a:cubicBezTo>
                  <a:lnTo>
                    <a:pt x="142112" y="141412"/>
                  </a:lnTo>
                  <a:cubicBezTo>
                    <a:pt x="144438" y="141412"/>
                    <a:pt x="146327" y="139555"/>
                    <a:pt x="146327" y="137264"/>
                  </a:cubicBezTo>
                  <a:lnTo>
                    <a:pt x="146327" y="105855"/>
                  </a:lnTo>
                  <a:cubicBezTo>
                    <a:pt x="146327" y="103564"/>
                    <a:pt x="144438" y="101707"/>
                    <a:pt x="142112" y="101707"/>
                  </a:cubicBezTo>
                  <a:lnTo>
                    <a:pt x="52238" y="101707"/>
                  </a:lnTo>
                  <a:cubicBezTo>
                    <a:pt x="51062" y="101708"/>
                    <a:pt x="50096" y="100790"/>
                    <a:pt x="50055" y="99633"/>
                  </a:cubicBezTo>
                  <a:lnTo>
                    <a:pt x="50055" y="42001"/>
                  </a:lnTo>
                  <a:cubicBezTo>
                    <a:pt x="50096" y="40844"/>
                    <a:pt x="51062" y="39927"/>
                    <a:pt x="52238" y="39927"/>
                  </a:cubicBezTo>
                  <a:lnTo>
                    <a:pt x="154005" y="39927"/>
                  </a:lnTo>
                  <a:cubicBezTo>
                    <a:pt x="156331" y="39927"/>
                    <a:pt x="158220" y="38070"/>
                    <a:pt x="158220" y="35779"/>
                  </a:cubicBezTo>
                  <a:lnTo>
                    <a:pt x="158220" y="4222"/>
                  </a:lnTo>
                  <a:cubicBezTo>
                    <a:pt x="158220" y="1919"/>
                    <a:pt x="156346" y="40"/>
                    <a:pt x="154005" y="0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Vapaamuotoinen: Muoto 8">
              <a:extLst>
                <a:ext uri="{FF2B5EF4-FFF2-40B4-BE49-F238E27FC236}">
                  <a16:creationId xmlns:a16="http://schemas.microsoft.com/office/drawing/2014/main" id="{1CDBC2A9-BA06-4873-A698-3D9E906277EC}"/>
                </a:ext>
              </a:extLst>
            </p:cNvPr>
            <p:cNvSpPr/>
            <p:nvPr/>
          </p:nvSpPr>
          <p:spPr bwMode="black">
            <a:xfrm>
              <a:off x="1655551" y="451467"/>
              <a:ext cx="155293" cy="181022"/>
            </a:xfrm>
            <a:custGeom>
              <a:avLst/>
              <a:gdLst>
                <a:gd name="connsiteX0" fmla="*/ 98756 w 155293"/>
                <a:gd name="connsiteY0" fmla="*/ 53 h 181022"/>
                <a:gd name="connsiteX1" fmla="*/ 48851 w 155293"/>
                <a:gd name="connsiteY1" fmla="*/ 31906 h 181022"/>
                <a:gd name="connsiteX2" fmla="*/ 46141 w 155293"/>
                <a:gd name="connsiteY2" fmla="*/ 33123 h 181022"/>
                <a:gd name="connsiteX3" fmla="*/ 45087 w 155293"/>
                <a:gd name="connsiteY3" fmla="*/ 32276 h 181022"/>
                <a:gd name="connsiteX4" fmla="*/ 29431 w 155293"/>
                <a:gd name="connsiteY4" fmla="*/ 6424 h 181022"/>
                <a:gd name="connsiteX5" fmla="*/ 23936 w 155293"/>
                <a:gd name="connsiteY5" fmla="*/ 3312 h 181022"/>
                <a:gd name="connsiteX6" fmla="*/ 4215 w 155293"/>
                <a:gd name="connsiteY6" fmla="*/ 3312 h 181022"/>
                <a:gd name="connsiteX7" fmla="*/ 0 w 155293"/>
                <a:gd name="connsiteY7" fmla="*/ 7535 h 181022"/>
                <a:gd name="connsiteX8" fmla="*/ 0 w 155293"/>
                <a:gd name="connsiteY8" fmla="*/ 176873 h 181022"/>
                <a:gd name="connsiteX9" fmla="*/ 4215 w 155293"/>
                <a:gd name="connsiteY9" fmla="*/ 181022 h 181022"/>
                <a:gd name="connsiteX10" fmla="*/ 43808 w 155293"/>
                <a:gd name="connsiteY10" fmla="*/ 181022 h 181022"/>
                <a:gd name="connsiteX11" fmla="*/ 48098 w 155293"/>
                <a:gd name="connsiteY11" fmla="*/ 176948 h 181022"/>
                <a:gd name="connsiteX12" fmla="*/ 48098 w 155293"/>
                <a:gd name="connsiteY12" fmla="*/ 176873 h 181022"/>
                <a:gd name="connsiteX13" fmla="*/ 48098 w 155293"/>
                <a:gd name="connsiteY13" fmla="*/ 80574 h 181022"/>
                <a:gd name="connsiteX14" fmla="*/ 78207 w 155293"/>
                <a:gd name="connsiteY14" fmla="*/ 38795 h 181022"/>
                <a:gd name="connsiteX15" fmla="*/ 107111 w 155293"/>
                <a:gd name="connsiteY15" fmla="*/ 80130 h 181022"/>
                <a:gd name="connsiteX16" fmla="*/ 107111 w 155293"/>
                <a:gd name="connsiteY16" fmla="*/ 176873 h 181022"/>
                <a:gd name="connsiteX17" fmla="*/ 111326 w 155293"/>
                <a:gd name="connsiteY17" fmla="*/ 181022 h 181022"/>
                <a:gd name="connsiteX18" fmla="*/ 151069 w 155293"/>
                <a:gd name="connsiteY18" fmla="*/ 181022 h 181022"/>
                <a:gd name="connsiteX19" fmla="*/ 155285 w 155293"/>
                <a:gd name="connsiteY19" fmla="*/ 176873 h 181022"/>
                <a:gd name="connsiteX20" fmla="*/ 155285 w 155293"/>
                <a:gd name="connsiteY20" fmla="*/ 66277 h 181022"/>
                <a:gd name="connsiteX21" fmla="*/ 98756 w 155293"/>
                <a:gd name="connsiteY21" fmla="*/ 53 h 181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5293" h="181022">
                  <a:moveTo>
                    <a:pt x="98756" y="53"/>
                  </a:moveTo>
                  <a:cubicBezTo>
                    <a:pt x="76912" y="-931"/>
                    <a:pt x="56845" y="11874"/>
                    <a:pt x="48851" y="31906"/>
                  </a:cubicBezTo>
                  <a:cubicBezTo>
                    <a:pt x="48445" y="32979"/>
                    <a:pt x="47233" y="33524"/>
                    <a:pt x="46141" y="33123"/>
                  </a:cubicBezTo>
                  <a:cubicBezTo>
                    <a:pt x="45705" y="32963"/>
                    <a:pt x="45336" y="32665"/>
                    <a:pt x="45087" y="32276"/>
                  </a:cubicBezTo>
                  <a:lnTo>
                    <a:pt x="29431" y="6424"/>
                  </a:lnTo>
                  <a:cubicBezTo>
                    <a:pt x="28279" y="4515"/>
                    <a:pt x="26194" y="3335"/>
                    <a:pt x="23936" y="3312"/>
                  </a:cubicBezTo>
                  <a:lnTo>
                    <a:pt x="4215" y="3312"/>
                  </a:lnTo>
                  <a:cubicBezTo>
                    <a:pt x="1874" y="3353"/>
                    <a:pt x="0" y="5232"/>
                    <a:pt x="0" y="7535"/>
                  </a:cubicBezTo>
                  <a:lnTo>
                    <a:pt x="0" y="176873"/>
                  </a:lnTo>
                  <a:cubicBezTo>
                    <a:pt x="0" y="179165"/>
                    <a:pt x="1889" y="181022"/>
                    <a:pt x="4215" y="181022"/>
                  </a:cubicBezTo>
                  <a:lnTo>
                    <a:pt x="43808" y="181022"/>
                  </a:lnTo>
                  <a:cubicBezTo>
                    <a:pt x="46134" y="181062"/>
                    <a:pt x="48053" y="179239"/>
                    <a:pt x="48098" y="176948"/>
                  </a:cubicBezTo>
                  <a:cubicBezTo>
                    <a:pt x="48098" y="176923"/>
                    <a:pt x="48098" y="176899"/>
                    <a:pt x="48098" y="176873"/>
                  </a:cubicBezTo>
                  <a:lnTo>
                    <a:pt x="48098" y="80574"/>
                  </a:lnTo>
                  <a:cubicBezTo>
                    <a:pt x="48098" y="48129"/>
                    <a:pt x="65034" y="38795"/>
                    <a:pt x="78207" y="38795"/>
                  </a:cubicBezTo>
                  <a:cubicBezTo>
                    <a:pt x="95519" y="38795"/>
                    <a:pt x="107111" y="48869"/>
                    <a:pt x="107111" y="80130"/>
                  </a:cubicBezTo>
                  <a:lnTo>
                    <a:pt x="107111" y="176873"/>
                  </a:lnTo>
                  <a:cubicBezTo>
                    <a:pt x="107111" y="179165"/>
                    <a:pt x="109000" y="181022"/>
                    <a:pt x="111326" y="181022"/>
                  </a:cubicBezTo>
                  <a:lnTo>
                    <a:pt x="151069" y="181022"/>
                  </a:lnTo>
                  <a:cubicBezTo>
                    <a:pt x="153395" y="181022"/>
                    <a:pt x="155285" y="179165"/>
                    <a:pt x="155285" y="176873"/>
                  </a:cubicBezTo>
                  <a:lnTo>
                    <a:pt x="155285" y="66277"/>
                  </a:lnTo>
                  <a:cubicBezTo>
                    <a:pt x="155811" y="28128"/>
                    <a:pt x="133230" y="53"/>
                    <a:pt x="98756" y="5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CF7C187C-317F-49A0-955E-7AFC4003AE10}"/>
                </a:ext>
              </a:extLst>
            </p:cNvPr>
            <p:cNvSpPr/>
            <p:nvPr/>
          </p:nvSpPr>
          <p:spPr bwMode="black">
            <a:xfrm>
              <a:off x="1820395" y="400001"/>
              <a:ext cx="107261" cy="235747"/>
            </a:xfrm>
            <a:custGeom>
              <a:avLst/>
              <a:gdLst>
                <a:gd name="connsiteX0" fmla="*/ 103573 w 107261"/>
                <a:gd name="connsiteY0" fmla="*/ 196116 h 235747"/>
                <a:gd name="connsiteX1" fmla="*/ 93035 w 107261"/>
                <a:gd name="connsiteY1" fmla="*/ 196708 h 235747"/>
                <a:gd name="connsiteX2" fmla="*/ 78357 w 107261"/>
                <a:gd name="connsiteY2" fmla="*/ 192412 h 235747"/>
                <a:gd name="connsiteX3" fmla="*/ 74518 w 107261"/>
                <a:gd name="connsiteY3" fmla="*/ 178337 h 235747"/>
                <a:gd name="connsiteX4" fmla="*/ 74518 w 107261"/>
                <a:gd name="connsiteY4" fmla="*/ 91742 h 235747"/>
                <a:gd name="connsiteX5" fmla="*/ 76551 w 107261"/>
                <a:gd name="connsiteY5" fmla="*/ 89595 h 235747"/>
                <a:gd name="connsiteX6" fmla="*/ 76626 w 107261"/>
                <a:gd name="connsiteY6" fmla="*/ 89594 h 235747"/>
                <a:gd name="connsiteX7" fmla="*/ 101165 w 107261"/>
                <a:gd name="connsiteY7" fmla="*/ 89594 h 235747"/>
                <a:gd name="connsiteX8" fmla="*/ 105380 w 107261"/>
                <a:gd name="connsiteY8" fmla="*/ 85446 h 235747"/>
                <a:gd name="connsiteX9" fmla="*/ 105380 w 107261"/>
                <a:gd name="connsiteY9" fmla="*/ 59000 h 235747"/>
                <a:gd name="connsiteX10" fmla="*/ 101165 w 107261"/>
                <a:gd name="connsiteY10" fmla="*/ 54778 h 235747"/>
                <a:gd name="connsiteX11" fmla="*/ 76626 w 107261"/>
                <a:gd name="connsiteY11" fmla="*/ 54778 h 235747"/>
                <a:gd name="connsiteX12" fmla="*/ 74518 w 107261"/>
                <a:gd name="connsiteY12" fmla="*/ 52855 h 235747"/>
                <a:gd name="connsiteX13" fmla="*/ 74518 w 107261"/>
                <a:gd name="connsiteY13" fmla="*/ 52704 h 235747"/>
                <a:gd name="connsiteX14" fmla="*/ 74518 w 107261"/>
                <a:gd name="connsiteY14" fmla="*/ 3147 h 235747"/>
                <a:gd name="connsiteX15" fmla="*/ 71244 w 107261"/>
                <a:gd name="connsiteY15" fmla="*/ 0 h 235747"/>
                <a:gd name="connsiteX16" fmla="*/ 69701 w 107261"/>
                <a:gd name="connsiteY16" fmla="*/ 406 h 235747"/>
                <a:gd name="connsiteX17" fmla="*/ 29506 w 107261"/>
                <a:gd name="connsiteY17" fmla="*/ 23592 h 235747"/>
                <a:gd name="connsiteX18" fmla="*/ 26345 w 107261"/>
                <a:gd name="connsiteY18" fmla="*/ 28999 h 235747"/>
                <a:gd name="connsiteX19" fmla="*/ 26345 w 107261"/>
                <a:gd name="connsiteY19" fmla="*/ 52926 h 235747"/>
                <a:gd name="connsiteX20" fmla="*/ 24388 w 107261"/>
                <a:gd name="connsiteY20" fmla="*/ 55000 h 235747"/>
                <a:gd name="connsiteX21" fmla="*/ 24237 w 107261"/>
                <a:gd name="connsiteY21" fmla="*/ 55000 h 235747"/>
                <a:gd name="connsiteX22" fmla="*/ 4215 w 107261"/>
                <a:gd name="connsiteY22" fmla="*/ 55000 h 235747"/>
                <a:gd name="connsiteX23" fmla="*/ 0 w 107261"/>
                <a:gd name="connsiteY23" fmla="*/ 59222 h 235747"/>
                <a:gd name="connsiteX24" fmla="*/ 0 w 107261"/>
                <a:gd name="connsiteY24" fmla="*/ 85668 h 235747"/>
                <a:gd name="connsiteX25" fmla="*/ 4215 w 107261"/>
                <a:gd name="connsiteY25" fmla="*/ 89816 h 235747"/>
                <a:gd name="connsiteX26" fmla="*/ 24237 w 107261"/>
                <a:gd name="connsiteY26" fmla="*/ 89816 h 235747"/>
                <a:gd name="connsiteX27" fmla="*/ 26345 w 107261"/>
                <a:gd name="connsiteY27" fmla="*/ 91889 h 235747"/>
                <a:gd name="connsiteX28" fmla="*/ 26345 w 107261"/>
                <a:gd name="connsiteY28" fmla="*/ 91964 h 235747"/>
                <a:gd name="connsiteX29" fmla="*/ 26345 w 107261"/>
                <a:gd name="connsiteY29" fmla="*/ 185375 h 235747"/>
                <a:gd name="connsiteX30" fmla="*/ 78056 w 107261"/>
                <a:gd name="connsiteY30" fmla="*/ 235747 h 235747"/>
                <a:gd name="connsiteX31" fmla="*/ 103347 w 107261"/>
                <a:gd name="connsiteY31" fmla="*/ 232561 h 235747"/>
                <a:gd name="connsiteX32" fmla="*/ 107262 w 107261"/>
                <a:gd name="connsiteY32" fmla="*/ 227524 h 235747"/>
                <a:gd name="connsiteX33" fmla="*/ 107262 w 107261"/>
                <a:gd name="connsiteY33" fmla="*/ 199153 h 235747"/>
                <a:gd name="connsiteX34" fmla="*/ 104236 w 107261"/>
                <a:gd name="connsiteY34" fmla="*/ 196058 h 235747"/>
                <a:gd name="connsiteX35" fmla="*/ 103573 w 107261"/>
                <a:gd name="connsiteY35" fmla="*/ 196116 h 23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07261" h="235747">
                  <a:moveTo>
                    <a:pt x="103573" y="196116"/>
                  </a:moveTo>
                  <a:cubicBezTo>
                    <a:pt x="100073" y="196517"/>
                    <a:pt x="96558" y="196715"/>
                    <a:pt x="93035" y="196708"/>
                  </a:cubicBezTo>
                  <a:cubicBezTo>
                    <a:pt x="87751" y="197351"/>
                    <a:pt x="82430" y="195794"/>
                    <a:pt x="78357" y="192412"/>
                  </a:cubicBezTo>
                  <a:cubicBezTo>
                    <a:pt x="75414" y="188321"/>
                    <a:pt x="74052" y="183329"/>
                    <a:pt x="74518" y="178337"/>
                  </a:cubicBezTo>
                  <a:lnTo>
                    <a:pt x="74518" y="91742"/>
                  </a:lnTo>
                  <a:cubicBezTo>
                    <a:pt x="74473" y="90598"/>
                    <a:pt x="75384" y="89636"/>
                    <a:pt x="76551" y="89595"/>
                  </a:cubicBezTo>
                  <a:cubicBezTo>
                    <a:pt x="76573" y="89595"/>
                    <a:pt x="76604" y="89594"/>
                    <a:pt x="76626" y="89594"/>
                  </a:cubicBezTo>
                  <a:lnTo>
                    <a:pt x="101165" y="89594"/>
                  </a:lnTo>
                  <a:cubicBezTo>
                    <a:pt x="103490" y="89594"/>
                    <a:pt x="105380" y="87737"/>
                    <a:pt x="105380" y="85446"/>
                  </a:cubicBezTo>
                  <a:lnTo>
                    <a:pt x="105380" y="59000"/>
                  </a:lnTo>
                  <a:cubicBezTo>
                    <a:pt x="105380" y="56697"/>
                    <a:pt x="103505" y="54819"/>
                    <a:pt x="101165" y="54778"/>
                  </a:cubicBezTo>
                  <a:lnTo>
                    <a:pt x="76626" y="54778"/>
                  </a:lnTo>
                  <a:cubicBezTo>
                    <a:pt x="75505" y="54819"/>
                    <a:pt x="74564" y="53959"/>
                    <a:pt x="74518" y="52855"/>
                  </a:cubicBezTo>
                  <a:cubicBezTo>
                    <a:pt x="74518" y="52805"/>
                    <a:pt x="74518" y="52754"/>
                    <a:pt x="74518" y="52704"/>
                  </a:cubicBezTo>
                  <a:lnTo>
                    <a:pt x="74518" y="3147"/>
                  </a:lnTo>
                  <a:cubicBezTo>
                    <a:pt x="74496" y="1388"/>
                    <a:pt x="73028" y="-21"/>
                    <a:pt x="71244" y="0"/>
                  </a:cubicBezTo>
                  <a:cubicBezTo>
                    <a:pt x="70702" y="7"/>
                    <a:pt x="70175" y="146"/>
                    <a:pt x="69701" y="406"/>
                  </a:cubicBezTo>
                  <a:lnTo>
                    <a:pt x="29506" y="23592"/>
                  </a:lnTo>
                  <a:cubicBezTo>
                    <a:pt x="27542" y="24707"/>
                    <a:pt x="26337" y="26770"/>
                    <a:pt x="26345" y="28999"/>
                  </a:cubicBezTo>
                  <a:lnTo>
                    <a:pt x="26345" y="52926"/>
                  </a:lnTo>
                  <a:cubicBezTo>
                    <a:pt x="26390" y="54030"/>
                    <a:pt x="25509" y="54959"/>
                    <a:pt x="24388" y="55000"/>
                  </a:cubicBezTo>
                  <a:cubicBezTo>
                    <a:pt x="24343" y="55002"/>
                    <a:pt x="24290" y="55002"/>
                    <a:pt x="24237" y="55000"/>
                  </a:cubicBezTo>
                  <a:lnTo>
                    <a:pt x="4215" y="55000"/>
                  </a:lnTo>
                  <a:cubicBezTo>
                    <a:pt x="1874" y="55041"/>
                    <a:pt x="0" y="56919"/>
                    <a:pt x="0" y="59222"/>
                  </a:cubicBezTo>
                  <a:lnTo>
                    <a:pt x="0" y="85668"/>
                  </a:lnTo>
                  <a:cubicBezTo>
                    <a:pt x="0" y="87959"/>
                    <a:pt x="1889" y="89816"/>
                    <a:pt x="4215" y="89816"/>
                  </a:cubicBezTo>
                  <a:lnTo>
                    <a:pt x="24237" y="89816"/>
                  </a:lnTo>
                  <a:cubicBezTo>
                    <a:pt x="25404" y="89815"/>
                    <a:pt x="26345" y="90744"/>
                    <a:pt x="26345" y="91889"/>
                  </a:cubicBezTo>
                  <a:cubicBezTo>
                    <a:pt x="26345" y="91914"/>
                    <a:pt x="26345" y="91939"/>
                    <a:pt x="26345" y="91964"/>
                  </a:cubicBezTo>
                  <a:lnTo>
                    <a:pt x="26345" y="185375"/>
                  </a:lnTo>
                  <a:cubicBezTo>
                    <a:pt x="27000" y="219005"/>
                    <a:pt x="44237" y="235796"/>
                    <a:pt x="78056" y="235747"/>
                  </a:cubicBezTo>
                  <a:cubicBezTo>
                    <a:pt x="86592" y="235775"/>
                    <a:pt x="95098" y="234704"/>
                    <a:pt x="103347" y="232561"/>
                  </a:cubicBezTo>
                  <a:cubicBezTo>
                    <a:pt x="105666" y="231955"/>
                    <a:pt x="107277" y="229884"/>
                    <a:pt x="107262" y="227524"/>
                  </a:cubicBezTo>
                  <a:lnTo>
                    <a:pt x="107262" y="199153"/>
                  </a:lnTo>
                  <a:cubicBezTo>
                    <a:pt x="107292" y="197476"/>
                    <a:pt x="105937" y="196090"/>
                    <a:pt x="104236" y="196058"/>
                  </a:cubicBezTo>
                  <a:cubicBezTo>
                    <a:pt x="104010" y="196054"/>
                    <a:pt x="103792" y="196073"/>
                    <a:pt x="103573" y="196116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19DEA45E-EB42-4E8A-A7E5-3C91E163DDCE}"/>
                </a:ext>
              </a:extLst>
            </p:cNvPr>
            <p:cNvSpPr/>
            <p:nvPr/>
          </p:nvSpPr>
          <p:spPr bwMode="black">
            <a:xfrm>
              <a:off x="1948732" y="452962"/>
              <a:ext cx="102293" cy="179525"/>
            </a:xfrm>
            <a:custGeom>
              <a:avLst/>
              <a:gdLst>
                <a:gd name="connsiteX0" fmla="*/ 98379 w 102293"/>
                <a:gd name="connsiteY0" fmla="*/ 261 h 179525"/>
                <a:gd name="connsiteX1" fmla="*/ 48023 w 102293"/>
                <a:gd name="connsiteY1" fmla="*/ 31077 h 179525"/>
                <a:gd name="connsiteX2" fmla="*/ 45193 w 102293"/>
                <a:gd name="connsiteY2" fmla="*/ 31995 h 179525"/>
                <a:gd name="connsiteX3" fmla="*/ 44259 w 102293"/>
                <a:gd name="connsiteY3" fmla="*/ 31077 h 179525"/>
                <a:gd name="connsiteX4" fmla="*/ 28377 w 102293"/>
                <a:gd name="connsiteY4" fmla="*/ 4854 h 179525"/>
                <a:gd name="connsiteX5" fmla="*/ 22882 w 102293"/>
                <a:gd name="connsiteY5" fmla="*/ 1742 h 179525"/>
                <a:gd name="connsiteX6" fmla="*/ 4215 w 102293"/>
                <a:gd name="connsiteY6" fmla="*/ 1742 h 179525"/>
                <a:gd name="connsiteX7" fmla="*/ 0 w 102293"/>
                <a:gd name="connsiteY7" fmla="*/ 5965 h 179525"/>
                <a:gd name="connsiteX8" fmla="*/ 0 w 102293"/>
                <a:gd name="connsiteY8" fmla="*/ 175378 h 179525"/>
                <a:gd name="connsiteX9" fmla="*/ 4215 w 102293"/>
                <a:gd name="connsiteY9" fmla="*/ 179526 h 179525"/>
                <a:gd name="connsiteX10" fmla="*/ 44184 w 102293"/>
                <a:gd name="connsiteY10" fmla="*/ 179526 h 179525"/>
                <a:gd name="connsiteX11" fmla="*/ 48399 w 102293"/>
                <a:gd name="connsiteY11" fmla="*/ 175378 h 179525"/>
                <a:gd name="connsiteX12" fmla="*/ 48399 w 102293"/>
                <a:gd name="connsiteY12" fmla="*/ 73522 h 179525"/>
                <a:gd name="connsiteX13" fmla="*/ 98154 w 102293"/>
                <a:gd name="connsiteY13" fmla="*/ 45003 h 179525"/>
                <a:gd name="connsiteX14" fmla="*/ 102136 w 102293"/>
                <a:gd name="connsiteY14" fmla="*/ 43009 h 179525"/>
                <a:gd name="connsiteX15" fmla="*/ 102294 w 102293"/>
                <a:gd name="connsiteY15" fmla="*/ 42114 h 179525"/>
                <a:gd name="connsiteX16" fmla="*/ 102294 w 102293"/>
                <a:gd name="connsiteY16" fmla="*/ 4187 h 179525"/>
                <a:gd name="connsiteX17" fmla="*/ 98379 w 102293"/>
                <a:gd name="connsiteY17" fmla="*/ 261 h 17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2293" h="179525">
                  <a:moveTo>
                    <a:pt x="98379" y="261"/>
                  </a:moveTo>
                  <a:cubicBezTo>
                    <a:pt x="88368" y="-850"/>
                    <a:pt x="62701" y="261"/>
                    <a:pt x="48023" y="31077"/>
                  </a:cubicBezTo>
                  <a:cubicBezTo>
                    <a:pt x="47496" y="32100"/>
                    <a:pt x="46232" y="32510"/>
                    <a:pt x="45193" y="31995"/>
                  </a:cubicBezTo>
                  <a:cubicBezTo>
                    <a:pt x="44786" y="31795"/>
                    <a:pt x="44463" y="31473"/>
                    <a:pt x="44259" y="31077"/>
                  </a:cubicBezTo>
                  <a:lnTo>
                    <a:pt x="28377" y="4854"/>
                  </a:lnTo>
                  <a:cubicBezTo>
                    <a:pt x="27241" y="2922"/>
                    <a:pt x="25148" y="1736"/>
                    <a:pt x="22882" y="1742"/>
                  </a:cubicBezTo>
                  <a:lnTo>
                    <a:pt x="4215" y="1742"/>
                  </a:lnTo>
                  <a:cubicBezTo>
                    <a:pt x="1874" y="1783"/>
                    <a:pt x="0" y="3662"/>
                    <a:pt x="0" y="5965"/>
                  </a:cubicBezTo>
                  <a:lnTo>
                    <a:pt x="0" y="175378"/>
                  </a:lnTo>
                  <a:cubicBezTo>
                    <a:pt x="0" y="177669"/>
                    <a:pt x="1889" y="179526"/>
                    <a:pt x="4215" y="179526"/>
                  </a:cubicBezTo>
                  <a:lnTo>
                    <a:pt x="44184" y="179526"/>
                  </a:lnTo>
                  <a:cubicBezTo>
                    <a:pt x="46510" y="179526"/>
                    <a:pt x="48399" y="177669"/>
                    <a:pt x="48399" y="175378"/>
                  </a:cubicBezTo>
                  <a:lnTo>
                    <a:pt x="48399" y="73522"/>
                  </a:lnTo>
                  <a:cubicBezTo>
                    <a:pt x="48399" y="51300"/>
                    <a:pt x="71508" y="37595"/>
                    <a:pt x="98154" y="45003"/>
                  </a:cubicBezTo>
                  <a:cubicBezTo>
                    <a:pt x="99817" y="45536"/>
                    <a:pt x="101601" y="44642"/>
                    <a:pt x="102136" y="43009"/>
                  </a:cubicBezTo>
                  <a:cubicBezTo>
                    <a:pt x="102233" y="42719"/>
                    <a:pt x="102286" y="42418"/>
                    <a:pt x="102294" y="42114"/>
                  </a:cubicBezTo>
                  <a:lnTo>
                    <a:pt x="102294" y="4187"/>
                  </a:lnTo>
                  <a:cubicBezTo>
                    <a:pt x="102218" y="2078"/>
                    <a:pt x="100517" y="375"/>
                    <a:pt x="98379" y="261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E4B28303-3EA8-4AC4-B4E6-957B68984A3F}"/>
                </a:ext>
              </a:extLst>
            </p:cNvPr>
            <p:cNvSpPr/>
            <p:nvPr/>
          </p:nvSpPr>
          <p:spPr bwMode="black">
            <a:xfrm>
              <a:off x="2055934" y="451422"/>
              <a:ext cx="158979" cy="184667"/>
            </a:xfrm>
            <a:custGeom>
              <a:avLst/>
              <a:gdLst>
                <a:gd name="connsiteX0" fmla="*/ 153312 w 158979"/>
                <a:gd name="connsiteY0" fmla="*/ 140028 h 184667"/>
                <a:gd name="connsiteX1" fmla="*/ 153312 w 158979"/>
                <a:gd name="connsiteY1" fmla="*/ 62988 h 184667"/>
                <a:gd name="connsiteX2" fmla="*/ 133741 w 158979"/>
                <a:gd name="connsiteY2" fmla="*/ 16616 h 184667"/>
                <a:gd name="connsiteX3" fmla="*/ 81051 w 158979"/>
                <a:gd name="connsiteY3" fmla="*/ 97 h 184667"/>
                <a:gd name="connsiteX4" fmla="*/ 41308 w 158979"/>
                <a:gd name="connsiteY4" fmla="*/ 7505 h 184667"/>
                <a:gd name="connsiteX5" fmla="*/ 13985 w 158979"/>
                <a:gd name="connsiteY5" fmla="*/ 28098 h 184667"/>
                <a:gd name="connsiteX6" fmla="*/ 4124 w 158979"/>
                <a:gd name="connsiteY6" fmla="*/ 53655 h 184667"/>
                <a:gd name="connsiteX7" fmla="*/ 7210 w 158979"/>
                <a:gd name="connsiteY7" fmla="*/ 56984 h 184667"/>
                <a:gd name="connsiteX8" fmla="*/ 7361 w 158979"/>
                <a:gd name="connsiteY8" fmla="*/ 56988 h 184667"/>
                <a:gd name="connsiteX9" fmla="*/ 48308 w 158979"/>
                <a:gd name="connsiteY9" fmla="*/ 56988 h 184667"/>
                <a:gd name="connsiteX10" fmla="*/ 52448 w 158979"/>
                <a:gd name="connsiteY10" fmla="*/ 53580 h 184667"/>
                <a:gd name="connsiteX11" fmla="*/ 59147 w 158979"/>
                <a:gd name="connsiteY11" fmla="*/ 41210 h 184667"/>
                <a:gd name="connsiteX12" fmla="*/ 78266 w 158979"/>
                <a:gd name="connsiteY12" fmla="*/ 35506 h 184667"/>
                <a:gd name="connsiteX13" fmla="*/ 98514 w 158979"/>
                <a:gd name="connsiteY13" fmla="*/ 42913 h 184667"/>
                <a:gd name="connsiteX14" fmla="*/ 104912 w 158979"/>
                <a:gd name="connsiteY14" fmla="*/ 62618 h 184667"/>
                <a:gd name="connsiteX15" fmla="*/ 104912 w 158979"/>
                <a:gd name="connsiteY15" fmla="*/ 70766 h 184667"/>
                <a:gd name="connsiteX16" fmla="*/ 102805 w 158979"/>
                <a:gd name="connsiteY16" fmla="*/ 72840 h 184667"/>
                <a:gd name="connsiteX17" fmla="*/ 82707 w 158979"/>
                <a:gd name="connsiteY17" fmla="*/ 72840 h 184667"/>
                <a:gd name="connsiteX18" fmla="*/ 21286 w 158979"/>
                <a:gd name="connsiteY18" fmla="*/ 88100 h 184667"/>
                <a:gd name="connsiteX19" fmla="*/ 59 w 158979"/>
                <a:gd name="connsiteY19" fmla="*/ 128546 h 184667"/>
                <a:gd name="connsiteX20" fmla="*/ 17221 w 158979"/>
                <a:gd name="connsiteY20" fmla="*/ 169362 h 184667"/>
                <a:gd name="connsiteX21" fmla="*/ 61405 w 158979"/>
                <a:gd name="connsiteY21" fmla="*/ 184622 h 184667"/>
                <a:gd name="connsiteX22" fmla="*/ 104988 w 158979"/>
                <a:gd name="connsiteY22" fmla="*/ 164769 h 184667"/>
                <a:gd name="connsiteX23" fmla="*/ 107088 w 158979"/>
                <a:gd name="connsiteY23" fmla="*/ 164417 h 184667"/>
                <a:gd name="connsiteX24" fmla="*/ 107697 w 158979"/>
                <a:gd name="connsiteY24" fmla="*/ 165362 h 184667"/>
                <a:gd name="connsiteX25" fmla="*/ 110934 w 158979"/>
                <a:gd name="connsiteY25" fmla="*/ 178103 h 184667"/>
                <a:gd name="connsiteX26" fmla="*/ 115224 w 158979"/>
                <a:gd name="connsiteY26" fmla="*/ 181436 h 184667"/>
                <a:gd name="connsiteX27" fmla="*/ 155645 w 158979"/>
                <a:gd name="connsiteY27" fmla="*/ 181436 h 184667"/>
                <a:gd name="connsiteX28" fmla="*/ 158980 w 158979"/>
                <a:gd name="connsiteY28" fmla="*/ 178198 h 184667"/>
                <a:gd name="connsiteX29" fmla="*/ 158806 w 158979"/>
                <a:gd name="connsiteY29" fmla="*/ 177140 h 184667"/>
                <a:gd name="connsiteX30" fmla="*/ 153312 w 158979"/>
                <a:gd name="connsiteY30" fmla="*/ 140028 h 184667"/>
                <a:gd name="connsiteX31" fmla="*/ 104912 w 158979"/>
                <a:gd name="connsiteY31" fmla="*/ 117064 h 184667"/>
                <a:gd name="connsiteX32" fmla="*/ 76565 w 158979"/>
                <a:gd name="connsiteY32" fmla="*/ 149446 h 184667"/>
                <a:gd name="connsiteX33" fmla="*/ 71868 w 158979"/>
                <a:gd name="connsiteY33" fmla="*/ 149435 h 184667"/>
                <a:gd name="connsiteX34" fmla="*/ 48233 w 158979"/>
                <a:gd name="connsiteY34" fmla="*/ 127731 h 184667"/>
                <a:gd name="connsiteX35" fmla="*/ 86922 w 158979"/>
                <a:gd name="connsiteY35" fmla="*/ 100249 h 184667"/>
                <a:gd name="connsiteX36" fmla="*/ 102579 w 158979"/>
                <a:gd name="connsiteY36" fmla="*/ 100249 h 184667"/>
                <a:gd name="connsiteX37" fmla="*/ 104686 w 158979"/>
                <a:gd name="connsiteY37" fmla="*/ 102323 h 18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979" h="184667">
                  <a:moveTo>
                    <a:pt x="153312" y="140028"/>
                  </a:moveTo>
                  <a:lnTo>
                    <a:pt x="153312" y="62988"/>
                  </a:lnTo>
                  <a:cubicBezTo>
                    <a:pt x="154313" y="45403"/>
                    <a:pt x="147102" y="28330"/>
                    <a:pt x="133741" y="16616"/>
                  </a:cubicBezTo>
                  <a:cubicBezTo>
                    <a:pt x="118785" y="5028"/>
                    <a:pt x="100065" y="-841"/>
                    <a:pt x="81051" y="97"/>
                  </a:cubicBezTo>
                  <a:cubicBezTo>
                    <a:pt x="67427" y="-115"/>
                    <a:pt x="53908" y="2406"/>
                    <a:pt x="41308" y="7505"/>
                  </a:cubicBezTo>
                  <a:cubicBezTo>
                    <a:pt x="30454" y="11775"/>
                    <a:pt x="21000" y="18899"/>
                    <a:pt x="13985" y="28098"/>
                  </a:cubicBezTo>
                  <a:cubicBezTo>
                    <a:pt x="8226" y="35481"/>
                    <a:pt x="4794" y="44368"/>
                    <a:pt x="4124" y="53655"/>
                  </a:cubicBezTo>
                  <a:cubicBezTo>
                    <a:pt x="4041" y="55412"/>
                    <a:pt x="5419" y="56903"/>
                    <a:pt x="7210" y="56984"/>
                  </a:cubicBezTo>
                  <a:cubicBezTo>
                    <a:pt x="7255" y="56987"/>
                    <a:pt x="7308" y="56988"/>
                    <a:pt x="7361" y="56988"/>
                  </a:cubicBezTo>
                  <a:lnTo>
                    <a:pt x="48308" y="56988"/>
                  </a:lnTo>
                  <a:cubicBezTo>
                    <a:pt x="50341" y="56984"/>
                    <a:pt x="52087" y="55551"/>
                    <a:pt x="52448" y="53580"/>
                  </a:cubicBezTo>
                  <a:cubicBezTo>
                    <a:pt x="52952" y="48754"/>
                    <a:pt x="55361" y="44315"/>
                    <a:pt x="59147" y="41210"/>
                  </a:cubicBezTo>
                  <a:cubicBezTo>
                    <a:pt x="64620" y="37109"/>
                    <a:pt x="71401" y="35084"/>
                    <a:pt x="78266" y="35506"/>
                  </a:cubicBezTo>
                  <a:cubicBezTo>
                    <a:pt x="85801" y="34882"/>
                    <a:pt x="93223" y="37598"/>
                    <a:pt x="98514" y="42913"/>
                  </a:cubicBezTo>
                  <a:cubicBezTo>
                    <a:pt x="102985" y="48512"/>
                    <a:pt x="105251" y="55506"/>
                    <a:pt x="104912" y="62618"/>
                  </a:cubicBezTo>
                  <a:lnTo>
                    <a:pt x="104912" y="70766"/>
                  </a:lnTo>
                  <a:cubicBezTo>
                    <a:pt x="104875" y="71895"/>
                    <a:pt x="103949" y="72802"/>
                    <a:pt x="102805" y="72840"/>
                  </a:cubicBezTo>
                  <a:lnTo>
                    <a:pt x="82707" y="72840"/>
                  </a:lnTo>
                  <a:cubicBezTo>
                    <a:pt x="55911" y="72840"/>
                    <a:pt x="35437" y="77927"/>
                    <a:pt x="21286" y="88100"/>
                  </a:cubicBezTo>
                  <a:cubicBezTo>
                    <a:pt x="7955" y="97389"/>
                    <a:pt x="37" y="112471"/>
                    <a:pt x="59" y="128546"/>
                  </a:cubicBezTo>
                  <a:cubicBezTo>
                    <a:pt x="-686" y="143989"/>
                    <a:pt x="5607" y="158955"/>
                    <a:pt x="17221" y="169362"/>
                  </a:cubicBezTo>
                  <a:cubicBezTo>
                    <a:pt x="29453" y="179773"/>
                    <a:pt x="45245" y="185228"/>
                    <a:pt x="61405" y="184622"/>
                  </a:cubicBezTo>
                  <a:cubicBezTo>
                    <a:pt x="78168" y="184517"/>
                    <a:pt x="94058" y="177277"/>
                    <a:pt x="104988" y="164769"/>
                  </a:cubicBezTo>
                  <a:cubicBezTo>
                    <a:pt x="105469" y="164102"/>
                    <a:pt x="106410" y="163944"/>
                    <a:pt x="107088" y="164417"/>
                  </a:cubicBezTo>
                  <a:cubicBezTo>
                    <a:pt x="107411" y="164641"/>
                    <a:pt x="107630" y="164980"/>
                    <a:pt x="107697" y="165362"/>
                  </a:cubicBezTo>
                  <a:lnTo>
                    <a:pt x="110934" y="178103"/>
                  </a:lnTo>
                  <a:cubicBezTo>
                    <a:pt x="111416" y="180051"/>
                    <a:pt x="113185" y="181426"/>
                    <a:pt x="115224" y="181436"/>
                  </a:cubicBezTo>
                  <a:lnTo>
                    <a:pt x="155645" y="181436"/>
                  </a:lnTo>
                  <a:cubicBezTo>
                    <a:pt x="157474" y="181448"/>
                    <a:pt x="158964" y="179999"/>
                    <a:pt x="158980" y="178198"/>
                  </a:cubicBezTo>
                  <a:cubicBezTo>
                    <a:pt x="158980" y="177838"/>
                    <a:pt x="158919" y="177481"/>
                    <a:pt x="158806" y="177140"/>
                  </a:cubicBezTo>
                  <a:cubicBezTo>
                    <a:pt x="155088" y="165111"/>
                    <a:pt x="153236" y="152600"/>
                    <a:pt x="153312" y="140028"/>
                  </a:cubicBezTo>
                  <a:close/>
                  <a:moveTo>
                    <a:pt x="104912" y="117064"/>
                  </a:moveTo>
                  <a:cubicBezTo>
                    <a:pt x="106169" y="133710"/>
                    <a:pt x="93479" y="148208"/>
                    <a:pt x="76565" y="149446"/>
                  </a:cubicBezTo>
                  <a:cubicBezTo>
                    <a:pt x="74999" y="149561"/>
                    <a:pt x="73434" y="149557"/>
                    <a:pt x="71868" y="149435"/>
                  </a:cubicBezTo>
                  <a:cubicBezTo>
                    <a:pt x="57868" y="149435"/>
                    <a:pt x="48233" y="142620"/>
                    <a:pt x="48233" y="127731"/>
                  </a:cubicBezTo>
                  <a:cubicBezTo>
                    <a:pt x="48233" y="112842"/>
                    <a:pt x="59825" y="100249"/>
                    <a:pt x="86922" y="100249"/>
                  </a:cubicBezTo>
                  <a:lnTo>
                    <a:pt x="102579" y="100249"/>
                  </a:lnTo>
                  <a:cubicBezTo>
                    <a:pt x="103746" y="100249"/>
                    <a:pt x="104686" y="101178"/>
                    <a:pt x="104686" y="10232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331F56B3-6D7D-44B3-A26B-992D8244A19D}"/>
                </a:ext>
              </a:extLst>
            </p:cNvPr>
            <p:cNvSpPr/>
            <p:nvPr/>
          </p:nvSpPr>
          <p:spPr bwMode="black">
            <a:xfrm>
              <a:off x="2520845" y="451569"/>
              <a:ext cx="158545" cy="184203"/>
            </a:xfrm>
            <a:custGeom>
              <a:avLst/>
              <a:gdLst>
                <a:gd name="connsiteX0" fmla="*/ 154179 w 158545"/>
                <a:gd name="connsiteY0" fmla="*/ 119509 h 184203"/>
                <a:gd name="connsiteX1" fmla="*/ 117372 w 158545"/>
                <a:gd name="connsiteY1" fmla="*/ 119509 h 184203"/>
                <a:gd name="connsiteX2" fmla="*/ 113157 w 158545"/>
                <a:gd name="connsiteY2" fmla="*/ 123287 h 184203"/>
                <a:gd name="connsiteX3" fmla="*/ 104802 w 158545"/>
                <a:gd name="connsiteY3" fmla="*/ 138695 h 184203"/>
                <a:gd name="connsiteX4" fmla="*/ 83048 w 158545"/>
                <a:gd name="connsiteY4" fmla="*/ 146103 h 184203"/>
                <a:gd name="connsiteX5" fmla="*/ 57230 w 158545"/>
                <a:gd name="connsiteY5" fmla="*/ 134102 h 184203"/>
                <a:gd name="connsiteX6" fmla="*/ 48724 w 158545"/>
                <a:gd name="connsiteY6" fmla="*/ 94620 h 184203"/>
                <a:gd name="connsiteX7" fmla="*/ 48724 w 158545"/>
                <a:gd name="connsiteY7" fmla="*/ 89657 h 184203"/>
                <a:gd name="connsiteX8" fmla="*/ 57305 w 158545"/>
                <a:gd name="connsiteY8" fmla="*/ 50470 h 184203"/>
                <a:gd name="connsiteX9" fmla="*/ 102664 w 158545"/>
                <a:gd name="connsiteY9" fmla="*/ 45243 h 184203"/>
                <a:gd name="connsiteX10" fmla="*/ 104802 w 158545"/>
                <a:gd name="connsiteY10" fmla="*/ 47063 h 184203"/>
                <a:gd name="connsiteX11" fmla="*/ 113157 w 158545"/>
                <a:gd name="connsiteY11" fmla="*/ 65730 h 184203"/>
                <a:gd name="connsiteX12" fmla="*/ 117372 w 158545"/>
                <a:gd name="connsiteY12" fmla="*/ 69582 h 184203"/>
                <a:gd name="connsiteX13" fmla="*/ 154255 w 158545"/>
                <a:gd name="connsiteY13" fmla="*/ 69582 h 184203"/>
                <a:gd name="connsiteX14" fmla="*/ 158545 w 158545"/>
                <a:gd name="connsiteY14" fmla="*/ 65362 h 184203"/>
                <a:gd name="connsiteX15" fmla="*/ 158545 w 158545"/>
                <a:gd name="connsiteY15" fmla="*/ 65211 h 184203"/>
                <a:gd name="connsiteX16" fmla="*/ 137921 w 158545"/>
                <a:gd name="connsiteY16" fmla="*/ 19062 h 184203"/>
                <a:gd name="connsiteX17" fmla="*/ 83575 w 158545"/>
                <a:gd name="connsiteY17" fmla="*/ 98 h 184203"/>
                <a:gd name="connsiteX18" fmla="*/ 22681 w 158545"/>
                <a:gd name="connsiteY18" fmla="*/ 24543 h 184203"/>
                <a:gd name="connsiteX19" fmla="*/ 99 w 158545"/>
                <a:gd name="connsiteY19" fmla="*/ 90101 h 184203"/>
                <a:gd name="connsiteX20" fmla="*/ 99 w 158545"/>
                <a:gd name="connsiteY20" fmla="*/ 93212 h 184203"/>
                <a:gd name="connsiteX21" fmla="*/ 22681 w 158545"/>
                <a:gd name="connsiteY21" fmla="*/ 159881 h 184203"/>
                <a:gd name="connsiteX22" fmla="*/ 83801 w 158545"/>
                <a:gd name="connsiteY22" fmla="*/ 184104 h 184203"/>
                <a:gd name="connsiteX23" fmla="*/ 121437 w 158545"/>
                <a:gd name="connsiteY23" fmla="*/ 175807 h 184203"/>
                <a:gd name="connsiteX24" fmla="*/ 148384 w 158545"/>
                <a:gd name="connsiteY24" fmla="*/ 152547 h 184203"/>
                <a:gd name="connsiteX25" fmla="*/ 158169 w 158545"/>
                <a:gd name="connsiteY25" fmla="*/ 123806 h 184203"/>
                <a:gd name="connsiteX26" fmla="*/ 154179 w 158545"/>
                <a:gd name="connsiteY26" fmla="*/ 119509 h 184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8545" h="184203">
                  <a:moveTo>
                    <a:pt x="154179" y="119509"/>
                  </a:moveTo>
                  <a:lnTo>
                    <a:pt x="117372" y="119509"/>
                  </a:lnTo>
                  <a:cubicBezTo>
                    <a:pt x="115196" y="119535"/>
                    <a:pt x="113382" y="121158"/>
                    <a:pt x="113157" y="123287"/>
                  </a:cubicBezTo>
                  <a:cubicBezTo>
                    <a:pt x="112351" y="129247"/>
                    <a:pt x="109386" y="134721"/>
                    <a:pt x="104802" y="138695"/>
                  </a:cubicBezTo>
                  <a:cubicBezTo>
                    <a:pt x="98750" y="143754"/>
                    <a:pt x="90982" y="146397"/>
                    <a:pt x="83048" y="146103"/>
                  </a:cubicBezTo>
                  <a:cubicBezTo>
                    <a:pt x="72909" y="146769"/>
                    <a:pt x="63146" y="142229"/>
                    <a:pt x="57230" y="134102"/>
                  </a:cubicBezTo>
                  <a:cubicBezTo>
                    <a:pt x="51607" y="126102"/>
                    <a:pt x="48777" y="112941"/>
                    <a:pt x="48724" y="94620"/>
                  </a:cubicBezTo>
                  <a:lnTo>
                    <a:pt x="48724" y="89657"/>
                  </a:lnTo>
                  <a:cubicBezTo>
                    <a:pt x="48724" y="71582"/>
                    <a:pt x="51585" y="58520"/>
                    <a:pt x="57305" y="50470"/>
                  </a:cubicBezTo>
                  <a:cubicBezTo>
                    <a:pt x="68363" y="36701"/>
                    <a:pt x="88671" y="34361"/>
                    <a:pt x="102664" y="45243"/>
                  </a:cubicBezTo>
                  <a:cubicBezTo>
                    <a:pt x="103401" y="45819"/>
                    <a:pt x="104117" y="46426"/>
                    <a:pt x="104802" y="47063"/>
                  </a:cubicBezTo>
                  <a:cubicBezTo>
                    <a:pt x="109649" y="52178"/>
                    <a:pt x="112592" y="58757"/>
                    <a:pt x="113157" y="65730"/>
                  </a:cubicBezTo>
                  <a:cubicBezTo>
                    <a:pt x="113382" y="67872"/>
                    <a:pt x="115181" y="69519"/>
                    <a:pt x="117372" y="69582"/>
                  </a:cubicBezTo>
                  <a:lnTo>
                    <a:pt x="154255" y="69582"/>
                  </a:lnTo>
                  <a:cubicBezTo>
                    <a:pt x="156626" y="69583"/>
                    <a:pt x="158545" y="67694"/>
                    <a:pt x="158545" y="65362"/>
                  </a:cubicBezTo>
                  <a:cubicBezTo>
                    <a:pt x="158545" y="65312"/>
                    <a:pt x="158545" y="65262"/>
                    <a:pt x="158545" y="65211"/>
                  </a:cubicBezTo>
                  <a:cubicBezTo>
                    <a:pt x="158131" y="47752"/>
                    <a:pt x="150717" y="31163"/>
                    <a:pt x="137921" y="19062"/>
                  </a:cubicBezTo>
                  <a:cubicBezTo>
                    <a:pt x="123025" y="5984"/>
                    <a:pt x="103514" y="-825"/>
                    <a:pt x="83575" y="98"/>
                  </a:cubicBezTo>
                  <a:cubicBezTo>
                    <a:pt x="60595" y="-1049"/>
                    <a:pt x="38284" y="7907"/>
                    <a:pt x="22681" y="24543"/>
                  </a:cubicBezTo>
                  <a:cubicBezTo>
                    <a:pt x="7062" y="42833"/>
                    <a:pt x="-1000" y="66234"/>
                    <a:pt x="99" y="90101"/>
                  </a:cubicBezTo>
                  <a:lnTo>
                    <a:pt x="99" y="93212"/>
                  </a:lnTo>
                  <a:cubicBezTo>
                    <a:pt x="99" y="121658"/>
                    <a:pt x="7626" y="143881"/>
                    <a:pt x="22681" y="159881"/>
                  </a:cubicBezTo>
                  <a:cubicBezTo>
                    <a:pt x="38450" y="176394"/>
                    <a:pt x="60805" y="185251"/>
                    <a:pt x="83801" y="184104"/>
                  </a:cubicBezTo>
                  <a:cubicBezTo>
                    <a:pt x="96830" y="184243"/>
                    <a:pt x="109709" y="181403"/>
                    <a:pt x="121437" y="175807"/>
                  </a:cubicBezTo>
                  <a:cubicBezTo>
                    <a:pt x="132434" y="170655"/>
                    <a:pt x="141760" y="162603"/>
                    <a:pt x="148384" y="152547"/>
                  </a:cubicBezTo>
                  <a:cubicBezTo>
                    <a:pt x="154067" y="143936"/>
                    <a:pt x="157431" y="134047"/>
                    <a:pt x="158169" y="123806"/>
                  </a:cubicBezTo>
                  <a:cubicBezTo>
                    <a:pt x="158252" y="121542"/>
                    <a:pt x="156475" y="119629"/>
                    <a:pt x="154179" y="119509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971FCEC-333E-4154-A8CF-06C765CADE16}"/>
                </a:ext>
              </a:extLst>
            </p:cNvPr>
            <p:cNvSpPr/>
            <p:nvPr/>
          </p:nvSpPr>
          <p:spPr bwMode="black">
            <a:xfrm>
              <a:off x="1576666" y="454779"/>
              <a:ext cx="48399" cy="177709"/>
            </a:xfrm>
            <a:custGeom>
              <a:avLst/>
              <a:gdLst>
                <a:gd name="connsiteX0" fmla="*/ 44184 w 48399"/>
                <a:gd name="connsiteY0" fmla="*/ 0 h 177709"/>
                <a:gd name="connsiteX1" fmla="*/ 48399 w 48399"/>
                <a:gd name="connsiteY1" fmla="*/ 0 h 177709"/>
                <a:gd name="connsiteX2" fmla="*/ 48399 w 48399"/>
                <a:gd name="connsiteY2" fmla="*/ 177709 h 177709"/>
                <a:gd name="connsiteX3" fmla="*/ 44184 w 48399"/>
                <a:gd name="connsiteY3" fmla="*/ 177709 h 177709"/>
                <a:gd name="connsiteX4" fmla="*/ 4215 w 48399"/>
                <a:gd name="connsiteY4" fmla="*/ 177709 h 177709"/>
                <a:gd name="connsiteX5" fmla="*/ 0 w 48399"/>
                <a:gd name="connsiteY5" fmla="*/ 177709 h 177709"/>
                <a:gd name="connsiteX6" fmla="*/ 0 w 48399"/>
                <a:gd name="connsiteY6" fmla="*/ 0 h 177709"/>
                <a:gd name="connsiteX7" fmla="*/ 4215 w 48399"/>
                <a:gd name="connsiteY7" fmla="*/ 0 h 177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399" h="177709">
                  <a:moveTo>
                    <a:pt x="44184" y="0"/>
                  </a:moveTo>
                  <a:cubicBezTo>
                    <a:pt x="46512" y="0"/>
                    <a:pt x="48399" y="0"/>
                    <a:pt x="48399" y="0"/>
                  </a:cubicBezTo>
                  <a:lnTo>
                    <a:pt x="48399" y="177709"/>
                  </a:lnTo>
                  <a:cubicBezTo>
                    <a:pt x="48399" y="177709"/>
                    <a:pt x="46512" y="177709"/>
                    <a:pt x="44184" y="177709"/>
                  </a:cubicBezTo>
                  <a:lnTo>
                    <a:pt x="4215" y="177709"/>
                  </a:lnTo>
                  <a:cubicBezTo>
                    <a:pt x="1887" y="177709"/>
                    <a:pt x="0" y="177709"/>
                    <a:pt x="0" y="177709"/>
                  </a:cubicBezTo>
                  <a:lnTo>
                    <a:pt x="0" y="0"/>
                  </a:lnTo>
                  <a:cubicBezTo>
                    <a:pt x="0" y="0"/>
                    <a:pt x="1887" y="0"/>
                    <a:pt x="4215" y="0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84FFA676-9D9C-44A6-B1E4-BAF18383A73E}"/>
                </a:ext>
              </a:extLst>
            </p:cNvPr>
            <p:cNvSpPr/>
            <p:nvPr/>
          </p:nvSpPr>
          <p:spPr bwMode="black">
            <a:xfrm>
              <a:off x="1573881" y="386332"/>
              <a:ext cx="54044" cy="53186"/>
            </a:xfrm>
            <a:custGeom>
              <a:avLst/>
              <a:gdLst>
                <a:gd name="connsiteX0" fmla="*/ 54045 w 54044"/>
                <a:gd name="connsiteY0" fmla="*/ 26593 h 53186"/>
                <a:gd name="connsiteX1" fmla="*/ 27022 w 54044"/>
                <a:gd name="connsiteY1" fmla="*/ 53187 h 53186"/>
                <a:gd name="connsiteX2" fmla="*/ 0 w 54044"/>
                <a:gd name="connsiteY2" fmla="*/ 26593 h 53186"/>
                <a:gd name="connsiteX3" fmla="*/ 27022 w 54044"/>
                <a:gd name="connsiteY3" fmla="*/ 0 h 53186"/>
                <a:gd name="connsiteX4" fmla="*/ 54045 w 54044"/>
                <a:gd name="connsiteY4" fmla="*/ 26593 h 5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44" h="53186">
                  <a:moveTo>
                    <a:pt x="54045" y="26593"/>
                  </a:moveTo>
                  <a:cubicBezTo>
                    <a:pt x="54045" y="41281"/>
                    <a:pt x="41946" y="53187"/>
                    <a:pt x="27022" y="53187"/>
                  </a:cubicBezTo>
                  <a:cubicBezTo>
                    <a:pt x="12098" y="53187"/>
                    <a:pt x="0" y="41281"/>
                    <a:pt x="0" y="26593"/>
                  </a:cubicBezTo>
                  <a:cubicBezTo>
                    <a:pt x="0" y="11906"/>
                    <a:pt x="12098" y="0"/>
                    <a:pt x="27022" y="0"/>
                  </a:cubicBezTo>
                  <a:cubicBezTo>
                    <a:pt x="41946" y="0"/>
                    <a:pt x="54045" y="11906"/>
                    <a:pt x="54045" y="2659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36D9BB1E-CA57-4555-BDBB-1D9E29840A7F}"/>
                </a:ext>
              </a:extLst>
            </p:cNvPr>
            <p:cNvSpPr/>
            <p:nvPr/>
          </p:nvSpPr>
          <p:spPr bwMode="black">
            <a:xfrm>
              <a:off x="2237735" y="376725"/>
              <a:ext cx="263713" cy="255763"/>
            </a:xfrm>
            <a:custGeom>
              <a:avLst/>
              <a:gdLst>
                <a:gd name="connsiteX0" fmla="*/ 259498 w 263713"/>
                <a:gd name="connsiteY0" fmla="*/ 78054 h 255763"/>
                <a:gd name="connsiteX1" fmla="*/ 155925 w 263713"/>
                <a:gd name="connsiteY1" fmla="*/ 78054 h 255763"/>
                <a:gd name="connsiteX2" fmla="*/ 153818 w 263713"/>
                <a:gd name="connsiteY2" fmla="*/ 76131 h 255763"/>
                <a:gd name="connsiteX3" fmla="*/ 153818 w 263713"/>
                <a:gd name="connsiteY3" fmla="*/ 75980 h 255763"/>
                <a:gd name="connsiteX4" fmla="*/ 153818 w 263713"/>
                <a:gd name="connsiteY4" fmla="*/ 63831 h 255763"/>
                <a:gd name="connsiteX5" fmla="*/ 180991 w 263713"/>
                <a:gd name="connsiteY5" fmla="*/ 38645 h 255763"/>
                <a:gd name="connsiteX6" fmla="*/ 192658 w 263713"/>
                <a:gd name="connsiteY6" fmla="*/ 39460 h 255763"/>
                <a:gd name="connsiteX7" fmla="*/ 196165 w 263713"/>
                <a:gd name="connsiteY7" fmla="*/ 36902 h 255763"/>
                <a:gd name="connsiteX8" fmla="*/ 196195 w 263713"/>
                <a:gd name="connsiteY8" fmla="*/ 36349 h 255763"/>
                <a:gd name="connsiteX9" fmla="*/ 196195 w 263713"/>
                <a:gd name="connsiteY9" fmla="*/ 6718 h 255763"/>
                <a:gd name="connsiteX10" fmla="*/ 192808 w 263713"/>
                <a:gd name="connsiteY10" fmla="*/ 2644 h 255763"/>
                <a:gd name="connsiteX11" fmla="*/ 171657 w 263713"/>
                <a:gd name="connsiteY11" fmla="*/ 126 h 255763"/>
                <a:gd name="connsiteX12" fmla="*/ 122806 w 263713"/>
                <a:gd name="connsiteY12" fmla="*/ 16571 h 255763"/>
                <a:gd name="connsiteX13" fmla="*/ 105418 w 263713"/>
                <a:gd name="connsiteY13" fmla="*/ 63016 h 255763"/>
                <a:gd name="connsiteX14" fmla="*/ 105418 w 263713"/>
                <a:gd name="connsiteY14" fmla="*/ 75980 h 255763"/>
                <a:gd name="connsiteX15" fmla="*/ 103311 w 263713"/>
                <a:gd name="connsiteY15" fmla="*/ 78054 h 255763"/>
                <a:gd name="connsiteX16" fmla="*/ 50621 w 263713"/>
                <a:gd name="connsiteY16" fmla="*/ 78054 h 255763"/>
                <a:gd name="connsiteX17" fmla="*/ 48513 w 263713"/>
                <a:gd name="connsiteY17" fmla="*/ 76131 h 255763"/>
                <a:gd name="connsiteX18" fmla="*/ 48513 w 263713"/>
                <a:gd name="connsiteY18" fmla="*/ 75980 h 255763"/>
                <a:gd name="connsiteX19" fmla="*/ 48513 w 263713"/>
                <a:gd name="connsiteY19" fmla="*/ 63831 h 255763"/>
                <a:gd name="connsiteX20" fmla="*/ 75686 w 263713"/>
                <a:gd name="connsiteY20" fmla="*/ 38645 h 255763"/>
                <a:gd name="connsiteX21" fmla="*/ 87278 w 263713"/>
                <a:gd name="connsiteY21" fmla="*/ 39460 h 255763"/>
                <a:gd name="connsiteX22" fmla="*/ 90861 w 263713"/>
                <a:gd name="connsiteY22" fmla="*/ 36825 h 255763"/>
                <a:gd name="connsiteX23" fmla="*/ 90891 w 263713"/>
                <a:gd name="connsiteY23" fmla="*/ 36349 h 255763"/>
                <a:gd name="connsiteX24" fmla="*/ 90891 w 263713"/>
                <a:gd name="connsiteY24" fmla="*/ 6718 h 255763"/>
                <a:gd name="connsiteX25" fmla="*/ 87504 w 263713"/>
                <a:gd name="connsiteY25" fmla="*/ 2644 h 255763"/>
                <a:gd name="connsiteX26" fmla="*/ 66352 w 263713"/>
                <a:gd name="connsiteY26" fmla="*/ 126 h 255763"/>
                <a:gd name="connsiteX27" fmla="*/ 17501 w 263713"/>
                <a:gd name="connsiteY27" fmla="*/ 16571 h 255763"/>
                <a:gd name="connsiteX28" fmla="*/ 114 w 263713"/>
                <a:gd name="connsiteY28" fmla="*/ 63016 h 255763"/>
                <a:gd name="connsiteX29" fmla="*/ 114 w 263713"/>
                <a:gd name="connsiteY29" fmla="*/ 251615 h 255763"/>
                <a:gd name="connsiteX30" fmla="*/ 4329 w 263713"/>
                <a:gd name="connsiteY30" fmla="*/ 255763 h 255763"/>
                <a:gd name="connsiteX31" fmla="*/ 44223 w 263713"/>
                <a:gd name="connsiteY31" fmla="*/ 255763 h 255763"/>
                <a:gd name="connsiteX32" fmla="*/ 48513 w 263713"/>
                <a:gd name="connsiteY32" fmla="*/ 251615 h 255763"/>
                <a:gd name="connsiteX33" fmla="*/ 48513 w 263713"/>
                <a:gd name="connsiteY33" fmla="*/ 115018 h 255763"/>
                <a:gd name="connsiteX34" fmla="*/ 50546 w 263713"/>
                <a:gd name="connsiteY34" fmla="*/ 112871 h 255763"/>
                <a:gd name="connsiteX35" fmla="*/ 50621 w 263713"/>
                <a:gd name="connsiteY35" fmla="*/ 112870 h 255763"/>
                <a:gd name="connsiteX36" fmla="*/ 103311 w 263713"/>
                <a:gd name="connsiteY36" fmla="*/ 112870 h 255763"/>
                <a:gd name="connsiteX37" fmla="*/ 105418 w 263713"/>
                <a:gd name="connsiteY37" fmla="*/ 115018 h 255763"/>
                <a:gd name="connsiteX38" fmla="*/ 105418 w 263713"/>
                <a:gd name="connsiteY38" fmla="*/ 251615 h 255763"/>
                <a:gd name="connsiteX39" fmla="*/ 109633 w 263713"/>
                <a:gd name="connsiteY39" fmla="*/ 255763 h 255763"/>
                <a:gd name="connsiteX40" fmla="*/ 149602 w 263713"/>
                <a:gd name="connsiteY40" fmla="*/ 255763 h 255763"/>
                <a:gd name="connsiteX41" fmla="*/ 153818 w 263713"/>
                <a:gd name="connsiteY41" fmla="*/ 251615 h 255763"/>
                <a:gd name="connsiteX42" fmla="*/ 153818 w 263713"/>
                <a:gd name="connsiteY42" fmla="*/ 115018 h 255763"/>
                <a:gd name="connsiteX43" fmla="*/ 155850 w 263713"/>
                <a:gd name="connsiteY43" fmla="*/ 112871 h 255763"/>
                <a:gd name="connsiteX44" fmla="*/ 155925 w 263713"/>
                <a:gd name="connsiteY44" fmla="*/ 112870 h 255763"/>
                <a:gd name="connsiteX45" fmla="*/ 182646 w 263713"/>
                <a:gd name="connsiteY45" fmla="*/ 112870 h 255763"/>
                <a:gd name="connsiteX46" fmla="*/ 195443 w 263713"/>
                <a:gd name="connsiteY46" fmla="*/ 109536 h 255763"/>
                <a:gd name="connsiteX47" fmla="*/ 212153 w 263713"/>
                <a:gd name="connsiteY47" fmla="*/ 100055 h 255763"/>
                <a:gd name="connsiteX48" fmla="*/ 215149 w 263713"/>
                <a:gd name="connsiteY48" fmla="*/ 100779 h 255763"/>
                <a:gd name="connsiteX49" fmla="*/ 215465 w 263713"/>
                <a:gd name="connsiteY49" fmla="*/ 101981 h 255763"/>
                <a:gd name="connsiteX50" fmla="*/ 215465 w 263713"/>
                <a:gd name="connsiteY50" fmla="*/ 251615 h 255763"/>
                <a:gd name="connsiteX51" fmla="*/ 219755 w 263713"/>
                <a:gd name="connsiteY51" fmla="*/ 255763 h 255763"/>
                <a:gd name="connsiteX52" fmla="*/ 259498 w 263713"/>
                <a:gd name="connsiteY52" fmla="*/ 255763 h 255763"/>
                <a:gd name="connsiteX53" fmla="*/ 263714 w 263713"/>
                <a:gd name="connsiteY53" fmla="*/ 251615 h 255763"/>
                <a:gd name="connsiteX54" fmla="*/ 263714 w 263713"/>
                <a:gd name="connsiteY54" fmla="*/ 82276 h 255763"/>
                <a:gd name="connsiteX55" fmla="*/ 259498 w 263713"/>
                <a:gd name="connsiteY55" fmla="*/ 78054 h 25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63713" h="255763">
                  <a:moveTo>
                    <a:pt x="259498" y="78054"/>
                  </a:moveTo>
                  <a:lnTo>
                    <a:pt x="155925" y="78054"/>
                  </a:lnTo>
                  <a:cubicBezTo>
                    <a:pt x="154804" y="78095"/>
                    <a:pt x="153863" y="77235"/>
                    <a:pt x="153818" y="76131"/>
                  </a:cubicBezTo>
                  <a:cubicBezTo>
                    <a:pt x="153818" y="76081"/>
                    <a:pt x="153818" y="76030"/>
                    <a:pt x="153818" y="75980"/>
                  </a:cubicBezTo>
                  <a:lnTo>
                    <a:pt x="153818" y="63831"/>
                  </a:lnTo>
                  <a:cubicBezTo>
                    <a:pt x="153818" y="47090"/>
                    <a:pt x="162850" y="38645"/>
                    <a:pt x="180991" y="38645"/>
                  </a:cubicBezTo>
                  <a:cubicBezTo>
                    <a:pt x="184897" y="38632"/>
                    <a:pt x="188796" y="38904"/>
                    <a:pt x="192658" y="39460"/>
                  </a:cubicBezTo>
                  <a:cubicBezTo>
                    <a:pt x="194344" y="39707"/>
                    <a:pt x="195917" y="38561"/>
                    <a:pt x="196165" y="36902"/>
                  </a:cubicBezTo>
                  <a:cubicBezTo>
                    <a:pt x="196188" y="36719"/>
                    <a:pt x="196203" y="36534"/>
                    <a:pt x="196195" y="36349"/>
                  </a:cubicBezTo>
                  <a:lnTo>
                    <a:pt x="196195" y="6718"/>
                  </a:lnTo>
                  <a:cubicBezTo>
                    <a:pt x="196173" y="4749"/>
                    <a:pt x="194765" y="3059"/>
                    <a:pt x="192808" y="2644"/>
                  </a:cubicBezTo>
                  <a:cubicBezTo>
                    <a:pt x="185861" y="1099"/>
                    <a:pt x="178778" y="255"/>
                    <a:pt x="171657" y="126"/>
                  </a:cubicBezTo>
                  <a:cubicBezTo>
                    <a:pt x="153803" y="-954"/>
                    <a:pt x="136242" y="4958"/>
                    <a:pt x="122806" y="16571"/>
                  </a:cubicBezTo>
                  <a:cubicBezTo>
                    <a:pt x="110672" y="28981"/>
                    <a:pt x="104364" y="45824"/>
                    <a:pt x="105418" y="63016"/>
                  </a:cubicBezTo>
                  <a:lnTo>
                    <a:pt x="105418" y="75980"/>
                  </a:lnTo>
                  <a:cubicBezTo>
                    <a:pt x="105418" y="77125"/>
                    <a:pt x="104477" y="78054"/>
                    <a:pt x="103311" y="78054"/>
                  </a:cubicBezTo>
                  <a:lnTo>
                    <a:pt x="50621" y="78054"/>
                  </a:lnTo>
                  <a:cubicBezTo>
                    <a:pt x="49499" y="78095"/>
                    <a:pt x="48558" y="77235"/>
                    <a:pt x="48513" y="76131"/>
                  </a:cubicBezTo>
                  <a:cubicBezTo>
                    <a:pt x="48513" y="76081"/>
                    <a:pt x="48513" y="76030"/>
                    <a:pt x="48513" y="75980"/>
                  </a:cubicBezTo>
                  <a:lnTo>
                    <a:pt x="48513" y="63831"/>
                  </a:lnTo>
                  <a:cubicBezTo>
                    <a:pt x="48513" y="47090"/>
                    <a:pt x="57546" y="38645"/>
                    <a:pt x="75686" y="38645"/>
                  </a:cubicBezTo>
                  <a:cubicBezTo>
                    <a:pt x="79563" y="38629"/>
                    <a:pt x="83439" y="38901"/>
                    <a:pt x="87278" y="39460"/>
                  </a:cubicBezTo>
                  <a:cubicBezTo>
                    <a:pt x="89009" y="39706"/>
                    <a:pt x="90612" y="38526"/>
                    <a:pt x="90861" y="36825"/>
                  </a:cubicBezTo>
                  <a:cubicBezTo>
                    <a:pt x="90883" y="36668"/>
                    <a:pt x="90891" y="36508"/>
                    <a:pt x="90891" y="36349"/>
                  </a:cubicBezTo>
                  <a:lnTo>
                    <a:pt x="90891" y="6718"/>
                  </a:lnTo>
                  <a:cubicBezTo>
                    <a:pt x="90868" y="4749"/>
                    <a:pt x="89461" y="3059"/>
                    <a:pt x="87504" y="2644"/>
                  </a:cubicBezTo>
                  <a:cubicBezTo>
                    <a:pt x="80556" y="1104"/>
                    <a:pt x="73473" y="260"/>
                    <a:pt x="66352" y="126"/>
                  </a:cubicBezTo>
                  <a:cubicBezTo>
                    <a:pt x="48498" y="-954"/>
                    <a:pt x="30937" y="4958"/>
                    <a:pt x="17501" y="16571"/>
                  </a:cubicBezTo>
                  <a:cubicBezTo>
                    <a:pt x="5368" y="28981"/>
                    <a:pt x="-940" y="45824"/>
                    <a:pt x="114" y="63016"/>
                  </a:cubicBezTo>
                  <a:lnTo>
                    <a:pt x="114" y="251615"/>
                  </a:lnTo>
                  <a:cubicBezTo>
                    <a:pt x="114" y="253906"/>
                    <a:pt x="2003" y="255763"/>
                    <a:pt x="4329" y="255763"/>
                  </a:cubicBezTo>
                  <a:lnTo>
                    <a:pt x="44223" y="255763"/>
                  </a:lnTo>
                  <a:cubicBezTo>
                    <a:pt x="46564" y="255764"/>
                    <a:pt x="48475" y="253918"/>
                    <a:pt x="48513" y="251615"/>
                  </a:cubicBezTo>
                  <a:lnTo>
                    <a:pt x="48513" y="115018"/>
                  </a:lnTo>
                  <a:cubicBezTo>
                    <a:pt x="48468" y="113874"/>
                    <a:pt x="49379" y="112912"/>
                    <a:pt x="50546" y="112871"/>
                  </a:cubicBezTo>
                  <a:cubicBezTo>
                    <a:pt x="50568" y="112871"/>
                    <a:pt x="50598" y="112870"/>
                    <a:pt x="50621" y="112870"/>
                  </a:cubicBezTo>
                  <a:lnTo>
                    <a:pt x="103311" y="112870"/>
                  </a:lnTo>
                  <a:cubicBezTo>
                    <a:pt x="104485" y="112910"/>
                    <a:pt x="105418" y="113860"/>
                    <a:pt x="105418" y="115018"/>
                  </a:cubicBezTo>
                  <a:lnTo>
                    <a:pt x="105418" y="251615"/>
                  </a:lnTo>
                  <a:cubicBezTo>
                    <a:pt x="105418" y="253906"/>
                    <a:pt x="107308" y="255763"/>
                    <a:pt x="109633" y="255763"/>
                  </a:cubicBezTo>
                  <a:lnTo>
                    <a:pt x="149602" y="255763"/>
                  </a:lnTo>
                  <a:cubicBezTo>
                    <a:pt x="151928" y="255763"/>
                    <a:pt x="153818" y="253906"/>
                    <a:pt x="153818" y="251615"/>
                  </a:cubicBezTo>
                  <a:lnTo>
                    <a:pt x="153818" y="115018"/>
                  </a:lnTo>
                  <a:cubicBezTo>
                    <a:pt x="153772" y="113874"/>
                    <a:pt x="154683" y="112912"/>
                    <a:pt x="155850" y="112871"/>
                  </a:cubicBezTo>
                  <a:cubicBezTo>
                    <a:pt x="155873" y="112871"/>
                    <a:pt x="155903" y="112870"/>
                    <a:pt x="155925" y="112870"/>
                  </a:cubicBezTo>
                  <a:lnTo>
                    <a:pt x="182646" y="112870"/>
                  </a:lnTo>
                  <a:cubicBezTo>
                    <a:pt x="187140" y="112900"/>
                    <a:pt x="191559" y="111749"/>
                    <a:pt x="195443" y="109536"/>
                  </a:cubicBezTo>
                  <a:lnTo>
                    <a:pt x="212153" y="100055"/>
                  </a:lnTo>
                  <a:cubicBezTo>
                    <a:pt x="213184" y="99440"/>
                    <a:pt x="214524" y="99764"/>
                    <a:pt x="215149" y="100779"/>
                  </a:cubicBezTo>
                  <a:cubicBezTo>
                    <a:pt x="215374" y="101141"/>
                    <a:pt x="215480" y="101558"/>
                    <a:pt x="215465" y="101981"/>
                  </a:cubicBezTo>
                  <a:lnTo>
                    <a:pt x="215465" y="251615"/>
                  </a:lnTo>
                  <a:cubicBezTo>
                    <a:pt x="215502" y="253918"/>
                    <a:pt x="217414" y="255763"/>
                    <a:pt x="219755" y="255763"/>
                  </a:cubicBezTo>
                  <a:lnTo>
                    <a:pt x="259498" y="255763"/>
                  </a:lnTo>
                  <a:cubicBezTo>
                    <a:pt x="261824" y="255763"/>
                    <a:pt x="263714" y="253906"/>
                    <a:pt x="263714" y="251615"/>
                  </a:cubicBezTo>
                  <a:lnTo>
                    <a:pt x="263714" y="82276"/>
                  </a:lnTo>
                  <a:cubicBezTo>
                    <a:pt x="263714" y="79973"/>
                    <a:pt x="261839" y="78095"/>
                    <a:pt x="259498" y="78054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801682C1-D806-4205-A949-27BC524A14BE}"/>
                </a:ext>
              </a:extLst>
            </p:cNvPr>
            <p:cNvSpPr/>
            <p:nvPr/>
          </p:nvSpPr>
          <p:spPr bwMode="black">
            <a:xfrm>
              <a:off x="2450714" y="386553"/>
              <a:ext cx="54047" cy="53187"/>
            </a:xfrm>
            <a:custGeom>
              <a:avLst/>
              <a:gdLst>
                <a:gd name="connsiteX0" fmla="*/ 26723 w 54047"/>
                <a:gd name="connsiteY0" fmla="*/ 2 h 53187"/>
                <a:gd name="connsiteX1" fmla="*/ 2 w 54047"/>
                <a:gd name="connsiteY1" fmla="*/ 26891 h 53187"/>
                <a:gd name="connsiteX2" fmla="*/ 27325 w 54047"/>
                <a:gd name="connsiteY2" fmla="*/ 53186 h 53187"/>
                <a:gd name="connsiteX3" fmla="*/ 54046 w 54047"/>
                <a:gd name="connsiteY3" fmla="*/ 26373 h 53187"/>
                <a:gd name="connsiteX4" fmla="*/ 26798 w 54047"/>
                <a:gd name="connsiteY4" fmla="*/ 1 h 53187"/>
                <a:gd name="connsiteX5" fmla="*/ 26723 w 54047"/>
                <a:gd name="connsiteY5" fmla="*/ 2 h 53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47" h="53187">
                  <a:moveTo>
                    <a:pt x="26723" y="2"/>
                  </a:moveTo>
                  <a:cubicBezTo>
                    <a:pt x="11797" y="166"/>
                    <a:pt x="-164" y="12204"/>
                    <a:pt x="2" y="26891"/>
                  </a:cubicBezTo>
                  <a:cubicBezTo>
                    <a:pt x="167" y="41577"/>
                    <a:pt x="12406" y="53349"/>
                    <a:pt x="27325" y="53186"/>
                  </a:cubicBezTo>
                  <a:cubicBezTo>
                    <a:pt x="42221" y="53021"/>
                    <a:pt x="54167" y="41030"/>
                    <a:pt x="54046" y="26373"/>
                  </a:cubicBezTo>
                  <a:cubicBezTo>
                    <a:pt x="53926" y="11686"/>
                    <a:pt x="41725" y="-121"/>
                    <a:pt x="26798" y="1"/>
                  </a:cubicBezTo>
                  <a:cubicBezTo>
                    <a:pt x="26776" y="1"/>
                    <a:pt x="26746" y="1"/>
                    <a:pt x="26723" y="2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BED2AA5-5380-435B-A846-9F005D4FC94F}"/>
                </a:ext>
              </a:extLst>
            </p:cNvPr>
            <p:cNvSpPr/>
            <p:nvPr/>
          </p:nvSpPr>
          <p:spPr bwMode="black">
            <a:xfrm>
              <a:off x="781411" y="575505"/>
              <a:ext cx="346889" cy="98341"/>
            </a:xfrm>
            <a:custGeom>
              <a:avLst/>
              <a:gdLst>
                <a:gd name="connsiteX0" fmla="*/ 252173 w 346889"/>
                <a:gd name="connsiteY0" fmla="*/ 74984 h 98341"/>
                <a:gd name="connsiteX1" fmla="*/ 148149 w 346889"/>
                <a:gd name="connsiteY1" fmla="*/ 15723 h 98341"/>
                <a:gd name="connsiteX2" fmla="*/ 126621 w 346889"/>
                <a:gd name="connsiteY2" fmla="*/ 15723 h 98341"/>
                <a:gd name="connsiteX3" fmla="*/ 94330 w 346889"/>
                <a:gd name="connsiteY3" fmla="*/ 34020 h 98341"/>
                <a:gd name="connsiteX4" fmla="*/ 72802 w 346889"/>
                <a:gd name="connsiteY4" fmla="*/ 34020 h 98341"/>
                <a:gd name="connsiteX5" fmla="*/ 13262 w 346889"/>
                <a:gd name="connsiteY5" fmla="*/ 389 h 98341"/>
                <a:gd name="connsiteX6" fmla="*/ 10402 w 346889"/>
                <a:gd name="connsiteY6" fmla="*/ 389 h 98341"/>
                <a:gd name="connsiteX7" fmla="*/ 2875 w 346889"/>
                <a:gd name="connsiteY7" fmla="*/ 4833 h 98341"/>
                <a:gd name="connsiteX8" fmla="*/ 791 w 346889"/>
                <a:gd name="connsiteY8" fmla="*/ 12635 h 98341"/>
                <a:gd name="connsiteX9" fmla="*/ 2875 w 346889"/>
                <a:gd name="connsiteY9" fmla="*/ 14686 h 98341"/>
                <a:gd name="connsiteX10" fmla="*/ 73178 w 346889"/>
                <a:gd name="connsiteY10" fmla="*/ 54613 h 98341"/>
                <a:gd name="connsiteX11" fmla="*/ 94706 w 346889"/>
                <a:gd name="connsiteY11" fmla="*/ 54613 h 98341"/>
                <a:gd name="connsiteX12" fmla="*/ 126997 w 346889"/>
                <a:gd name="connsiteY12" fmla="*/ 36242 h 98341"/>
                <a:gd name="connsiteX13" fmla="*/ 148525 w 346889"/>
                <a:gd name="connsiteY13" fmla="*/ 36242 h 98341"/>
                <a:gd name="connsiteX14" fmla="*/ 252550 w 346889"/>
                <a:gd name="connsiteY14" fmla="*/ 95503 h 98341"/>
                <a:gd name="connsiteX15" fmla="*/ 274077 w 346889"/>
                <a:gd name="connsiteY15" fmla="*/ 95503 h 98341"/>
                <a:gd name="connsiteX16" fmla="*/ 344004 w 346889"/>
                <a:gd name="connsiteY16" fmla="*/ 55502 h 98341"/>
                <a:gd name="connsiteX17" fmla="*/ 346136 w 346889"/>
                <a:gd name="connsiteY17" fmla="*/ 47822 h 98341"/>
                <a:gd name="connsiteX18" fmla="*/ 344004 w 346889"/>
                <a:gd name="connsiteY18" fmla="*/ 45724 h 98341"/>
                <a:gd name="connsiteX19" fmla="*/ 336477 w 346889"/>
                <a:gd name="connsiteY19" fmla="*/ 41205 h 98341"/>
                <a:gd name="connsiteX20" fmla="*/ 333617 w 346889"/>
                <a:gd name="connsiteY20" fmla="*/ 41205 h 98341"/>
                <a:gd name="connsiteX21" fmla="*/ 274077 w 346889"/>
                <a:gd name="connsiteY21" fmla="*/ 75058 h 98341"/>
                <a:gd name="connsiteX22" fmla="*/ 252173 w 346889"/>
                <a:gd name="connsiteY22" fmla="*/ 74984 h 98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6889" h="98341">
                  <a:moveTo>
                    <a:pt x="252173" y="74984"/>
                  </a:moveTo>
                  <a:lnTo>
                    <a:pt x="148149" y="15723"/>
                  </a:lnTo>
                  <a:cubicBezTo>
                    <a:pt x="141488" y="11938"/>
                    <a:pt x="133282" y="11938"/>
                    <a:pt x="126621" y="15723"/>
                  </a:cubicBezTo>
                  <a:lnTo>
                    <a:pt x="94330" y="34020"/>
                  </a:lnTo>
                  <a:cubicBezTo>
                    <a:pt x="87686" y="37866"/>
                    <a:pt x="79445" y="37866"/>
                    <a:pt x="72802" y="34020"/>
                  </a:cubicBezTo>
                  <a:lnTo>
                    <a:pt x="13262" y="389"/>
                  </a:lnTo>
                  <a:cubicBezTo>
                    <a:pt x="12382" y="-130"/>
                    <a:pt x="11283" y="-130"/>
                    <a:pt x="10402" y="389"/>
                  </a:cubicBezTo>
                  <a:lnTo>
                    <a:pt x="2875" y="4833"/>
                  </a:lnTo>
                  <a:cubicBezTo>
                    <a:pt x="111" y="6422"/>
                    <a:pt x="-822" y="9914"/>
                    <a:pt x="791" y="12635"/>
                  </a:cubicBezTo>
                  <a:cubicBezTo>
                    <a:pt x="1295" y="13484"/>
                    <a:pt x="2013" y="14190"/>
                    <a:pt x="2875" y="14686"/>
                  </a:cubicBezTo>
                  <a:lnTo>
                    <a:pt x="73178" y="54613"/>
                  </a:lnTo>
                  <a:cubicBezTo>
                    <a:pt x="79839" y="58397"/>
                    <a:pt x="88045" y="58397"/>
                    <a:pt x="94706" y="54613"/>
                  </a:cubicBezTo>
                  <a:lnTo>
                    <a:pt x="126997" y="36242"/>
                  </a:lnTo>
                  <a:cubicBezTo>
                    <a:pt x="133658" y="32457"/>
                    <a:pt x="141864" y="32457"/>
                    <a:pt x="148525" y="36242"/>
                  </a:cubicBezTo>
                  <a:lnTo>
                    <a:pt x="252550" y="95503"/>
                  </a:lnTo>
                  <a:cubicBezTo>
                    <a:pt x="259210" y="99288"/>
                    <a:pt x="267417" y="99288"/>
                    <a:pt x="274077" y="95503"/>
                  </a:cubicBezTo>
                  <a:lnTo>
                    <a:pt x="344004" y="55502"/>
                  </a:lnTo>
                  <a:cubicBezTo>
                    <a:pt x="346748" y="53960"/>
                    <a:pt x="347702" y="50522"/>
                    <a:pt x="346136" y="47822"/>
                  </a:cubicBezTo>
                  <a:cubicBezTo>
                    <a:pt x="345629" y="46947"/>
                    <a:pt x="344892" y="46223"/>
                    <a:pt x="344004" y="45724"/>
                  </a:cubicBezTo>
                  <a:lnTo>
                    <a:pt x="336477" y="41205"/>
                  </a:lnTo>
                  <a:cubicBezTo>
                    <a:pt x="335596" y="40686"/>
                    <a:pt x="334498" y="40686"/>
                    <a:pt x="333617" y="41205"/>
                  </a:cubicBezTo>
                  <a:lnTo>
                    <a:pt x="274077" y="75058"/>
                  </a:lnTo>
                  <a:cubicBezTo>
                    <a:pt x="267308" y="78964"/>
                    <a:pt x="258915" y="78935"/>
                    <a:pt x="252173" y="74984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34BD8C1-8594-4179-AFAE-CBE8084E246F}"/>
                </a:ext>
              </a:extLst>
            </p:cNvPr>
            <p:cNvSpPr/>
            <p:nvPr/>
          </p:nvSpPr>
          <p:spPr bwMode="black">
            <a:xfrm>
              <a:off x="781068" y="534763"/>
              <a:ext cx="490689" cy="98489"/>
            </a:xfrm>
            <a:custGeom>
              <a:avLst/>
              <a:gdLst>
                <a:gd name="connsiteX0" fmla="*/ 477051 w 490689"/>
                <a:gd name="connsiteY0" fmla="*/ 41131 h 98489"/>
                <a:gd name="connsiteX1" fmla="*/ 417586 w 490689"/>
                <a:gd name="connsiteY1" fmla="*/ 74910 h 98489"/>
                <a:gd name="connsiteX2" fmla="*/ 395983 w 490689"/>
                <a:gd name="connsiteY2" fmla="*/ 74910 h 98489"/>
                <a:gd name="connsiteX3" fmla="*/ 336444 w 490689"/>
                <a:gd name="connsiteY3" fmla="*/ 41131 h 98489"/>
                <a:gd name="connsiteX4" fmla="*/ 333584 w 490689"/>
                <a:gd name="connsiteY4" fmla="*/ 41131 h 98489"/>
                <a:gd name="connsiteX5" fmla="*/ 274044 w 490689"/>
                <a:gd name="connsiteY5" fmla="*/ 74910 h 98489"/>
                <a:gd name="connsiteX6" fmla="*/ 252517 w 490689"/>
                <a:gd name="connsiteY6" fmla="*/ 74910 h 98489"/>
                <a:gd name="connsiteX7" fmla="*/ 148492 w 490689"/>
                <a:gd name="connsiteY7" fmla="*/ 15649 h 98489"/>
                <a:gd name="connsiteX8" fmla="*/ 126964 w 490689"/>
                <a:gd name="connsiteY8" fmla="*/ 15649 h 98489"/>
                <a:gd name="connsiteX9" fmla="*/ 94673 w 490689"/>
                <a:gd name="connsiteY9" fmla="*/ 33946 h 98489"/>
                <a:gd name="connsiteX10" fmla="*/ 73145 w 490689"/>
                <a:gd name="connsiteY10" fmla="*/ 33946 h 98489"/>
                <a:gd name="connsiteX11" fmla="*/ 13606 w 490689"/>
                <a:gd name="connsiteY11" fmla="*/ 389 h 98489"/>
                <a:gd name="connsiteX12" fmla="*/ 10745 w 490689"/>
                <a:gd name="connsiteY12" fmla="*/ 389 h 98489"/>
                <a:gd name="connsiteX13" fmla="*/ 3218 w 490689"/>
                <a:gd name="connsiteY13" fmla="*/ 4833 h 98489"/>
                <a:gd name="connsiteX14" fmla="*/ 578 w 490689"/>
                <a:gd name="connsiteY14" fmla="*/ 12360 h 98489"/>
                <a:gd name="connsiteX15" fmla="*/ 2842 w 490689"/>
                <a:gd name="connsiteY15" fmla="*/ 14760 h 98489"/>
                <a:gd name="connsiteX16" fmla="*/ 73145 w 490689"/>
                <a:gd name="connsiteY16" fmla="*/ 54687 h 98489"/>
                <a:gd name="connsiteX17" fmla="*/ 94673 w 490689"/>
                <a:gd name="connsiteY17" fmla="*/ 54687 h 98489"/>
                <a:gd name="connsiteX18" fmla="*/ 126964 w 490689"/>
                <a:gd name="connsiteY18" fmla="*/ 36390 h 98489"/>
                <a:gd name="connsiteX19" fmla="*/ 148492 w 490689"/>
                <a:gd name="connsiteY19" fmla="*/ 36390 h 98489"/>
                <a:gd name="connsiteX20" fmla="*/ 252517 w 490689"/>
                <a:gd name="connsiteY20" fmla="*/ 95651 h 98489"/>
                <a:gd name="connsiteX21" fmla="*/ 274044 w 490689"/>
                <a:gd name="connsiteY21" fmla="*/ 95651 h 98489"/>
                <a:gd name="connsiteX22" fmla="*/ 333584 w 490689"/>
                <a:gd name="connsiteY22" fmla="*/ 61798 h 98489"/>
                <a:gd name="connsiteX23" fmla="*/ 336444 w 490689"/>
                <a:gd name="connsiteY23" fmla="*/ 61798 h 98489"/>
                <a:gd name="connsiteX24" fmla="*/ 395983 w 490689"/>
                <a:gd name="connsiteY24" fmla="*/ 95651 h 98489"/>
                <a:gd name="connsiteX25" fmla="*/ 417586 w 490689"/>
                <a:gd name="connsiteY25" fmla="*/ 95651 h 98489"/>
                <a:gd name="connsiteX26" fmla="*/ 487814 w 490689"/>
                <a:gd name="connsiteY26" fmla="*/ 55724 h 98489"/>
                <a:gd name="connsiteX27" fmla="*/ 489898 w 490689"/>
                <a:gd name="connsiteY27" fmla="*/ 47922 h 98489"/>
                <a:gd name="connsiteX28" fmla="*/ 487814 w 490689"/>
                <a:gd name="connsiteY28" fmla="*/ 45872 h 98489"/>
                <a:gd name="connsiteX29" fmla="*/ 480287 w 490689"/>
                <a:gd name="connsiteY29" fmla="*/ 41427 h 98489"/>
                <a:gd name="connsiteX30" fmla="*/ 477051 w 490689"/>
                <a:gd name="connsiteY30" fmla="*/ 41131 h 9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90689" h="98489">
                  <a:moveTo>
                    <a:pt x="477051" y="41131"/>
                  </a:moveTo>
                  <a:lnTo>
                    <a:pt x="417586" y="74910"/>
                  </a:lnTo>
                  <a:cubicBezTo>
                    <a:pt x="410915" y="78754"/>
                    <a:pt x="402655" y="78754"/>
                    <a:pt x="395983" y="74910"/>
                  </a:cubicBezTo>
                  <a:lnTo>
                    <a:pt x="336444" y="41131"/>
                  </a:lnTo>
                  <a:cubicBezTo>
                    <a:pt x="335563" y="40612"/>
                    <a:pt x="334464" y="40612"/>
                    <a:pt x="333584" y="41131"/>
                  </a:cubicBezTo>
                  <a:lnTo>
                    <a:pt x="274044" y="74910"/>
                  </a:lnTo>
                  <a:cubicBezTo>
                    <a:pt x="267401" y="78757"/>
                    <a:pt x="259160" y="78757"/>
                    <a:pt x="252517" y="74910"/>
                  </a:cubicBezTo>
                  <a:lnTo>
                    <a:pt x="148492" y="15649"/>
                  </a:lnTo>
                  <a:cubicBezTo>
                    <a:pt x="141831" y="11864"/>
                    <a:pt x="133625" y="11864"/>
                    <a:pt x="126964" y="15649"/>
                  </a:cubicBezTo>
                  <a:lnTo>
                    <a:pt x="94673" y="33946"/>
                  </a:lnTo>
                  <a:cubicBezTo>
                    <a:pt x="88012" y="37730"/>
                    <a:pt x="79806" y="37730"/>
                    <a:pt x="73145" y="33946"/>
                  </a:cubicBezTo>
                  <a:lnTo>
                    <a:pt x="13606" y="389"/>
                  </a:lnTo>
                  <a:cubicBezTo>
                    <a:pt x="12725" y="-130"/>
                    <a:pt x="11626" y="-130"/>
                    <a:pt x="10745" y="389"/>
                  </a:cubicBezTo>
                  <a:lnTo>
                    <a:pt x="3218" y="4833"/>
                  </a:lnTo>
                  <a:cubicBezTo>
                    <a:pt x="377" y="6194"/>
                    <a:pt x="-804" y="9564"/>
                    <a:pt x="578" y="12360"/>
                  </a:cubicBezTo>
                  <a:cubicBezTo>
                    <a:pt x="1074" y="13363"/>
                    <a:pt x="1862" y="14198"/>
                    <a:pt x="2842" y="14760"/>
                  </a:cubicBezTo>
                  <a:lnTo>
                    <a:pt x="73145" y="54687"/>
                  </a:lnTo>
                  <a:cubicBezTo>
                    <a:pt x="79806" y="58471"/>
                    <a:pt x="88012" y="58471"/>
                    <a:pt x="94673" y="54687"/>
                  </a:cubicBezTo>
                  <a:lnTo>
                    <a:pt x="126964" y="36390"/>
                  </a:lnTo>
                  <a:cubicBezTo>
                    <a:pt x="133625" y="32605"/>
                    <a:pt x="141831" y="32605"/>
                    <a:pt x="148492" y="36390"/>
                  </a:cubicBezTo>
                  <a:lnTo>
                    <a:pt x="252517" y="95651"/>
                  </a:lnTo>
                  <a:cubicBezTo>
                    <a:pt x="259177" y="99436"/>
                    <a:pt x="267383" y="99436"/>
                    <a:pt x="274044" y="95651"/>
                  </a:cubicBezTo>
                  <a:lnTo>
                    <a:pt x="333584" y="61798"/>
                  </a:lnTo>
                  <a:cubicBezTo>
                    <a:pt x="334464" y="61280"/>
                    <a:pt x="335563" y="61280"/>
                    <a:pt x="336444" y="61798"/>
                  </a:cubicBezTo>
                  <a:lnTo>
                    <a:pt x="395983" y="95651"/>
                  </a:lnTo>
                  <a:cubicBezTo>
                    <a:pt x="402671" y="99434"/>
                    <a:pt x="410898" y="99434"/>
                    <a:pt x="417586" y="95651"/>
                  </a:cubicBezTo>
                  <a:lnTo>
                    <a:pt x="487814" y="55724"/>
                  </a:lnTo>
                  <a:cubicBezTo>
                    <a:pt x="490579" y="54136"/>
                    <a:pt x="491512" y="50643"/>
                    <a:pt x="489898" y="47922"/>
                  </a:cubicBezTo>
                  <a:cubicBezTo>
                    <a:pt x="489394" y="47073"/>
                    <a:pt x="488677" y="46367"/>
                    <a:pt x="487814" y="45872"/>
                  </a:cubicBezTo>
                  <a:lnTo>
                    <a:pt x="480287" y="41427"/>
                  </a:lnTo>
                  <a:cubicBezTo>
                    <a:pt x="479367" y="40696"/>
                    <a:pt x="478092" y="40579"/>
                    <a:pt x="477051" y="41131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Vapaamuotoinen: Muoto 20">
              <a:extLst>
                <a:ext uri="{FF2B5EF4-FFF2-40B4-BE49-F238E27FC236}">
                  <a16:creationId xmlns:a16="http://schemas.microsoft.com/office/drawing/2014/main" id="{05BAEF14-C6F6-47EC-809B-FE782F085444}"/>
                </a:ext>
              </a:extLst>
            </p:cNvPr>
            <p:cNvSpPr/>
            <p:nvPr/>
          </p:nvSpPr>
          <p:spPr bwMode="black">
            <a:xfrm>
              <a:off x="781025" y="364308"/>
              <a:ext cx="490742" cy="228054"/>
            </a:xfrm>
            <a:custGeom>
              <a:avLst/>
              <a:gdLst>
                <a:gd name="connsiteX0" fmla="*/ 396027 w 490742"/>
                <a:gd name="connsiteY0" fmla="*/ 204623 h 228054"/>
                <a:gd name="connsiteX1" fmla="*/ 234645 w 490742"/>
                <a:gd name="connsiteY1" fmla="*/ 112916 h 228054"/>
                <a:gd name="connsiteX2" fmla="*/ 232818 w 490742"/>
                <a:gd name="connsiteY2" fmla="*/ 106566 h 228054"/>
                <a:gd name="connsiteX3" fmla="*/ 234645 w 490742"/>
                <a:gd name="connsiteY3" fmla="*/ 104768 h 228054"/>
                <a:gd name="connsiteX4" fmla="*/ 234645 w 490742"/>
                <a:gd name="connsiteY4" fmla="*/ 104768 h 228054"/>
                <a:gd name="connsiteX5" fmla="*/ 256173 w 490742"/>
                <a:gd name="connsiteY5" fmla="*/ 104768 h 228054"/>
                <a:gd name="connsiteX6" fmla="*/ 396027 w 490742"/>
                <a:gd name="connsiteY6" fmla="*/ 184252 h 228054"/>
                <a:gd name="connsiteX7" fmla="*/ 417630 w 490742"/>
                <a:gd name="connsiteY7" fmla="*/ 184252 h 228054"/>
                <a:gd name="connsiteX8" fmla="*/ 487858 w 490742"/>
                <a:gd name="connsiteY8" fmla="*/ 144324 h 228054"/>
                <a:gd name="connsiteX9" fmla="*/ 489989 w 490742"/>
                <a:gd name="connsiteY9" fmla="*/ 136644 h 228054"/>
                <a:gd name="connsiteX10" fmla="*/ 487858 w 490742"/>
                <a:gd name="connsiteY10" fmla="*/ 134546 h 228054"/>
                <a:gd name="connsiteX11" fmla="*/ 255947 w 490742"/>
                <a:gd name="connsiteY11" fmla="*/ 2838 h 228054"/>
                <a:gd name="connsiteX12" fmla="*/ 234419 w 490742"/>
                <a:gd name="connsiteY12" fmla="*/ 2838 h 228054"/>
                <a:gd name="connsiteX13" fmla="*/ 2885 w 490742"/>
                <a:gd name="connsiteY13" fmla="*/ 134546 h 228054"/>
                <a:gd name="connsiteX14" fmla="*/ 754 w 490742"/>
                <a:gd name="connsiteY14" fmla="*/ 142227 h 228054"/>
                <a:gd name="connsiteX15" fmla="*/ 2885 w 490742"/>
                <a:gd name="connsiteY15" fmla="*/ 144324 h 228054"/>
                <a:gd name="connsiteX16" fmla="*/ 73188 w 490742"/>
                <a:gd name="connsiteY16" fmla="*/ 184252 h 228054"/>
                <a:gd name="connsiteX17" fmla="*/ 94716 w 490742"/>
                <a:gd name="connsiteY17" fmla="*/ 184252 h 228054"/>
                <a:gd name="connsiteX18" fmla="*/ 127007 w 490742"/>
                <a:gd name="connsiteY18" fmla="*/ 165955 h 228054"/>
                <a:gd name="connsiteX19" fmla="*/ 148535 w 490742"/>
                <a:gd name="connsiteY19" fmla="*/ 165955 h 228054"/>
                <a:gd name="connsiteX20" fmla="*/ 252560 w 490742"/>
                <a:gd name="connsiteY20" fmla="*/ 225216 h 228054"/>
                <a:gd name="connsiteX21" fmla="*/ 274087 w 490742"/>
                <a:gd name="connsiteY21" fmla="*/ 225216 h 228054"/>
                <a:gd name="connsiteX22" fmla="*/ 333627 w 490742"/>
                <a:gd name="connsiteY22" fmla="*/ 191437 h 228054"/>
                <a:gd name="connsiteX23" fmla="*/ 336487 w 490742"/>
                <a:gd name="connsiteY23" fmla="*/ 191437 h 228054"/>
                <a:gd name="connsiteX24" fmla="*/ 396027 w 490742"/>
                <a:gd name="connsiteY24" fmla="*/ 225216 h 228054"/>
                <a:gd name="connsiteX25" fmla="*/ 417630 w 490742"/>
                <a:gd name="connsiteY25" fmla="*/ 225216 h 228054"/>
                <a:gd name="connsiteX26" fmla="*/ 487858 w 490742"/>
                <a:gd name="connsiteY26" fmla="*/ 185215 h 228054"/>
                <a:gd name="connsiteX27" fmla="*/ 489989 w 490742"/>
                <a:gd name="connsiteY27" fmla="*/ 177534 h 228054"/>
                <a:gd name="connsiteX28" fmla="*/ 487858 w 490742"/>
                <a:gd name="connsiteY28" fmla="*/ 175436 h 228054"/>
                <a:gd name="connsiteX29" fmla="*/ 480331 w 490742"/>
                <a:gd name="connsiteY29" fmla="*/ 170918 h 228054"/>
                <a:gd name="connsiteX30" fmla="*/ 477395 w 490742"/>
                <a:gd name="connsiteY30" fmla="*/ 170918 h 228054"/>
                <a:gd name="connsiteX31" fmla="*/ 417931 w 490742"/>
                <a:gd name="connsiteY31" fmla="*/ 204697 h 228054"/>
                <a:gd name="connsiteX32" fmla="*/ 396027 w 490742"/>
                <a:gd name="connsiteY32" fmla="*/ 204623 h 22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90742" h="228054">
                  <a:moveTo>
                    <a:pt x="396027" y="204623"/>
                  </a:moveTo>
                  <a:lnTo>
                    <a:pt x="234645" y="112916"/>
                  </a:lnTo>
                  <a:cubicBezTo>
                    <a:pt x="232359" y="111659"/>
                    <a:pt x="231541" y="108816"/>
                    <a:pt x="232818" y="106566"/>
                  </a:cubicBezTo>
                  <a:cubicBezTo>
                    <a:pt x="233246" y="105811"/>
                    <a:pt x="233879" y="105189"/>
                    <a:pt x="234645" y="104768"/>
                  </a:cubicBezTo>
                  <a:lnTo>
                    <a:pt x="234645" y="104768"/>
                  </a:lnTo>
                  <a:cubicBezTo>
                    <a:pt x="241306" y="100983"/>
                    <a:pt x="249512" y="100983"/>
                    <a:pt x="256173" y="104768"/>
                  </a:cubicBezTo>
                  <a:lnTo>
                    <a:pt x="396027" y="184252"/>
                  </a:lnTo>
                  <a:cubicBezTo>
                    <a:pt x="402715" y="188034"/>
                    <a:pt x="410942" y="188034"/>
                    <a:pt x="417630" y="184252"/>
                  </a:cubicBezTo>
                  <a:lnTo>
                    <a:pt x="487858" y="144324"/>
                  </a:lnTo>
                  <a:cubicBezTo>
                    <a:pt x="490601" y="142783"/>
                    <a:pt x="491556" y="139344"/>
                    <a:pt x="489989" y="136644"/>
                  </a:cubicBezTo>
                  <a:cubicBezTo>
                    <a:pt x="489482" y="135770"/>
                    <a:pt x="488746" y="135046"/>
                    <a:pt x="487858" y="134546"/>
                  </a:cubicBezTo>
                  <a:lnTo>
                    <a:pt x="255947" y="2838"/>
                  </a:lnTo>
                  <a:cubicBezTo>
                    <a:pt x="249286" y="-946"/>
                    <a:pt x="241080" y="-946"/>
                    <a:pt x="234419" y="2838"/>
                  </a:cubicBezTo>
                  <a:lnTo>
                    <a:pt x="2885" y="134546"/>
                  </a:lnTo>
                  <a:cubicBezTo>
                    <a:pt x="141" y="136088"/>
                    <a:pt x="-813" y="139526"/>
                    <a:pt x="754" y="142227"/>
                  </a:cubicBezTo>
                  <a:cubicBezTo>
                    <a:pt x="1261" y="143101"/>
                    <a:pt x="1997" y="143825"/>
                    <a:pt x="2885" y="144324"/>
                  </a:cubicBezTo>
                  <a:lnTo>
                    <a:pt x="73188" y="184252"/>
                  </a:lnTo>
                  <a:cubicBezTo>
                    <a:pt x="79849" y="188036"/>
                    <a:pt x="88055" y="188036"/>
                    <a:pt x="94716" y="184252"/>
                  </a:cubicBezTo>
                  <a:lnTo>
                    <a:pt x="127007" y="165955"/>
                  </a:lnTo>
                  <a:cubicBezTo>
                    <a:pt x="133651" y="162108"/>
                    <a:pt x="141892" y="162108"/>
                    <a:pt x="148535" y="165955"/>
                  </a:cubicBezTo>
                  <a:lnTo>
                    <a:pt x="252560" y="225216"/>
                  </a:lnTo>
                  <a:cubicBezTo>
                    <a:pt x="259221" y="229000"/>
                    <a:pt x="267427" y="229000"/>
                    <a:pt x="274087" y="225216"/>
                  </a:cubicBezTo>
                  <a:lnTo>
                    <a:pt x="333627" y="191437"/>
                  </a:lnTo>
                  <a:cubicBezTo>
                    <a:pt x="334508" y="190918"/>
                    <a:pt x="335607" y="190918"/>
                    <a:pt x="336487" y="191437"/>
                  </a:cubicBezTo>
                  <a:lnTo>
                    <a:pt x="396027" y="225216"/>
                  </a:lnTo>
                  <a:cubicBezTo>
                    <a:pt x="402715" y="228998"/>
                    <a:pt x="410942" y="228998"/>
                    <a:pt x="417630" y="225216"/>
                  </a:cubicBezTo>
                  <a:lnTo>
                    <a:pt x="487858" y="185215"/>
                  </a:lnTo>
                  <a:cubicBezTo>
                    <a:pt x="490601" y="183673"/>
                    <a:pt x="491556" y="180234"/>
                    <a:pt x="489989" y="177534"/>
                  </a:cubicBezTo>
                  <a:cubicBezTo>
                    <a:pt x="489482" y="176660"/>
                    <a:pt x="488746" y="175936"/>
                    <a:pt x="487858" y="175436"/>
                  </a:cubicBezTo>
                  <a:lnTo>
                    <a:pt x="480331" y="170918"/>
                  </a:lnTo>
                  <a:cubicBezTo>
                    <a:pt x="479415" y="170430"/>
                    <a:pt x="478311" y="170430"/>
                    <a:pt x="477395" y="170918"/>
                  </a:cubicBezTo>
                  <a:lnTo>
                    <a:pt x="417931" y="204697"/>
                  </a:lnTo>
                  <a:cubicBezTo>
                    <a:pt x="411153" y="208571"/>
                    <a:pt x="402778" y="208543"/>
                    <a:pt x="396027" y="20462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7007295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8_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A9A6BD5C-7970-4D1E-981C-A167108B0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4400" y="-46800"/>
            <a:ext cx="12192000" cy="6858000"/>
          </a:xfrm>
          <a:prstGeom prst="rect">
            <a:avLst/>
          </a:prstGeom>
        </p:spPr>
      </p:pic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16A0243-FEB4-487C-B5F4-5C9E4544F571}" type="datetime1">
              <a:rPr lang="fi-FI" smtClean="0"/>
              <a:t>14.10.2025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A211295C-73B3-4B6F-B6B7-CFCEA3FFE820}"/>
              </a:ext>
            </a:extLst>
          </p:cNvPr>
          <p:cNvSpPr/>
          <p:nvPr/>
        </p:nvSpPr>
        <p:spPr bwMode="ltGray">
          <a:xfrm>
            <a:off x="0" y="0"/>
            <a:ext cx="12204000" cy="6858000"/>
          </a:xfrm>
          <a:custGeom>
            <a:avLst/>
            <a:gdLst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893581 w 12902436"/>
              <a:gd name="connsiteY44" fmla="*/ 3013794 h 6858000"/>
              <a:gd name="connsiteX45" fmla="*/ 12868549 w 12902436"/>
              <a:gd name="connsiteY45" fmla="*/ 3104007 h 6858000"/>
              <a:gd name="connsiteX46" fmla="*/ 12204000 w 12902436"/>
              <a:gd name="connsiteY46" fmla="*/ 3481835 h 6858000"/>
              <a:gd name="connsiteX47" fmla="*/ 10020610 w 12902436"/>
              <a:gd name="connsiteY47" fmla="*/ 2606016 h 6858000"/>
              <a:gd name="connsiteX48" fmla="*/ 10147050 w 12902436"/>
              <a:gd name="connsiteY48" fmla="*/ 2639361 h 6858000"/>
              <a:gd name="connsiteX49" fmla="*/ 11789852 w 12902436"/>
              <a:gd name="connsiteY49" fmla="*/ 3573023 h 6858000"/>
              <a:gd name="connsiteX50" fmla="*/ 12043612 w 12902436"/>
              <a:gd name="connsiteY50" fmla="*/ 3573023 h 6858000"/>
              <a:gd name="connsiteX51" fmla="*/ 12204000 w 12902436"/>
              <a:gd name="connsiteY51" fmla="*/ 3481835 h 6858000"/>
              <a:gd name="connsiteX52" fmla="*/ 12204000 w 12902436"/>
              <a:gd name="connsiteY52" fmla="*/ 3724080 h 6858000"/>
              <a:gd name="connsiteX53" fmla="*/ 12047148 w 12902436"/>
              <a:gd name="connsiteY53" fmla="*/ 3813181 h 6858000"/>
              <a:gd name="connsiteX54" fmla="*/ 11789852 w 12902436"/>
              <a:gd name="connsiteY54" fmla="*/ 3812312 h 6858000"/>
              <a:gd name="connsiteX55" fmla="*/ 9894170 w 12902436"/>
              <a:gd name="connsiteY55" fmla="*/ 2735072 h 6858000"/>
              <a:gd name="connsiteX56" fmla="*/ 9872709 w 12902436"/>
              <a:gd name="connsiteY56" fmla="*/ 2660481 h 6858000"/>
              <a:gd name="connsiteX57" fmla="*/ 9894170 w 12902436"/>
              <a:gd name="connsiteY57" fmla="*/ 2639361 h 6858000"/>
              <a:gd name="connsiteX58" fmla="*/ 10020610 w 12902436"/>
              <a:gd name="connsiteY58" fmla="*/ 2606016 h 6858000"/>
              <a:gd name="connsiteX59" fmla="*/ 0 w 12902436"/>
              <a:gd name="connsiteY59" fmla="*/ 0 h 6858000"/>
              <a:gd name="connsiteX60" fmla="*/ 12204000 w 12902436"/>
              <a:gd name="connsiteY60" fmla="*/ 0 h 6858000"/>
              <a:gd name="connsiteX61" fmla="*/ 12204000 w 12902436"/>
              <a:gd name="connsiteY61" fmla="*/ 2611736 h 6858000"/>
              <a:gd name="connsiteX62" fmla="*/ 10144395 w 12902436"/>
              <a:gd name="connsiteY62" fmla="*/ 1442037 h 6858000"/>
              <a:gd name="connsiteX63" fmla="*/ 10017955 w 12902436"/>
              <a:gd name="connsiteY63" fmla="*/ 1408700 h 6858000"/>
              <a:gd name="connsiteX64" fmla="*/ 9891515 w 12902436"/>
              <a:gd name="connsiteY64" fmla="*/ 1442037 h 6858000"/>
              <a:gd name="connsiteX65" fmla="*/ 7171790 w 12902436"/>
              <a:gd name="connsiteY65" fmla="*/ 2989150 h 6858000"/>
              <a:gd name="connsiteX66" fmla="*/ 7146758 w 12902436"/>
              <a:gd name="connsiteY66" fmla="*/ 3079375 h 6858000"/>
              <a:gd name="connsiteX67" fmla="*/ 7171790 w 12902436"/>
              <a:gd name="connsiteY67" fmla="*/ 3104007 h 6858000"/>
              <a:gd name="connsiteX68" fmla="*/ 7997608 w 12902436"/>
              <a:gd name="connsiteY68" fmla="*/ 3573023 h 6858000"/>
              <a:gd name="connsiteX69" fmla="*/ 8250487 w 12902436"/>
              <a:gd name="connsiteY69" fmla="*/ 3573023 h 6858000"/>
              <a:gd name="connsiteX70" fmla="*/ 8629795 w 12902436"/>
              <a:gd name="connsiteY70" fmla="*/ 3358097 h 6858000"/>
              <a:gd name="connsiteX71" fmla="*/ 8882675 w 12902436"/>
              <a:gd name="connsiteY71" fmla="*/ 3358097 h 6858000"/>
              <a:gd name="connsiteX72" fmla="*/ 10104610 w 12902436"/>
              <a:gd name="connsiteY72" fmla="*/ 4054208 h 6858000"/>
              <a:gd name="connsiteX73" fmla="*/ 10357478 w 12902436"/>
              <a:gd name="connsiteY73" fmla="*/ 4054208 h 6858000"/>
              <a:gd name="connsiteX74" fmla="*/ 11056867 w 12902436"/>
              <a:gd name="connsiteY74" fmla="*/ 3657422 h 6858000"/>
              <a:gd name="connsiteX75" fmla="*/ 11090462 w 12902436"/>
              <a:gd name="connsiteY75" fmla="*/ 3657422 h 6858000"/>
              <a:gd name="connsiteX76" fmla="*/ 11789852 w 12902436"/>
              <a:gd name="connsiteY76" fmla="*/ 4054208 h 6858000"/>
              <a:gd name="connsiteX77" fmla="*/ 12043612 w 12902436"/>
              <a:gd name="connsiteY77" fmla="*/ 4054208 h 6858000"/>
              <a:gd name="connsiteX78" fmla="*/ 12204000 w 12902436"/>
              <a:gd name="connsiteY78" fmla="*/ 3962853 h 6858000"/>
              <a:gd name="connsiteX79" fmla="*/ 12204000 w 12902436"/>
              <a:gd name="connsiteY79" fmla="*/ 4199775 h 6858000"/>
              <a:gd name="connsiteX80" fmla="*/ 12043600 w 12902436"/>
              <a:gd name="connsiteY80" fmla="*/ 4290890 h 6858000"/>
              <a:gd name="connsiteX81" fmla="*/ 11789840 w 12902436"/>
              <a:gd name="connsiteY81" fmla="*/ 4290890 h 6858000"/>
              <a:gd name="connsiteX82" fmla="*/ 11090462 w 12902436"/>
              <a:gd name="connsiteY82" fmla="*/ 3894103 h 6858000"/>
              <a:gd name="connsiteX83" fmla="*/ 11056866 w 12902436"/>
              <a:gd name="connsiteY83" fmla="*/ 3894103 h 6858000"/>
              <a:gd name="connsiteX84" fmla="*/ 10357477 w 12902436"/>
              <a:gd name="connsiteY84" fmla="*/ 4290890 h 6858000"/>
              <a:gd name="connsiteX85" fmla="*/ 10104609 w 12902436"/>
              <a:gd name="connsiteY85" fmla="*/ 4290890 h 6858000"/>
              <a:gd name="connsiteX86" fmla="*/ 8882674 w 12902436"/>
              <a:gd name="connsiteY86" fmla="*/ 3594777 h 6858000"/>
              <a:gd name="connsiteX87" fmla="*/ 8629795 w 12902436"/>
              <a:gd name="connsiteY87" fmla="*/ 3594777 h 6858000"/>
              <a:gd name="connsiteX88" fmla="*/ 8250487 w 12902436"/>
              <a:gd name="connsiteY88" fmla="*/ 3809704 h 6858000"/>
              <a:gd name="connsiteX89" fmla="*/ 7997607 w 12902436"/>
              <a:gd name="connsiteY89" fmla="*/ 3809704 h 6858000"/>
              <a:gd name="connsiteX90" fmla="*/ 7298230 w 12902436"/>
              <a:gd name="connsiteY90" fmla="*/ 3415525 h 6858000"/>
              <a:gd name="connsiteX91" fmla="*/ 7281427 w 12902436"/>
              <a:gd name="connsiteY91" fmla="*/ 3410953 h 6858000"/>
              <a:gd name="connsiteX92" fmla="*/ 7264623 w 12902436"/>
              <a:gd name="connsiteY92" fmla="*/ 3415525 h 6858000"/>
              <a:gd name="connsiteX93" fmla="*/ 7176207 w 12902436"/>
              <a:gd name="connsiteY93" fmla="*/ 3467727 h 6858000"/>
              <a:gd name="connsiteX94" fmla="*/ 7145196 w 12902436"/>
              <a:gd name="connsiteY94" fmla="*/ 3556143 h 6858000"/>
              <a:gd name="connsiteX95" fmla="*/ 7171790 w 12902436"/>
              <a:gd name="connsiteY95" fmla="*/ 3584335 h 6858000"/>
              <a:gd name="connsiteX96" fmla="*/ 7997607 w 12902436"/>
              <a:gd name="connsiteY96" fmla="*/ 4053339 h 6858000"/>
              <a:gd name="connsiteX97" fmla="*/ 8250487 w 12902436"/>
              <a:gd name="connsiteY97" fmla="*/ 4053339 h 6858000"/>
              <a:gd name="connsiteX98" fmla="*/ 8629795 w 12902436"/>
              <a:gd name="connsiteY98" fmla="*/ 3838412 h 6858000"/>
              <a:gd name="connsiteX99" fmla="*/ 8882674 w 12902436"/>
              <a:gd name="connsiteY99" fmla="*/ 3838412 h 6858000"/>
              <a:gd name="connsiteX100" fmla="*/ 10104609 w 12902436"/>
              <a:gd name="connsiteY100" fmla="*/ 4534525 h 6858000"/>
              <a:gd name="connsiteX101" fmla="*/ 10357477 w 12902436"/>
              <a:gd name="connsiteY101" fmla="*/ 4534525 h 6858000"/>
              <a:gd name="connsiteX102" fmla="*/ 11056866 w 12902436"/>
              <a:gd name="connsiteY102" fmla="*/ 4136869 h 6858000"/>
              <a:gd name="connsiteX103" fmla="*/ 11090462 w 12902436"/>
              <a:gd name="connsiteY103" fmla="*/ 4136869 h 6858000"/>
              <a:gd name="connsiteX104" fmla="*/ 11789840 w 12902436"/>
              <a:gd name="connsiteY104" fmla="*/ 4534525 h 6858000"/>
              <a:gd name="connsiteX105" fmla="*/ 12043600 w 12902436"/>
              <a:gd name="connsiteY105" fmla="*/ 4534525 h 6858000"/>
              <a:gd name="connsiteX106" fmla="*/ 12204000 w 12902436"/>
              <a:gd name="connsiteY106" fmla="*/ 4443332 h 6858000"/>
              <a:gd name="connsiteX107" fmla="*/ 12204000 w 12902436"/>
              <a:gd name="connsiteY107" fmla="*/ 6858000 h 6858000"/>
              <a:gd name="connsiteX108" fmla="*/ 0 w 12902436"/>
              <a:gd name="connsiteY108" fmla="*/ 6858000 h 6858000"/>
              <a:gd name="connsiteX0" fmla="*/ 12761647 w 12938992"/>
              <a:gd name="connsiteY0" fmla="*/ 3890190 h 6858000"/>
              <a:gd name="connsiteX1" fmla="*/ 12780120 w 12938992"/>
              <a:gd name="connsiteY1" fmla="*/ 3897580 h 6858000"/>
              <a:gd name="connsiteX2" fmla="*/ 12868536 w 12938992"/>
              <a:gd name="connsiteY2" fmla="*/ 3949793 h 6858000"/>
              <a:gd name="connsiteX3" fmla="*/ 12893016 w 12938992"/>
              <a:gd name="connsiteY3" fmla="*/ 3973874 h 6858000"/>
              <a:gd name="connsiteX4" fmla="*/ 12868536 w 12938992"/>
              <a:gd name="connsiteY4" fmla="*/ 4065520 h 6858000"/>
              <a:gd name="connsiteX5" fmla="*/ 12204000 w 12938992"/>
              <a:gd name="connsiteY5" fmla="*/ 4443332 h 6858000"/>
              <a:gd name="connsiteX6" fmla="*/ 12204000 w 12938992"/>
              <a:gd name="connsiteY6" fmla="*/ 4199775 h 6858000"/>
              <a:gd name="connsiteX7" fmla="*/ 12742108 w 12938992"/>
              <a:gd name="connsiteY7" fmla="*/ 3894103 h 6858000"/>
              <a:gd name="connsiteX8" fmla="*/ 12761647 w 12938992"/>
              <a:gd name="connsiteY8" fmla="*/ 3890190 h 6858000"/>
              <a:gd name="connsiteX9" fmla="*/ 7281425 w 12938992"/>
              <a:gd name="connsiteY9" fmla="*/ 3889531 h 6858000"/>
              <a:gd name="connsiteX10" fmla="*/ 7264623 w 12938992"/>
              <a:gd name="connsiteY10" fmla="*/ 3894104 h 6858000"/>
              <a:gd name="connsiteX11" fmla="*/ 7176207 w 12938992"/>
              <a:gd name="connsiteY11" fmla="*/ 3946305 h 6858000"/>
              <a:gd name="connsiteX12" fmla="*/ 7151727 w 12938992"/>
              <a:gd name="connsiteY12" fmla="*/ 4037952 h 6858000"/>
              <a:gd name="connsiteX13" fmla="*/ 7176207 w 12938992"/>
              <a:gd name="connsiteY13" fmla="*/ 4062044 h 6858000"/>
              <a:gd name="connsiteX14" fmla="*/ 8002024 w 12938992"/>
              <a:gd name="connsiteY14" fmla="*/ 4531048 h 6858000"/>
              <a:gd name="connsiteX15" fmla="*/ 8254904 w 12938992"/>
              <a:gd name="connsiteY15" fmla="*/ 4531048 h 6858000"/>
              <a:gd name="connsiteX16" fmla="*/ 8634212 w 12938992"/>
              <a:gd name="connsiteY16" fmla="*/ 4315252 h 6858000"/>
              <a:gd name="connsiteX17" fmla="*/ 8887091 w 12938992"/>
              <a:gd name="connsiteY17" fmla="*/ 4315252 h 6858000"/>
              <a:gd name="connsiteX18" fmla="*/ 10109026 w 12938992"/>
              <a:gd name="connsiteY18" fmla="*/ 5011364 h 6858000"/>
              <a:gd name="connsiteX19" fmla="*/ 10361894 w 12938992"/>
              <a:gd name="connsiteY19" fmla="*/ 5011364 h 6858000"/>
              <a:gd name="connsiteX20" fmla="*/ 11183295 w 12938992"/>
              <a:gd name="connsiteY20" fmla="*/ 4541490 h 6858000"/>
              <a:gd name="connsiteX21" fmla="*/ 11208339 w 12938992"/>
              <a:gd name="connsiteY21" fmla="*/ 4451277 h 6858000"/>
              <a:gd name="connsiteX22" fmla="*/ 11183295 w 12938992"/>
              <a:gd name="connsiteY22" fmla="*/ 4426633 h 6858000"/>
              <a:gd name="connsiteX23" fmla="*/ 11094879 w 12938992"/>
              <a:gd name="connsiteY23" fmla="*/ 4373550 h 6858000"/>
              <a:gd name="connsiteX24" fmla="*/ 11061284 w 12938992"/>
              <a:gd name="connsiteY24" fmla="*/ 4373550 h 6858000"/>
              <a:gd name="connsiteX25" fmla="*/ 10361894 w 12938992"/>
              <a:gd name="connsiteY25" fmla="*/ 4771206 h 6858000"/>
              <a:gd name="connsiteX26" fmla="*/ 10104598 w 12938992"/>
              <a:gd name="connsiteY26" fmla="*/ 4770336 h 6858000"/>
              <a:gd name="connsiteX27" fmla="*/ 8882675 w 12938992"/>
              <a:gd name="connsiteY27" fmla="*/ 4074225 h 6858000"/>
              <a:gd name="connsiteX28" fmla="*/ 8629795 w 12938992"/>
              <a:gd name="connsiteY28" fmla="*/ 4074225 h 6858000"/>
              <a:gd name="connsiteX29" fmla="*/ 8250487 w 12938992"/>
              <a:gd name="connsiteY29" fmla="*/ 4289151 h 6858000"/>
              <a:gd name="connsiteX30" fmla="*/ 7997608 w 12938992"/>
              <a:gd name="connsiteY30" fmla="*/ 4289151 h 6858000"/>
              <a:gd name="connsiteX31" fmla="*/ 7298218 w 12938992"/>
              <a:gd name="connsiteY31" fmla="*/ 3894104 h 6858000"/>
              <a:gd name="connsiteX32" fmla="*/ 7281425 w 12938992"/>
              <a:gd name="connsiteY32" fmla="*/ 3889531 h 6858000"/>
              <a:gd name="connsiteX33" fmla="*/ 12762888 w 12938992"/>
              <a:gd name="connsiteY33" fmla="*/ 3412096 h 6858000"/>
              <a:gd name="connsiteX34" fmla="*/ 12780132 w 12938992"/>
              <a:gd name="connsiteY34" fmla="*/ 3416395 h 6858000"/>
              <a:gd name="connsiteX35" fmla="*/ 12868549 w 12938992"/>
              <a:gd name="connsiteY35" fmla="*/ 3469465 h 6858000"/>
              <a:gd name="connsiteX36" fmla="*/ 12893581 w 12938992"/>
              <a:gd name="connsiteY36" fmla="*/ 3494110 h 6858000"/>
              <a:gd name="connsiteX37" fmla="*/ 12868549 w 12938992"/>
              <a:gd name="connsiteY37" fmla="*/ 3584335 h 6858000"/>
              <a:gd name="connsiteX38" fmla="*/ 12204000 w 12938992"/>
              <a:gd name="connsiteY38" fmla="*/ 3962853 h 6858000"/>
              <a:gd name="connsiteX39" fmla="*/ 12204000 w 12938992"/>
              <a:gd name="connsiteY39" fmla="*/ 3724080 h 6858000"/>
              <a:gd name="connsiteX40" fmla="*/ 12745645 w 12938992"/>
              <a:gd name="connsiteY40" fmla="*/ 3416395 h 6858000"/>
              <a:gd name="connsiteX41" fmla="*/ 12762888 w 12938992"/>
              <a:gd name="connsiteY41" fmla="*/ 3412096 h 6858000"/>
              <a:gd name="connsiteX42" fmla="*/ 12204000 w 12938992"/>
              <a:gd name="connsiteY42" fmla="*/ 2611736 h 6858000"/>
              <a:gd name="connsiteX43" fmla="*/ 12868549 w 12938992"/>
              <a:gd name="connsiteY43" fmla="*/ 2989150 h 6858000"/>
              <a:gd name="connsiteX44" fmla="*/ 12893581 w 12938992"/>
              <a:gd name="connsiteY44" fmla="*/ 3013794 h 6858000"/>
              <a:gd name="connsiteX45" fmla="*/ 12204000 w 12938992"/>
              <a:gd name="connsiteY45" fmla="*/ 3481835 h 6858000"/>
              <a:gd name="connsiteX46" fmla="*/ 12204000 w 12938992"/>
              <a:gd name="connsiteY46" fmla="*/ 2611736 h 6858000"/>
              <a:gd name="connsiteX47" fmla="*/ 10020610 w 12938992"/>
              <a:gd name="connsiteY47" fmla="*/ 2606016 h 6858000"/>
              <a:gd name="connsiteX48" fmla="*/ 10147050 w 12938992"/>
              <a:gd name="connsiteY48" fmla="*/ 2639361 h 6858000"/>
              <a:gd name="connsiteX49" fmla="*/ 11789852 w 12938992"/>
              <a:gd name="connsiteY49" fmla="*/ 3573023 h 6858000"/>
              <a:gd name="connsiteX50" fmla="*/ 12043612 w 12938992"/>
              <a:gd name="connsiteY50" fmla="*/ 3573023 h 6858000"/>
              <a:gd name="connsiteX51" fmla="*/ 12204000 w 12938992"/>
              <a:gd name="connsiteY51" fmla="*/ 3481835 h 6858000"/>
              <a:gd name="connsiteX52" fmla="*/ 12204000 w 12938992"/>
              <a:gd name="connsiteY52" fmla="*/ 3724080 h 6858000"/>
              <a:gd name="connsiteX53" fmla="*/ 12047148 w 12938992"/>
              <a:gd name="connsiteY53" fmla="*/ 3813181 h 6858000"/>
              <a:gd name="connsiteX54" fmla="*/ 11789852 w 12938992"/>
              <a:gd name="connsiteY54" fmla="*/ 3812312 h 6858000"/>
              <a:gd name="connsiteX55" fmla="*/ 9894170 w 12938992"/>
              <a:gd name="connsiteY55" fmla="*/ 2735072 h 6858000"/>
              <a:gd name="connsiteX56" fmla="*/ 9872709 w 12938992"/>
              <a:gd name="connsiteY56" fmla="*/ 2660481 h 6858000"/>
              <a:gd name="connsiteX57" fmla="*/ 9894170 w 12938992"/>
              <a:gd name="connsiteY57" fmla="*/ 2639361 h 6858000"/>
              <a:gd name="connsiteX58" fmla="*/ 10020610 w 12938992"/>
              <a:gd name="connsiteY58" fmla="*/ 2606016 h 6858000"/>
              <a:gd name="connsiteX59" fmla="*/ 0 w 12938992"/>
              <a:gd name="connsiteY59" fmla="*/ 0 h 6858000"/>
              <a:gd name="connsiteX60" fmla="*/ 12204000 w 12938992"/>
              <a:gd name="connsiteY60" fmla="*/ 0 h 6858000"/>
              <a:gd name="connsiteX61" fmla="*/ 12204000 w 12938992"/>
              <a:gd name="connsiteY61" fmla="*/ 2611736 h 6858000"/>
              <a:gd name="connsiteX62" fmla="*/ 10144395 w 12938992"/>
              <a:gd name="connsiteY62" fmla="*/ 1442037 h 6858000"/>
              <a:gd name="connsiteX63" fmla="*/ 10017955 w 12938992"/>
              <a:gd name="connsiteY63" fmla="*/ 1408700 h 6858000"/>
              <a:gd name="connsiteX64" fmla="*/ 9891515 w 12938992"/>
              <a:gd name="connsiteY64" fmla="*/ 1442037 h 6858000"/>
              <a:gd name="connsiteX65" fmla="*/ 7171790 w 12938992"/>
              <a:gd name="connsiteY65" fmla="*/ 2989150 h 6858000"/>
              <a:gd name="connsiteX66" fmla="*/ 7146758 w 12938992"/>
              <a:gd name="connsiteY66" fmla="*/ 3079375 h 6858000"/>
              <a:gd name="connsiteX67" fmla="*/ 7171790 w 12938992"/>
              <a:gd name="connsiteY67" fmla="*/ 3104007 h 6858000"/>
              <a:gd name="connsiteX68" fmla="*/ 7997608 w 12938992"/>
              <a:gd name="connsiteY68" fmla="*/ 3573023 h 6858000"/>
              <a:gd name="connsiteX69" fmla="*/ 8250487 w 12938992"/>
              <a:gd name="connsiteY69" fmla="*/ 3573023 h 6858000"/>
              <a:gd name="connsiteX70" fmla="*/ 8629795 w 12938992"/>
              <a:gd name="connsiteY70" fmla="*/ 3358097 h 6858000"/>
              <a:gd name="connsiteX71" fmla="*/ 8882675 w 12938992"/>
              <a:gd name="connsiteY71" fmla="*/ 3358097 h 6858000"/>
              <a:gd name="connsiteX72" fmla="*/ 10104610 w 12938992"/>
              <a:gd name="connsiteY72" fmla="*/ 4054208 h 6858000"/>
              <a:gd name="connsiteX73" fmla="*/ 10357478 w 12938992"/>
              <a:gd name="connsiteY73" fmla="*/ 4054208 h 6858000"/>
              <a:gd name="connsiteX74" fmla="*/ 11056867 w 12938992"/>
              <a:gd name="connsiteY74" fmla="*/ 3657422 h 6858000"/>
              <a:gd name="connsiteX75" fmla="*/ 11090462 w 12938992"/>
              <a:gd name="connsiteY75" fmla="*/ 3657422 h 6858000"/>
              <a:gd name="connsiteX76" fmla="*/ 11789852 w 12938992"/>
              <a:gd name="connsiteY76" fmla="*/ 4054208 h 6858000"/>
              <a:gd name="connsiteX77" fmla="*/ 12043612 w 12938992"/>
              <a:gd name="connsiteY77" fmla="*/ 4054208 h 6858000"/>
              <a:gd name="connsiteX78" fmla="*/ 12204000 w 12938992"/>
              <a:gd name="connsiteY78" fmla="*/ 3962853 h 6858000"/>
              <a:gd name="connsiteX79" fmla="*/ 12204000 w 12938992"/>
              <a:gd name="connsiteY79" fmla="*/ 4199775 h 6858000"/>
              <a:gd name="connsiteX80" fmla="*/ 12043600 w 12938992"/>
              <a:gd name="connsiteY80" fmla="*/ 4290890 h 6858000"/>
              <a:gd name="connsiteX81" fmla="*/ 11789840 w 12938992"/>
              <a:gd name="connsiteY81" fmla="*/ 4290890 h 6858000"/>
              <a:gd name="connsiteX82" fmla="*/ 11090462 w 12938992"/>
              <a:gd name="connsiteY82" fmla="*/ 3894103 h 6858000"/>
              <a:gd name="connsiteX83" fmla="*/ 11056866 w 12938992"/>
              <a:gd name="connsiteY83" fmla="*/ 3894103 h 6858000"/>
              <a:gd name="connsiteX84" fmla="*/ 10357477 w 12938992"/>
              <a:gd name="connsiteY84" fmla="*/ 4290890 h 6858000"/>
              <a:gd name="connsiteX85" fmla="*/ 10104609 w 12938992"/>
              <a:gd name="connsiteY85" fmla="*/ 4290890 h 6858000"/>
              <a:gd name="connsiteX86" fmla="*/ 8882674 w 12938992"/>
              <a:gd name="connsiteY86" fmla="*/ 3594777 h 6858000"/>
              <a:gd name="connsiteX87" fmla="*/ 8629795 w 12938992"/>
              <a:gd name="connsiteY87" fmla="*/ 3594777 h 6858000"/>
              <a:gd name="connsiteX88" fmla="*/ 8250487 w 12938992"/>
              <a:gd name="connsiteY88" fmla="*/ 3809704 h 6858000"/>
              <a:gd name="connsiteX89" fmla="*/ 7997607 w 12938992"/>
              <a:gd name="connsiteY89" fmla="*/ 3809704 h 6858000"/>
              <a:gd name="connsiteX90" fmla="*/ 7298230 w 12938992"/>
              <a:gd name="connsiteY90" fmla="*/ 3415525 h 6858000"/>
              <a:gd name="connsiteX91" fmla="*/ 7281427 w 12938992"/>
              <a:gd name="connsiteY91" fmla="*/ 3410953 h 6858000"/>
              <a:gd name="connsiteX92" fmla="*/ 7264623 w 12938992"/>
              <a:gd name="connsiteY92" fmla="*/ 3415525 h 6858000"/>
              <a:gd name="connsiteX93" fmla="*/ 7176207 w 12938992"/>
              <a:gd name="connsiteY93" fmla="*/ 3467727 h 6858000"/>
              <a:gd name="connsiteX94" fmla="*/ 7145196 w 12938992"/>
              <a:gd name="connsiteY94" fmla="*/ 3556143 h 6858000"/>
              <a:gd name="connsiteX95" fmla="*/ 7171790 w 12938992"/>
              <a:gd name="connsiteY95" fmla="*/ 3584335 h 6858000"/>
              <a:gd name="connsiteX96" fmla="*/ 7997607 w 12938992"/>
              <a:gd name="connsiteY96" fmla="*/ 4053339 h 6858000"/>
              <a:gd name="connsiteX97" fmla="*/ 8250487 w 12938992"/>
              <a:gd name="connsiteY97" fmla="*/ 4053339 h 6858000"/>
              <a:gd name="connsiteX98" fmla="*/ 8629795 w 12938992"/>
              <a:gd name="connsiteY98" fmla="*/ 3838412 h 6858000"/>
              <a:gd name="connsiteX99" fmla="*/ 8882674 w 12938992"/>
              <a:gd name="connsiteY99" fmla="*/ 3838412 h 6858000"/>
              <a:gd name="connsiteX100" fmla="*/ 10104609 w 12938992"/>
              <a:gd name="connsiteY100" fmla="*/ 4534525 h 6858000"/>
              <a:gd name="connsiteX101" fmla="*/ 10357477 w 12938992"/>
              <a:gd name="connsiteY101" fmla="*/ 4534525 h 6858000"/>
              <a:gd name="connsiteX102" fmla="*/ 11056866 w 12938992"/>
              <a:gd name="connsiteY102" fmla="*/ 4136869 h 6858000"/>
              <a:gd name="connsiteX103" fmla="*/ 11090462 w 12938992"/>
              <a:gd name="connsiteY103" fmla="*/ 4136869 h 6858000"/>
              <a:gd name="connsiteX104" fmla="*/ 11789840 w 12938992"/>
              <a:gd name="connsiteY104" fmla="*/ 4534525 h 6858000"/>
              <a:gd name="connsiteX105" fmla="*/ 12043600 w 12938992"/>
              <a:gd name="connsiteY105" fmla="*/ 4534525 h 6858000"/>
              <a:gd name="connsiteX106" fmla="*/ 12204000 w 12938992"/>
              <a:gd name="connsiteY106" fmla="*/ 4443332 h 6858000"/>
              <a:gd name="connsiteX107" fmla="*/ 12204000 w 12938992"/>
              <a:gd name="connsiteY107" fmla="*/ 6858000 h 6858000"/>
              <a:gd name="connsiteX108" fmla="*/ 0 w 12938992"/>
              <a:gd name="connsiteY108" fmla="*/ 6858000 h 6858000"/>
              <a:gd name="connsiteX109" fmla="*/ 0 w 12938992"/>
              <a:gd name="connsiteY109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204000 w 12902436"/>
              <a:gd name="connsiteY44" fmla="*/ 3481835 h 6858000"/>
              <a:gd name="connsiteX45" fmla="*/ 12204000 w 12902436"/>
              <a:gd name="connsiteY45" fmla="*/ 2611736 h 6858000"/>
              <a:gd name="connsiteX46" fmla="*/ 10020610 w 12902436"/>
              <a:gd name="connsiteY46" fmla="*/ 2606016 h 6858000"/>
              <a:gd name="connsiteX47" fmla="*/ 10147050 w 12902436"/>
              <a:gd name="connsiteY47" fmla="*/ 2639361 h 6858000"/>
              <a:gd name="connsiteX48" fmla="*/ 11789852 w 12902436"/>
              <a:gd name="connsiteY48" fmla="*/ 3573023 h 6858000"/>
              <a:gd name="connsiteX49" fmla="*/ 12043612 w 12902436"/>
              <a:gd name="connsiteY49" fmla="*/ 3573023 h 6858000"/>
              <a:gd name="connsiteX50" fmla="*/ 12204000 w 12902436"/>
              <a:gd name="connsiteY50" fmla="*/ 3481835 h 6858000"/>
              <a:gd name="connsiteX51" fmla="*/ 12204000 w 12902436"/>
              <a:gd name="connsiteY51" fmla="*/ 3724080 h 6858000"/>
              <a:gd name="connsiteX52" fmla="*/ 12047148 w 12902436"/>
              <a:gd name="connsiteY52" fmla="*/ 3813181 h 6858000"/>
              <a:gd name="connsiteX53" fmla="*/ 11789852 w 12902436"/>
              <a:gd name="connsiteY53" fmla="*/ 3812312 h 6858000"/>
              <a:gd name="connsiteX54" fmla="*/ 9894170 w 12902436"/>
              <a:gd name="connsiteY54" fmla="*/ 2735072 h 6858000"/>
              <a:gd name="connsiteX55" fmla="*/ 9872709 w 12902436"/>
              <a:gd name="connsiteY55" fmla="*/ 2660481 h 6858000"/>
              <a:gd name="connsiteX56" fmla="*/ 9894170 w 12902436"/>
              <a:gd name="connsiteY56" fmla="*/ 2639361 h 6858000"/>
              <a:gd name="connsiteX57" fmla="*/ 10020610 w 12902436"/>
              <a:gd name="connsiteY57" fmla="*/ 2606016 h 6858000"/>
              <a:gd name="connsiteX58" fmla="*/ 0 w 12902436"/>
              <a:gd name="connsiteY58" fmla="*/ 0 h 6858000"/>
              <a:gd name="connsiteX59" fmla="*/ 12204000 w 12902436"/>
              <a:gd name="connsiteY59" fmla="*/ 0 h 6858000"/>
              <a:gd name="connsiteX60" fmla="*/ 12204000 w 12902436"/>
              <a:gd name="connsiteY60" fmla="*/ 2611736 h 6858000"/>
              <a:gd name="connsiteX61" fmla="*/ 10144395 w 12902436"/>
              <a:gd name="connsiteY61" fmla="*/ 1442037 h 6858000"/>
              <a:gd name="connsiteX62" fmla="*/ 10017955 w 12902436"/>
              <a:gd name="connsiteY62" fmla="*/ 1408700 h 6858000"/>
              <a:gd name="connsiteX63" fmla="*/ 9891515 w 12902436"/>
              <a:gd name="connsiteY63" fmla="*/ 1442037 h 6858000"/>
              <a:gd name="connsiteX64" fmla="*/ 7171790 w 12902436"/>
              <a:gd name="connsiteY64" fmla="*/ 2989150 h 6858000"/>
              <a:gd name="connsiteX65" fmla="*/ 7146758 w 12902436"/>
              <a:gd name="connsiteY65" fmla="*/ 3079375 h 6858000"/>
              <a:gd name="connsiteX66" fmla="*/ 7171790 w 12902436"/>
              <a:gd name="connsiteY66" fmla="*/ 3104007 h 6858000"/>
              <a:gd name="connsiteX67" fmla="*/ 7997608 w 12902436"/>
              <a:gd name="connsiteY67" fmla="*/ 3573023 h 6858000"/>
              <a:gd name="connsiteX68" fmla="*/ 8250487 w 12902436"/>
              <a:gd name="connsiteY68" fmla="*/ 3573023 h 6858000"/>
              <a:gd name="connsiteX69" fmla="*/ 8629795 w 12902436"/>
              <a:gd name="connsiteY69" fmla="*/ 3358097 h 6858000"/>
              <a:gd name="connsiteX70" fmla="*/ 8882675 w 12902436"/>
              <a:gd name="connsiteY70" fmla="*/ 3358097 h 6858000"/>
              <a:gd name="connsiteX71" fmla="*/ 10104610 w 12902436"/>
              <a:gd name="connsiteY71" fmla="*/ 4054208 h 6858000"/>
              <a:gd name="connsiteX72" fmla="*/ 10357478 w 12902436"/>
              <a:gd name="connsiteY72" fmla="*/ 4054208 h 6858000"/>
              <a:gd name="connsiteX73" fmla="*/ 11056867 w 12902436"/>
              <a:gd name="connsiteY73" fmla="*/ 3657422 h 6858000"/>
              <a:gd name="connsiteX74" fmla="*/ 11090462 w 12902436"/>
              <a:gd name="connsiteY74" fmla="*/ 3657422 h 6858000"/>
              <a:gd name="connsiteX75" fmla="*/ 11789852 w 12902436"/>
              <a:gd name="connsiteY75" fmla="*/ 4054208 h 6858000"/>
              <a:gd name="connsiteX76" fmla="*/ 12043612 w 12902436"/>
              <a:gd name="connsiteY76" fmla="*/ 4054208 h 6858000"/>
              <a:gd name="connsiteX77" fmla="*/ 12204000 w 12902436"/>
              <a:gd name="connsiteY77" fmla="*/ 3962853 h 6858000"/>
              <a:gd name="connsiteX78" fmla="*/ 12204000 w 12902436"/>
              <a:gd name="connsiteY78" fmla="*/ 4199775 h 6858000"/>
              <a:gd name="connsiteX79" fmla="*/ 12043600 w 12902436"/>
              <a:gd name="connsiteY79" fmla="*/ 4290890 h 6858000"/>
              <a:gd name="connsiteX80" fmla="*/ 11789840 w 12902436"/>
              <a:gd name="connsiteY80" fmla="*/ 4290890 h 6858000"/>
              <a:gd name="connsiteX81" fmla="*/ 11090462 w 12902436"/>
              <a:gd name="connsiteY81" fmla="*/ 3894103 h 6858000"/>
              <a:gd name="connsiteX82" fmla="*/ 11056866 w 12902436"/>
              <a:gd name="connsiteY82" fmla="*/ 3894103 h 6858000"/>
              <a:gd name="connsiteX83" fmla="*/ 10357477 w 12902436"/>
              <a:gd name="connsiteY83" fmla="*/ 4290890 h 6858000"/>
              <a:gd name="connsiteX84" fmla="*/ 10104609 w 12902436"/>
              <a:gd name="connsiteY84" fmla="*/ 4290890 h 6858000"/>
              <a:gd name="connsiteX85" fmla="*/ 8882674 w 12902436"/>
              <a:gd name="connsiteY85" fmla="*/ 3594777 h 6858000"/>
              <a:gd name="connsiteX86" fmla="*/ 8629795 w 12902436"/>
              <a:gd name="connsiteY86" fmla="*/ 3594777 h 6858000"/>
              <a:gd name="connsiteX87" fmla="*/ 8250487 w 12902436"/>
              <a:gd name="connsiteY87" fmla="*/ 3809704 h 6858000"/>
              <a:gd name="connsiteX88" fmla="*/ 7997607 w 12902436"/>
              <a:gd name="connsiteY88" fmla="*/ 3809704 h 6858000"/>
              <a:gd name="connsiteX89" fmla="*/ 7298230 w 12902436"/>
              <a:gd name="connsiteY89" fmla="*/ 3415525 h 6858000"/>
              <a:gd name="connsiteX90" fmla="*/ 7281427 w 12902436"/>
              <a:gd name="connsiteY90" fmla="*/ 3410953 h 6858000"/>
              <a:gd name="connsiteX91" fmla="*/ 7264623 w 12902436"/>
              <a:gd name="connsiteY91" fmla="*/ 3415525 h 6858000"/>
              <a:gd name="connsiteX92" fmla="*/ 7176207 w 12902436"/>
              <a:gd name="connsiteY92" fmla="*/ 3467727 h 6858000"/>
              <a:gd name="connsiteX93" fmla="*/ 7145196 w 12902436"/>
              <a:gd name="connsiteY93" fmla="*/ 3556143 h 6858000"/>
              <a:gd name="connsiteX94" fmla="*/ 7171790 w 12902436"/>
              <a:gd name="connsiteY94" fmla="*/ 3584335 h 6858000"/>
              <a:gd name="connsiteX95" fmla="*/ 7997607 w 12902436"/>
              <a:gd name="connsiteY95" fmla="*/ 4053339 h 6858000"/>
              <a:gd name="connsiteX96" fmla="*/ 8250487 w 12902436"/>
              <a:gd name="connsiteY96" fmla="*/ 4053339 h 6858000"/>
              <a:gd name="connsiteX97" fmla="*/ 8629795 w 12902436"/>
              <a:gd name="connsiteY97" fmla="*/ 3838412 h 6858000"/>
              <a:gd name="connsiteX98" fmla="*/ 8882674 w 12902436"/>
              <a:gd name="connsiteY98" fmla="*/ 3838412 h 6858000"/>
              <a:gd name="connsiteX99" fmla="*/ 10104609 w 12902436"/>
              <a:gd name="connsiteY99" fmla="*/ 4534525 h 6858000"/>
              <a:gd name="connsiteX100" fmla="*/ 10357477 w 12902436"/>
              <a:gd name="connsiteY100" fmla="*/ 4534525 h 6858000"/>
              <a:gd name="connsiteX101" fmla="*/ 11056866 w 12902436"/>
              <a:gd name="connsiteY101" fmla="*/ 4136869 h 6858000"/>
              <a:gd name="connsiteX102" fmla="*/ 11090462 w 12902436"/>
              <a:gd name="connsiteY102" fmla="*/ 4136869 h 6858000"/>
              <a:gd name="connsiteX103" fmla="*/ 11789840 w 12902436"/>
              <a:gd name="connsiteY103" fmla="*/ 4534525 h 6858000"/>
              <a:gd name="connsiteX104" fmla="*/ 12043600 w 12902436"/>
              <a:gd name="connsiteY104" fmla="*/ 4534525 h 6858000"/>
              <a:gd name="connsiteX105" fmla="*/ 12204000 w 12902436"/>
              <a:gd name="connsiteY105" fmla="*/ 4443332 h 6858000"/>
              <a:gd name="connsiteX106" fmla="*/ 12204000 w 12902436"/>
              <a:gd name="connsiteY106" fmla="*/ 6858000 h 6858000"/>
              <a:gd name="connsiteX107" fmla="*/ 0 w 12902436"/>
              <a:gd name="connsiteY107" fmla="*/ 6858000 h 6858000"/>
              <a:gd name="connsiteX108" fmla="*/ 0 w 12902436"/>
              <a:gd name="connsiteY108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204000 w 12902436"/>
              <a:gd name="connsiteY43" fmla="*/ 3481835 h 6858000"/>
              <a:gd name="connsiteX44" fmla="*/ 12204000 w 12902436"/>
              <a:gd name="connsiteY44" fmla="*/ 2611736 h 6858000"/>
              <a:gd name="connsiteX45" fmla="*/ 10020610 w 12902436"/>
              <a:gd name="connsiteY45" fmla="*/ 2606016 h 6858000"/>
              <a:gd name="connsiteX46" fmla="*/ 10147050 w 12902436"/>
              <a:gd name="connsiteY46" fmla="*/ 2639361 h 6858000"/>
              <a:gd name="connsiteX47" fmla="*/ 11789852 w 12902436"/>
              <a:gd name="connsiteY47" fmla="*/ 3573023 h 6858000"/>
              <a:gd name="connsiteX48" fmla="*/ 12043612 w 12902436"/>
              <a:gd name="connsiteY48" fmla="*/ 3573023 h 6858000"/>
              <a:gd name="connsiteX49" fmla="*/ 12204000 w 12902436"/>
              <a:gd name="connsiteY49" fmla="*/ 3481835 h 6858000"/>
              <a:gd name="connsiteX50" fmla="*/ 12204000 w 12902436"/>
              <a:gd name="connsiteY50" fmla="*/ 3724080 h 6858000"/>
              <a:gd name="connsiteX51" fmla="*/ 12047148 w 12902436"/>
              <a:gd name="connsiteY51" fmla="*/ 3813181 h 6858000"/>
              <a:gd name="connsiteX52" fmla="*/ 11789852 w 12902436"/>
              <a:gd name="connsiteY52" fmla="*/ 3812312 h 6858000"/>
              <a:gd name="connsiteX53" fmla="*/ 9894170 w 12902436"/>
              <a:gd name="connsiteY53" fmla="*/ 2735072 h 6858000"/>
              <a:gd name="connsiteX54" fmla="*/ 9872709 w 12902436"/>
              <a:gd name="connsiteY54" fmla="*/ 2660481 h 6858000"/>
              <a:gd name="connsiteX55" fmla="*/ 9894170 w 12902436"/>
              <a:gd name="connsiteY55" fmla="*/ 2639361 h 6858000"/>
              <a:gd name="connsiteX56" fmla="*/ 10020610 w 12902436"/>
              <a:gd name="connsiteY56" fmla="*/ 2606016 h 6858000"/>
              <a:gd name="connsiteX57" fmla="*/ 0 w 12902436"/>
              <a:gd name="connsiteY57" fmla="*/ 0 h 6858000"/>
              <a:gd name="connsiteX58" fmla="*/ 12204000 w 12902436"/>
              <a:gd name="connsiteY58" fmla="*/ 0 h 6858000"/>
              <a:gd name="connsiteX59" fmla="*/ 12204000 w 12902436"/>
              <a:gd name="connsiteY59" fmla="*/ 2611736 h 6858000"/>
              <a:gd name="connsiteX60" fmla="*/ 10144395 w 12902436"/>
              <a:gd name="connsiteY60" fmla="*/ 1442037 h 6858000"/>
              <a:gd name="connsiteX61" fmla="*/ 10017955 w 12902436"/>
              <a:gd name="connsiteY61" fmla="*/ 1408700 h 6858000"/>
              <a:gd name="connsiteX62" fmla="*/ 9891515 w 12902436"/>
              <a:gd name="connsiteY62" fmla="*/ 1442037 h 6858000"/>
              <a:gd name="connsiteX63" fmla="*/ 7171790 w 12902436"/>
              <a:gd name="connsiteY63" fmla="*/ 2989150 h 6858000"/>
              <a:gd name="connsiteX64" fmla="*/ 7146758 w 12902436"/>
              <a:gd name="connsiteY64" fmla="*/ 3079375 h 6858000"/>
              <a:gd name="connsiteX65" fmla="*/ 7171790 w 12902436"/>
              <a:gd name="connsiteY65" fmla="*/ 3104007 h 6858000"/>
              <a:gd name="connsiteX66" fmla="*/ 7997608 w 12902436"/>
              <a:gd name="connsiteY66" fmla="*/ 3573023 h 6858000"/>
              <a:gd name="connsiteX67" fmla="*/ 8250487 w 12902436"/>
              <a:gd name="connsiteY67" fmla="*/ 3573023 h 6858000"/>
              <a:gd name="connsiteX68" fmla="*/ 8629795 w 12902436"/>
              <a:gd name="connsiteY68" fmla="*/ 3358097 h 6858000"/>
              <a:gd name="connsiteX69" fmla="*/ 8882675 w 12902436"/>
              <a:gd name="connsiteY69" fmla="*/ 3358097 h 6858000"/>
              <a:gd name="connsiteX70" fmla="*/ 10104610 w 12902436"/>
              <a:gd name="connsiteY70" fmla="*/ 4054208 h 6858000"/>
              <a:gd name="connsiteX71" fmla="*/ 10357478 w 12902436"/>
              <a:gd name="connsiteY71" fmla="*/ 4054208 h 6858000"/>
              <a:gd name="connsiteX72" fmla="*/ 11056867 w 12902436"/>
              <a:gd name="connsiteY72" fmla="*/ 3657422 h 6858000"/>
              <a:gd name="connsiteX73" fmla="*/ 11090462 w 12902436"/>
              <a:gd name="connsiteY73" fmla="*/ 3657422 h 6858000"/>
              <a:gd name="connsiteX74" fmla="*/ 11789852 w 12902436"/>
              <a:gd name="connsiteY74" fmla="*/ 4054208 h 6858000"/>
              <a:gd name="connsiteX75" fmla="*/ 12043612 w 12902436"/>
              <a:gd name="connsiteY75" fmla="*/ 4054208 h 6858000"/>
              <a:gd name="connsiteX76" fmla="*/ 12204000 w 12902436"/>
              <a:gd name="connsiteY76" fmla="*/ 3962853 h 6858000"/>
              <a:gd name="connsiteX77" fmla="*/ 12204000 w 12902436"/>
              <a:gd name="connsiteY77" fmla="*/ 4199775 h 6858000"/>
              <a:gd name="connsiteX78" fmla="*/ 12043600 w 12902436"/>
              <a:gd name="connsiteY78" fmla="*/ 4290890 h 6858000"/>
              <a:gd name="connsiteX79" fmla="*/ 11789840 w 12902436"/>
              <a:gd name="connsiteY79" fmla="*/ 4290890 h 6858000"/>
              <a:gd name="connsiteX80" fmla="*/ 11090462 w 12902436"/>
              <a:gd name="connsiteY80" fmla="*/ 3894103 h 6858000"/>
              <a:gd name="connsiteX81" fmla="*/ 11056866 w 12902436"/>
              <a:gd name="connsiteY81" fmla="*/ 3894103 h 6858000"/>
              <a:gd name="connsiteX82" fmla="*/ 10357477 w 12902436"/>
              <a:gd name="connsiteY82" fmla="*/ 4290890 h 6858000"/>
              <a:gd name="connsiteX83" fmla="*/ 10104609 w 12902436"/>
              <a:gd name="connsiteY83" fmla="*/ 4290890 h 6858000"/>
              <a:gd name="connsiteX84" fmla="*/ 8882674 w 12902436"/>
              <a:gd name="connsiteY84" fmla="*/ 3594777 h 6858000"/>
              <a:gd name="connsiteX85" fmla="*/ 8629795 w 12902436"/>
              <a:gd name="connsiteY85" fmla="*/ 3594777 h 6858000"/>
              <a:gd name="connsiteX86" fmla="*/ 8250487 w 12902436"/>
              <a:gd name="connsiteY86" fmla="*/ 3809704 h 6858000"/>
              <a:gd name="connsiteX87" fmla="*/ 7997607 w 12902436"/>
              <a:gd name="connsiteY87" fmla="*/ 3809704 h 6858000"/>
              <a:gd name="connsiteX88" fmla="*/ 7298230 w 12902436"/>
              <a:gd name="connsiteY88" fmla="*/ 3415525 h 6858000"/>
              <a:gd name="connsiteX89" fmla="*/ 7281427 w 12902436"/>
              <a:gd name="connsiteY89" fmla="*/ 3410953 h 6858000"/>
              <a:gd name="connsiteX90" fmla="*/ 7264623 w 12902436"/>
              <a:gd name="connsiteY90" fmla="*/ 3415525 h 6858000"/>
              <a:gd name="connsiteX91" fmla="*/ 7176207 w 12902436"/>
              <a:gd name="connsiteY91" fmla="*/ 3467727 h 6858000"/>
              <a:gd name="connsiteX92" fmla="*/ 7145196 w 12902436"/>
              <a:gd name="connsiteY92" fmla="*/ 3556143 h 6858000"/>
              <a:gd name="connsiteX93" fmla="*/ 7171790 w 12902436"/>
              <a:gd name="connsiteY93" fmla="*/ 3584335 h 6858000"/>
              <a:gd name="connsiteX94" fmla="*/ 7997607 w 12902436"/>
              <a:gd name="connsiteY94" fmla="*/ 4053339 h 6858000"/>
              <a:gd name="connsiteX95" fmla="*/ 8250487 w 12902436"/>
              <a:gd name="connsiteY95" fmla="*/ 4053339 h 6858000"/>
              <a:gd name="connsiteX96" fmla="*/ 8629795 w 12902436"/>
              <a:gd name="connsiteY96" fmla="*/ 3838412 h 6858000"/>
              <a:gd name="connsiteX97" fmla="*/ 8882674 w 12902436"/>
              <a:gd name="connsiteY97" fmla="*/ 3838412 h 6858000"/>
              <a:gd name="connsiteX98" fmla="*/ 10104609 w 12902436"/>
              <a:gd name="connsiteY98" fmla="*/ 4534525 h 6858000"/>
              <a:gd name="connsiteX99" fmla="*/ 10357477 w 12902436"/>
              <a:gd name="connsiteY99" fmla="*/ 4534525 h 6858000"/>
              <a:gd name="connsiteX100" fmla="*/ 11056866 w 12902436"/>
              <a:gd name="connsiteY100" fmla="*/ 4136869 h 6858000"/>
              <a:gd name="connsiteX101" fmla="*/ 11090462 w 12902436"/>
              <a:gd name="connsiteY101" fmla="*/ 4136869 h 6858000"/>
              <a:gd name="connsiteX102" fmla="*/ 11789840 w 12902436"/>
              <a:gd name="connsiteY102" fmla="*/ 4534525 h 6858000"/>
              <a:gd name="connsiteX103" fmla="*/ 12043600 w 12902436"/>
              <a:gd name="connsiteY103" fmla="*/ 4534525 h 6858000"/>
              <a:gd name="connsiteX104" fmla="*/ 12204000 w 12902436"/>
              <a:gd name="connsiteY104" fmla="*/ 4443332 h 6858000"/>
              <a:gd name="connsiteX105" fmla="*/ 12204000 w 12902436"/>
              <a:gd name="connsiteY105" fmla="*/ 6858000 h 6858000"/>
              <a:gd name="connsiteX106" fmla="*/ 0 w 12902436"/>
              <a:gd name="connsiteY106" fmla="*/ 6858000 h 6858000"/>
              <a:gd name="connsiteX107" fmla="*/ 0 w 12902436"/>
              <a:gd name="connsiteY107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45645 w 12902436"/>
              <a:gd name="connsiteY33" fmla="*/ 3416395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204000 w 12902436"/>
              <a:gd name="connsiteY41" fmla="*/ 2611736 h 6858000"/>
              <a:gd name="connsiteX42" fmla="*/ 12204000 w 12902436"/>
              <a:gd name="connsiteY42" fmla="*/ 3481835 h 6858000"/>
              <a:gd name="connsiteX43" fmla="*/ 12204000 w 12902436"/>
              <a:gd name="connsiteY43" fmla="*/ 2611736 h 6858000"/>
              <a:gd name="connsiteX44" fmla="*/ 10020610 w 12902436"/>
              <a:gd name="connsiteY44" fmla="*/ 2606016 h 6858000"/>
              <a:gd name="connsiteX45" fmla="*/ 10147050 w 12902436"/>
              <a:gd name="connsiteY45" fmla="*/ 2639361 h 6858000"/>
              <a:gd name="connsiteX46" fmla="*/ 11789852 w 12902436"/>
              <a:gd name="connsiteY46" fmla="*/ 3573023 h 6858000"/>
              <a:gd name="connsiteX47" fmla="*/ 12043612 w 12902436"/>
              <a:gd name="connsiteY47" fmla="*/ 3573023 h 6858000"/>
              <a:gd name="connsiteX48" fmla="*/ 12204000 w 12902436"/>
              <a:gd name="connsiteY48" fmla="*/ 3481835 h 6858000"/>
              <a:gd name="connsiteX49" fmla="*/ 12204000 w 12902436"/>
              <a:gd name="connsiteY49" fmla="*/ 3724080 h 6858000"/>
              <a:gd name="connsiteX50" fmla="*/ 12047148 w 12902436"/>
              <a:gd name="connsiteY50" fmla="*/ 3813181 h 6858000"/>
              <a:gd name="connsiteX51" fmla="*/ 11789852 w 12902436"/>
              <a:gd name="connsiteY51" fmla="*/ 3812312 h 6858000"/>
              <a:gd name="connsiteX52" fmla="*/ 9894170 w 12902436"/>
              <a:gd name="connsiteY52" fmla="*/ 2735072 h 6858000"/>
              <a:gd name="connsiteX53" fmla="*/ 9872709 w 12902436"/>
              <a:gd name="connsiteY53" fmla="*/ 2660481 h 6858000"/>
              <a:gd name="connsiteX54" fmla="*/ 9894170 w 12902436"/>
              <a:gd name="connsiteY54" fmla="*/ 2639361 h 6858000"/>
              <a:gd name="connsiteX55" fmla="*/ 10020610 w 12902436"/>
              <a:gd name="connsiteY55" fmla="*/ 2606016 h 6858000"/>
              <a:gd name="connsiteX56" fmla="*/ 0 w 12902436"/>
              <a:gd name="connsiteY56" fmla="*/ 0 h 6858000"/>
              <a:gd name="connsiteX57" fmla="*/ 12204000 w 12902436"/>
              <a:gd name="connsiteY57" fmla="*/ 0 h 6858000"/>
              <a:gd name="connsiteX58" fmla="*/ 12204000 w 12902436"/>
              <a:gd name="connsiteY58" fmla="*/ 2611736 h 6858000"/>
              <a:gd name="connsiteX59" fmla="*/ 10144395 w 12902436"/>
              <a:gd name="connsiteY59" fmla="*/ 1442037 h 6858000"/>
              <a:gd name="connsiteX60" fmla="*/ 10017955 w 12902436"/>
              <a:gd name="connsiteY60" fmla="*/ 1408700 h 6858000"/>
              <a:gd name="connsiteX61" fmla="*/ 9891515 w 12902436"/>
              <a:gd name="connsiteY61" fmla="*/ 1442037 h 6858000"/>
              <a:gd name="connsiteX62" fmla="*/ 7171790 w 12902436"/>
              <a:gd name="connsiteY62" fmla="*/ 2989150 h 6858000"/>
              <a:gd name="connsiteX63" fmla="*/ 7146758 w 12902436"/>
              <a:gd name="connsiteY63" fmla="*/ 3079375 h 6858000"/>
              <a:gd name="connsiteX64" fmla="*/ 7171790 w 12902436"/>
              <a:gd name="connsiteY64" fmla="*/ 3104007 h 6858000"/>
              <a:gd name="connsiteX65" fmla="*/ 7997608 w 12902436"/>
              <a:gd name="connsiteY65" fmla="*/ 3573023 h 6858000"/>
              <a:gd name="connsiteX66" fmla="*/ 8250487 w 12902436"/>
              <a:gd name="connsiteY66" fmla="*/ 3573023 h 6858000"/>
              <a:gd name="connsiteX67" fmla="*/ 8629795 w 12902436"/>
              <a:gd name="connsiteY67" fmla="*/ 3358097 h 6858000"/>
              <a:gd name="connsiteX68" fmla="*/ 8882675 w 12902436"/>
              <a:gd name="connsiteY68" fmla="*/ 3358097 h 6858000"/>
              <a:gd name="connsiteX69" fmla="*/ 10104610 w 12902436"/>
              <a:gd name="connsiteY69" fmla="*/ 4054208 h 6858000"/>
              <a:gd name="connsiteX70" fmla="*/ 10357478 w 12902436"/>
              <a:gd name="connsiteY70" fmla="*/ 4054208 h 6858000"/>
              <a:gd name="connsiteX71" fmla="*/ 11056867 w 12902436"/>
              <a:gd name="connsiteY71" fmla="*/ 3657422 h 6858000"/>
              <a:gd name="connsiteX72" fmla="*/ 11090462 w 12902436"/>
              <a:gd name="connsiteY72" fmla="*/ 3657422 h 6858000"/>
              <a:gd name="connsiteX73" fmla="*/ 11789852 w 12902436"/>
              <a:gd name="connsiteY73" fmla="*/ 4054208 h 6858000"/>
              <a:gd name="connsiteX74" fmla="*/ 12043612 w 12902436"/>
              <a:gd name="connsiteY74" fmla="*/ 4054208 h 6858000"/>
              <a:gd name="connsiteX75" fmla="*/ 12204000 w 12902436"/>
              <a:gd name="connsiteY75" fmla="*/ 3962853 h 6858000"/>
              <a:gd name="connsiteX76" fmla="*/ 12204000 w 12902436"/>
              <a:gd name="connsiteY76" fmla="*/ 4199775 h 6858000"/>
              <a:gd name="connsiteX77" fmla="*/ 12043600 w 12902436"/>
              <a:gd name="connsiteY77" fmla="*/ 4290890 h 6858000"/>
              <a:gd name="connsiteX78" fmla="*/ 11789840 w 12902436"/>
              <a:gd name="connsiteY78" fmla="*/ 4290890 h 6858000"/>
              <a:gd name="connsiteX79" fmla="*/ 11090462 w 12902436"/>
              <a:gd name="connsiteY79" fmla="*/ 3894103 h 6858000"/>
              <a:gd name="connsiteX80" fmla="*/ 11056866 w 12902436"/>
              <a:gd name="connsiteY80" fmla="*/ 3894103 h 6858000"/>
              <a:gd name="connsiteX81" fmla="*/ 10357477 w 12902436"/>
              <a:gd name="connsiteY81" fmla="*/ 4290890 h 6858000"/>
              <a:gd name="connsiteX82" fmla="*/ 10104609 w 12902436"/>
              <a:gd name="connsiteY82" fmla="*/ 4290890 h 6858000"/>
              <a:gd name="connsiteX83" fmla="*/ 8882674 w 12902436"/>
              <a:gd name="connsiteY83" fmla="*/ 3594777 h 6858000"/>
              <a:gd name="connsiteX84" fmla="*/ 8629795 w 12902436"/>
              <a:gd name="connsiteY84" fmla="*/ 3594777 h 6858000"/>
              <a:gd name="connsiteX85" fmla="*/ 8250487 w 12902436"/>
              <a:gd name="connsiteY85" fmla="*/ 3809704 h 6858000"/>
              <a:gd name="connsiteX86" fmla="*/ 7997607 w 12902436"/>
              <a:gd name="connsiteY86" fmla="*/ 3809704 h 6858000"/>
              <a:gd name="connsiteX87" fmla="*/ 7298230 w 12902436"/>
              <a:gd name="connsiteY87" fmla="*/ 3415525 h 6858000"/>
              <a:gd name="connsiteX88" fmla="*/ 7281427 w 12902436"/>
              <a:gd name="connsiteY88" fmla="*/ 3410953 h 6858000"/>
              <a:gd name="connsiteX89" fmla="*/ 7264623 w 12902436"/>
              <a:gd name="connsiteY89" fmla="*/ 3415525 h 6858000"/>
              <a:gd name="connsiteX90" fmla="*/ 7176207 w 12902436"/>
              <a:gd name="connsiteY90" fmla="*/ 3467727 h 6858000"/>
              <a:gd name="connsiteX91" fmla="*/ 7145196 w 12902436"/>
              <a:gd name="connsiteY91" fmla="*/ 3556143 h 6858000"/>
              <a:gd name="connsiteX92" fmla="*/ 7171790 w 12902436"/>
              <a:gd name="connsiteY92" fmla="*/ 3584335 h 6858000"/>
              <a:gd name="connsiteX93" fmla="*/ 7997607 w 12902436"/>
              <a:gd name="connsiteY93" fmla="*/ 4053339 h 6858000"/>
              <a:gd name="connsiteX94" fmla="*/ 8250487 w 12902436"/>
              <a:gd name="connsiteY94" fmla="*/ 4053339 h 6858000"/>
              <a:gd name="connsiteX95" fmla="*/ 8629795 w 12902436"/>
              <a:gd name="connsiteY95" fmla="*/ 3838412 h 6858000"/>
              <a:gd name="connsiteX96" fmla="*/ 8882674 w 12902436"/>
              <a:gd name="connsiteY96" fmla="*/ 3838412 h 6858000"/>
              <a:gd name="connsiteX97" fmla="*/ 10104609 w 12902436"/>
              <a:gd name="connsiteY97" fmla="*/ 4534525 h 6858000"/>
              <a:gd name="connsiteX98" fmla="*/ 10357477 w 12902436"/>
              <a:gd name="connsiteY98" fmla="*/ 4534525 h 6858000"/>
              <a:gd name="connsiteX99" fmla="*/ 11056866 w 12902436"/>
              <a:gd name="connsiteY99" fmla="*/ 4136869 h 6858000"/>
              <a:gd name="connsiteX100" fmla="*/ 11090462 w 12902436"/>
              <a:gd name="connsiteY100" fmla="*/ 4136869 h 6858000"/>
              <a:gd name="connsiteX101" fmla="*/ 11789840 w 12902436"/>
              <a:gd name="connsiteY101" fmla="*/ 4534525 h 6858000"/>
              <a:gd name="connsiteX102" fmla="*/ 12043600 w 12902436"/>
              <a:gd name="connsiteY102" fmla="*/ 4534525 h 6858000"/>
              <a:gd name="connsiteX103" fmla="*/ 12204000 w 12902436"/>
              <a:gd name="connsiteY103" fmla="*/ 4443332 h 6858000"/>
              <a:gd name="connsiteX104" fmla="*/ 12204000 w 12902436"/>
              <a:gd name="connsiteY104" fmla="*/ 6858000 h 6858000"/>
              <a:gd name="connsiteX105" fmla="*/ 0 w 12902436"/>
              <a:gd name="connsiteY105" fmla="*/ 6858000 h 6858000"/>
              <a:gd name="connsiteX106" fmla="*/ 0 w 12902436"/>
              <a:gd name="connsiteY106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204000 w 12902436"/>
              <a:gd name="connsiteY40" fmla="*/ 2611736 h 6858000"/>
              <a:gd name="connsiteX41" fmla="*/ 12204000 w 12902436"/>
              <a:gd name="connsiteY41" fmla="*/ 3481835 h 6858000"/>
              <a:gd name="connsiteX42" fmla="*/ 12204000 w 12902436"/>
              <a:gd name="connsiteY42" fmla="*/ 2611736 h 6858000"/>
              <a:gd name="connsiteX43" fmla="*/ 10020610 w 12902436"/>
              <a:gd name="connsiteY43" fmla="*/ 2606016 h 6858000"/>
              <a:gd name="connsiteX44" fmla="*/ 10147050 w 12902436"/>
              <a:gd name="connsiteY44" fmla="*/ 2639361 h 6858000"/>
              <a:gd name="connsiteX45" fmla="*/ 11789852 w 12902436"/>
              <a:gd name="connsiteY45" fmla="*/ 3573023 h 6858000"/>
              <a:gd name="connsiteX46" fmla="*/ 12043612 w 12902436"/>
              <a:gd name="connsiteY46" fmla="*/ 3573023 h 6858000"/>
              <a:gd name="connsiteX47" fmla="*/ 12204000 w 12902436"/>
              <a:gd name="connsiteY47" fmla="*/ 3481835 h 6858000"/>
              <a:gd name="connsiteX48" fmla="*/ 12204000 w 12902436"/>
              <a:gd name="connsiteY48" fmla="*/ 3724080 h 6858000"/>
              <a:gd name="connsiteX49" fmla="*/ 12047148 w 12902436"/>
              <a:gd name="connsiteY49" fmla="*/ 3813181 h 6858000"/>
              <a:gd name="connsiteX50" fmla="*/ 11789852 w 12902436"/>
              <a:gd name="connsiteY50" fmla="*/ 3812312 h 6858000"/>
              <a:gd name="connsiteX51" fmla="*/ 9894170 w 12902436"/>
              <a:gd name="connsiteY51" fmla="*/ 2735072 h 6858000"/>
              <a:gd name="connsiteX52" fmla="*/ 9872709 w 12902436"/>
              <a:gd name="connsiteY52" fmla="*/ 2660481 h 6858000"/>
              <a:gd name="connsiteX53" fmla="*/ 9894170 w 12902436"/>
              <a:gd name="connsiteY53" fmla="*/ 2639361 h 6858000"/>
              <a:gd name="connsiteX54" fmla="*/ 10020610 w 12902436"/>
              <a:gd name="connsiteY54" fmla="*/ 2606016 h 6858000"/>
              <a:gd name="connsiteX55" fmla="*/ 0 w 12902436"/>
              <a:gd name="connsiteY55" fmla="*/ 0 h 6858000"/>
              <a:gd name="connsiteX56" fmla="*/ 12204000 w 12902436"/>
              <a:gd name="connsiteY56" fmla="*/ 0 h 6858000"/>
              <a:gd name="connsiteX57" fmla="*/ 12204000 w 12902436"/>
              <a:gd name="connsiteY57" fmla="*/ 2611736 h 6858000"/>
              <a:gd name="connsiteX58" fmla="*/ 10144395 w 12902436"/>
              <a:gd name="connsiteY58" fmla="*/ 1442037 h 6858000"/>
              <a:gd name="connsiteX59" fmla="*/ 10017955 w 12902436"/>
              <a:gd name="connsiteY59" fmla="*/ 1408700 h 6858000"/>
              <a:gd name="connsiteX60" fmla="*/ 9891515 w 12902436"/>
              <a:gd name="connsiteY60" fmla="*/ 1442037 h 6858000"/>
              <a:gd name="connsiteX61" fmla="*/ 7171790 w 12902436"/>
              <a:gd name="connsiteY61" fmla="*/ 2989150 h 6858000"/>
              <a:gd name="connsiteX62" fmla="*/ 7146758 w 12902436"/>
              <a:gd name="connsiteY62" fmla="*/ 3079375 h 6858000"/>
              <a:gd name="connsiteX63" fmla="*/ 7171790 w 12902436"/>
              <a:gd name="connsiteY63" fmla="*/ 3104007 h 6858000"/>
              <a:gd name="connsiteX64" fmla="*/ 7997608 w 12902436"/>
              <a:gd name="connsiteY64" fmla="*/ 3573023 h 6858000"/>
              <a:gd name="connsiteX65" fmla="*/ 8250487 w 12902436"/>
              <a:gd name="connsiteY65" fmla="*/ 3573023 h 6858000"/>
              <a:gd name="connsiteX66" fmla="*/ 8629795 w 12902436"/>
              <a:gd name="connsiteY66" fmla="*/ 3358097 h 6858000"/>
              <a:gd name="connsiteX67" fmla="*/ 8882675 w 12902436"/>
              <a:gd name="connsiteY67" fmla="*/ 3358097 h 6858000"/>
              <a:gd name="connsiteX68" fmla="*/ 10104610 w 12902436"/>
              <a:gd name="connsiteY68" fmla="*/ 4054208 h 6858000"/>
              <a:gd name="connsiteX69" fmla="*/ 10357478 w 12902436"/>
              <a:gd name="connsiteY69" fmla="*/ 4054208 h 6858000"/>
              <a:gd name="connsiteX70" fmla="*/ 11056867 w 12902436"/>
              <a:gd name="connsiteY70" fmla="*/ 3657422 h 6858000"/>
              <a:gd name="connsiteX71" fmla="*/ 11090462 w 12902436"/>
              <a:gd name="connsiteY71" fmla="*/ 3657422 h 6858000"/>
              <a:gd name="connsiteX72" fmla="*/ 11789852 w 12902436"/>
              <a:gd name="connsiteY72" fmla="*/ 4054208 h 6858000"/>
              <a:gd name="connsiteX73" fmla="*/ 12043612 w 12902436"/>
              <a:gd name="connsiteY73" fmla="*/ 4054208 h 6858000"/>
              <a:gd name="connsiteX74" fmla="*/ 12204000 w 12902436"/>
              <a:gd name="connsiteY74" fmla="*/ 3962853 h 6858000"/>
              <a:gd name="connsiteX75" fmla="*/ 12204000 w 12902436"/>
              <a:gd name="connsiteY75" fmla="*/ 4199775 h 6858000"/>
              <a:gd name="connsiteX76" fmla="*/ 12043600 w 12902436"/>
              <a:gd name="connsiteY76" fmla="*/ 4290890 h 6858000"/>
              <a:gd name="connsiteX77" fmla="*/ 11789840 w 12902436"/>
              <a:gd name="connsiteY77" fmla="*/ 4290890 h 6858000"/>
              <a:gd name="connsiteX78" fmla="*/ 11090462 w 12902436"/>
              <a:gd name="connsiteY78" fmla="*/ 3894103 h 6858000"/>
              <a:gd name="connsiteX79" fmla="*/ 11056866 w 12902436"/>
              <a:gd name="connsiteY79" fmla="*/ 3894103 h 6858000"/>
              <a:gd name="connsiteX80" fmla="*/ 10357477 w 12902436"/>
              <a:gd name="connsiteY80" fmla="*/ 4290890 h 6858000"/>
              <a:gd name="connsiteX81" fmla="*/ 10104609 w 12902436"/>
              <a:gd name="connsiteY81" fmla="*/ 4290890 h 6858000"/>
              <a:gd name="connsiteX82" fmla="*/ 8882674 w 12902436"/>
              <a:gd name="connsiteY82" fmla="*/ 3594777 h 6858000"/>
              <a:gd name="connsiteX83" fmla="*/ 8629795 w 12902436"/>
              <a:gd name="connsiteY83" fmla="*/ 3594777 h 6858000"/>
              <a:gd name="connsiteX84" fmla="*/ 8250487 w 12902436"/>
              <a:gd name="connsiteY84" fmla="*/ 3809704 h 6858000"/>
              <a:gd name="connsiteX85" fmla="*/ 7997607 w 12902436"/>
              <a:gd name="connsiteY85" fmla="*/ 3809704 h 6858000"/>
              <a:gd name="connsiteX86" fmla="*/ 7298230 w 12902436"/>
              <a:gd name="connsiteY86" fmla="*/ 3415525 h 6858000"/>
              <a:gd name="connsiteX87" fmla="*/ 7281427 w 12902436"/>
              <a:gd name="connsiteY87" fmla="*/ 3410953 h 6858000"/>
              <a:gd name="connsiteX88" fmla="*/ 7264623 w 12902436"/>
              <a:gd name="connsiteY88" fmla="*/ 3415525 h 6858000"/>
              <a:gd name="connsiteX89" fmla="*/ 7176207 w 12902436"/>
              <a:gd name="connsiteY89" fmla="*/ 3467727 h 6858000"/>
              <a:gd name="connsiteX90" fmla="*/ 7145196 w 12902436"/>
              <a:gd name="connsiteY90" fmla="*/ 3556143 h 6858000"/>
              <a:gd name="connsiteX91" fmla="*/ 7171790 w 12902436"/>
              <a:gd name="connsiteY91" fmla="*/ 3584335 h 6858000"/>
              <a:gd name="connsiteX92" fmla="*/ 7997607 w 12902436"/>
              <a:gd name="connsiteY92" fmla="*/ 4053339 h 6858000"/>
              <a:gd name="connsiteX93" fmla="*/ 8250487 w 12902436"/>
              <a:gd name="connsiteY93" fmla="*/ 4053339 h 6858000"/>
              <a:gd name="connsiteX94" fmla="*/ 8629795 w 12902436"/>
              <a:gd name="connsiteY94" fmla="*/ 3838412 h 6858000"/>
              <a:gd name="connsiteX95" fmla="*/ 8882674 w 12902436"/>
              <a:gd name="connsiteY95" fmla="*/ 3838412 h 6858000"/>
              <a:gd name="connsiteX96" fmla="*/ 10104609 w 12902436"/>
              <a:gd name="connsiteY96" fmla="*/ 4534525 h 6858000"/>
              <a:gd name="connsiteX97" fmla="*/ 10357477 w 12902436"/>
              <a:gd name="connsiteY97" fmla="*/ 4534525 h 6858000"/>
              <a:gd name="connsiteX98" fmla="*/ 11056866 w 12902436"/>
              <a:gd name="connsiteY98" fmla="*/ 4136869 h 6858000"/>
              <a:gd name="connsiteX99" fmla="*/ 11090462 w 12902436"/>
              <a:gd name="connsiteY99" fmla="*/ 4136869 h 6858000"/>
              <a:gd name="connsiteX100" fmla="*/ 11789840 w 12902436"/>
              <a:gd name="connsiteY100" fmla="*/ 4534525 h 6858000"/>
              <a:gd name="connsiteX101" fmla="*/ 12043600 w 12902436"/>
              <a:gd name="connsiteY101" fmla="*/ 4534525 h 6858000"/>
              <a:gd name="connsiteX102" fmla="*/ 12204000 w 12902436"/>
              <a:gd name="connsiteY102" fmla="*/ 4443332 h 6858000"/>
              <a:gd name="connsiteX103" fmla="*/ 12204000 w 12902436"/>
              <a:gd name="connsiteY103" fmla="*/ 6858000 h 6858000"/>
              <a:gd name="connsiteX104" fmla="*/ 0 w 12902436"/>
              <a:gd name="connsiteY104" fmla="*/ 6858000 h 6858000"/>
              <a:gd name="connsiteX105" fmla="*/ 0 w 12902436"/>
              <a:gd name="connsiteY105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93581 w 12902436"/>
              <a:gd name="connsiteY35" fmla="*/ 3494110 h 6858000"/>
              <a:gd name="connsiteX36" fmla="*/ 12868549 w 12902436"/>
              <a:gd name="connsiteY36" fmla="*/ 3584335 h 6858000"/>
              <a:gd name="connsiteX37" fmla="*/ 12204000 w 12902436"/>
              <a:gd name="connsiteY37" fmla="*/ 3962853 h 6858000"/>
              <a:gd name="connsiteX38" fmla="*/ 12204000 w 12902436"/>
              <a:gd name="connsiteY38" fmla="*/ 3724080 h 6858000"/>
              <a:gd name="connsiteX39" fmla="*/ 12204000 w 12902436"/>
              <a:gd name="connsiteY39" fmla="*/ 2611736 h 6858000"/>
              <a:gd name="connsiteX40" fmla="*/ 12204000 w 12902436"/>
              <a:gd name="connsiteY40" fmla="*/ 3481835 h 6858000"/>
              <a:gd name="connsiteX41" fmla="*/ 12204000 w 12902436"/>
              <a:gd name="connsiteY41" fmla="*/ 2611736 h 6858000"/>
              <a:gd name="connsiteX42" fmla="*/ 10020610 w 12902436"/>
              <a:gd name="connsiteY42" fmla="*/ 2606016 h 6858000"/>
              <a:gd name="connsiteX43" fmla="*/ 10147050 w 12902436"/>
              <a:gd name="connsiteY43" fmla="*/ 2639361 h 6858000"/>
              <a:gd name="connsiteX44" fmla="*/ 11789852 w 12902436"/>
              <a:gd name="connsiteY44" fmla="*/ 3573023 h 6858000"/>
              <a:gd name="connsiteX45" fmla="*/ 12043612 w 12902436"/>
              <a:gd name="connsiteY45" fmla="*/ 3573023 h 6858000"/>
              <a:gd name="connsiteX46" fmla="*/ 12204000 w 12902436"/>
              <a:gd name="connsiteY46" fmla="*/ 3481835 h 6858000"/>
              <a:gd name="connsiteX47" fmla="*/ 12204000 w 12902436"/>
              <a:gd name="connsiteY47" fmla="*/ 3724080 h 6858000"/>
              <a:gd name="connsiteX48" fmla="*/ 12047148 w 12902436"/>
              <a:gd name="connsiteY48" fmla="*/ 3813181 h 6858000"/>
              <a:gd name="connsiteX49" fmla="*/ 11789852 w 12902436"/>
              <a:gd name="connsiteY49" fmla="*/ 3812312 h 6858000"/>
              <a:gd name="connsiteX50" fmla="*/ 9894170 w 12902436"/>
              <a:gd name="connsiteY50" fmla="*/ 2735072 h 6858000"/>
              <a:gd name="connsiteX51" fmla="*/ 9872709 w 12902436"/>
              <a:gd name="connsiteY51" fmla="*/ 2660481 h 6858000"/>
              <a:gd name="connsiteX52" fmla="*/ 9894170 w 12902436"/>
              <a:gd name="connsiteY52" fmla="*/ 2639361 h 6858000"/>
              <a:gd name="connsiteX53" fmla="*/ 10020610 w 12902436"/>
              <a:gd name="connsiteY53" fmla="*/ 2606016 h 6858000"/>
              <a:gd name="connsiteX54" fmla="*/ 0 w 12902436"/>
              <a:gd name="connsiteY54" fmla="*/ 0 h 6858000"/>
              <a:gd name="connsiteX55" fmla="*/ 12204000 w 12902436"/>
              <a:gd name="connsiteY55" fmla="*/ 0 h 6858000"/>
              <a:gd name="connsiteX56" fmla="*/ 12204000 w 12902436"/>
              <a:gd name="connsiteY56" fmla="*/ 2611736 h 6858000"/>
              <a:gd name="connsiteX57" fmla="*/ 10144395 w 12902436"/>
              <a:gd name="connsiteY57" fmla="*/ 1442037 h 6858000"/>
              <a:gd name="connsiteX58" fmla="*/ 10017955 w 12902436"/>
              <a:gd name="connsiteY58" fmla="*/ 1408700 h 6858000"/>
              <a:gd name="connsiteX59" fmla="*/ 9891515 w 12902436"/>
              <a:gd name="connsiteY59" fmla="*/ 1442037 h 6858000"/>
              <a:gd name="connsiteX60" fmla="*/ 7171790 w 12902436"/>
              <a:gd name="connsiteY60" fmla="*/ 2989150 h 6858000"/>
              <a:gd name="connsiteX61" fmla="*/ 7146758 w 12902436"/>
              <a:gd name="connsiteY61" fmla="*/ 3079375 h 6858000"/>
              <a:gd name="connsiteX62" fmla="*/ 7171790 w 12902436"/>
              <a:gd name="connsiteY62" fmla="*/ 3104007 h 6858000"/>
              <a:gd name="connsiteX63" fmla="*/ 7997608 w 12902436"/>
              <a:gd name="connsiteY63" fmla="*/ 3573023 h 6858000"/>
              <a:gd name="connsiteX64" fmla="*/ 8250487 w 12902436"/>
              <a:gd name="connsiteY64" fmla="*/ 3573023 h 6858000"/>
              <a:gd name="connsiteX65" fmla="*/ 8629795 w 12902436"/>
              <a:gd name="connsiteY65" fmla="*/ 3358097 h 6858000"/>
              <a:gd name="connsiteX66" fmla="*/ 8882675 w 12902436"/>
              <a:gd name="connsiteY66" fmla="*/ 3358097 h 6858000"/>
              <a:gd name="connsiteX67" fmla="*/ 10104610 w 12902436"/>
              <a:gd name="connsiteY67" fmla="*/ 4054208 h 6858000"/>
              <a:gd name="connsiteX68" fmla="*/ 10357478 w 12902436"/>
              <a:gd name="connsiteY68" fmla="*/ 4054208 h 6858000"/>
              <a:gd name="connsiteX69" fmla="*/ 11056867 w 12902436"/>
              <a:gd name="connsiteY69" fmla="*/ 3657422 h 6858000"/>
              <a:gd name="connsiteX70" fmla="*/ 11090462 w 12902436"/>
              <a:gd name="connsiteY70" fmla="*/ 3657422 h 6858000"/>
              <a:gd name="connsiteX71" fmla="*/ 11789852 w 12902436"/>
              <a:gd name="connsiteY71" fmla="*/ 4054208 h 6858000"/>
              <a:gd name="connsiteX72" fmla="*/ 12043612 w 12902436"/>
              <a:gd name="connsiteY72" fmla="*/ 4054208 h 6858000"/>
              <a:gd name="connsiteX73" fmla="*/ 12204000 w 12902436"/>
              <a:gd name="connsiteY73" fmla="*/ 3962853 h 6858000"/>
              <a:gd name="connsiteX74" fmla="*/ 12204000 w 12902436"/>
              <a:gd name="connsiteY74" fmla="*/ 4199775 h 6858000"/>
              <a:gd name="connsiteX75" fmla="*/ 12043600 w 12902436"/>
              <a:gd name="connsiteY75" fmla="*/ 4290890 h 6858000"/>
              <a:gd name="connsiteX76" fmla="*/ 11789840 w 12902436"/>
              <a:gd name="connsiteY76" fmla="*/ 4290890 h 6858000"/>
              <a:gd name="connsiteX77" fmla="*/ 11090462 w 12902436"/>
              <a:gd name="connsiteY77" fmla="*/ 3894103 h 6858000"/>
              <a:gd name="connsiteX78" fmla="*/ 11056866 w 12902436"/>
              <a:gd name="connsiteY78" fmla="*/ 3894103 h 6858000"/>
              <a:gd name="connsiteX79" fmla="*/ 10357477 w 12902436"/>
              <a:gd name="connsiteY79" fmla="*/ 4290890 h 6858000"/>
              <a:gd name="connsiteX80" fmla="*/ 10104609 w 12902436"/>
              <a:gd name="connsiteY80" fmla="*/ 4290890 h 6858000"/>
              <a:gd name="connsiteX81" fmla="*/ 8882674 w 12902436"/>
              <a:gd name="connsiteY81" fmla="*/ 3594777 h 6858000"/>
              <a:gd name="connsiteX82" fmla="*/ 8629795 w 12902436"/>
              <a:gd name="connsiteY82" fmla="*/ 3594777 h 6858000"/>
              <a:gd name="connsiteX83" fmla="*/ 8250487 w 12902436"/>
              <a:gd name="connsiteY83" fmla="*/ 3809704 h 6858000"/>
              <a:gd name="connsiteX84" fmla="*/ 7997607 w 12902436"/>
              <a:gd name="connsiteY84" fmla="*/ 3809704 h 6858000"/>
              <a:gd name="connsiteX85" fmla="*/ 7298230 w 12902436"/>
              <a:gd name="connsiteY85" fmla="*/ 3415525 h 6858000"/>
              <a:gd name="connsiteX86" fmla="*/ 7281427 w 12902436"/>
              <a:gd name="connsiteY86" fmla="*/ 3410953 h 6858000"/>
              <a:gd name="connsiteX87" fmla="*/ 7264623 w 12902436"/>
              <a:gd name="connsiteY87" fmla="*/ 3415525 h 6858000"/>
              <a:gd name="connsiteX88" fmla="*/ 7176207 w 12902436"/>
              <a:gd name="connsiteY88" fmla="*/ 3467727 h 6858000"/>
              <a:gd name="connsiteX89" fmla="*/ 7145196 w 12902436"/>
              <a:gd name="connsiteY89" fmla="*/ 3556143 h 6858000"/>
              <a:gd name="connsiteX90" fmla="*/ 7171790 w 12902436"/>
              <a:gd name="connsiteY90" fmla="*/ 3584335 h 6858000"/>
              <a:gd name="connsiteX91" fmla="*/ 7997607 w 12902436"/>
              <a:gd name="connsiteY91" fmla="*/ 4053339 h 6858000"/>
              <a:gd name="connsiteX92" fmla="*/ 8250487 w 12902436"/>
              <a:gd name="connsiteY92" fmla="*/ 4053339 h 6858000"/>
              <a:gd name="connsiteX93" fmla="*/ 8629795 w 12902436"/>
              <a:gd name="connsiteY93" fmla="*/ 3838412 h 6858000"/>
              <a:gd name="connsiteX94" fmla="*/ 8882674 w 12902436"/>
              <a:gd name="connsiteY94" fmla="*/ 3838412 h 6858000"/>
              <a:gd name="connsiteX95" fmla="*/ 10104609 w 12902436"/>
              <a:gd name="connsiteY95" fmla="*/ 4534525 h 6858000"/>
              <a:gd name="connsiteX96" fmla="*/ 10357477 w 12902436"/>
              <a:gd name="connsiteY96" fmla="*/ 4534525 h 6858000"/>
              <a:gd name="connsiteX97" fmla="*/ 11056866 w 12902436"/>
              <a:gd name="connsiteY97" fmla="*/ 4136869 h 6858000"/>
              <a:gd name="connsiteX98" fmla="*/ 11090462 w 12902436"/>
              <a:gd name="connsiteY98" fmla="*/ 4136869 h 6858000"/>
              <a:gd name="connsiteX99" fmla="*/ 11789840 w 12902436"/>
              <a:gd name="connsiteY99" fmla="*/ 4534525 h 6858000"/>
              <a:gd name="connsiteX100" fmla="*/ 12043600 w 12902436"/>
              <a:gd name="connsiteY100" fmla="*/ 4534525 h 6858000"/>
              <a:gd name="connsiteX101" fmla="*/ 12204000 w 12902436"/>
              <a:gd name="connsiteY101" fmla="*/ 4443332 h 6858000"/>
              <a:gd name="connsiteX102" fmla="*/ 12204000 w 12902436"/>
              <a:gd name="connsiteY102" fmla="*/ 6858000 h 6858000"/>
              <a:gd name="connsiteX103" fmla="*/ 0 w 12902436"/>
              <a:gd name="connsiteY103" fmla="*/ 6858000 h 6858000"/>
              <a:gd name="connsiteX104" fmla="*/ 0 w 12902436"/>
              <a:gd name="connsiteY104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893581 w 12902436"/>
              <a:gd name="connsiteY34" fmla="*/ 3494110 h 6858000"/>
              <a:gd name="connsiteX35" fmla="*/ 12868549 w 12902436"/>
              <a:gd name="connsiteY35" fmla="*/ 3584335 h 6858000"/>
              <a:gd name="connsiteX36" fmla="*/ 12204000 w 12902436"/>
              <a:gd name="connsiteY36" fmla="*/ 3962853 h 6858000"/>
              <a:gd name="connsiteX37" fmla="*/ 12204000 w 12902436"/>
              <a:gd name="connsiteY37" fmla="*/ 3724080 h 6858000"/>
              <a:gd name="connsiteX38" fmla="*/ 12204000 w 12902436"/>
              <a:gd name="connsiteY38" fmla="*/ 2611736 h 6858000"/>
              <a:gd name="connsiteX39" fmla="*/ 12204000 w 12902436"/>
              <a:gd name="connsiteY39" fmla="*/ 3481835 h 6858000"/>
              <a:gd name="connsiteX40" fmla="*/ 12204000 w 12902436"/>
              <a:gd name="connsiteY40" fmla="*/ 2611736 h 6858000"/>
              <a:gd name="connsiteX41" fmla="*/ 10020610 w 12902436"/>
              <a:gd name="connsiteY41" fmla="*/ 2606016 h 6858000"/>
              <a:gd name="connsiteX42" fmla="*/ 10147050 w 12902436"/>
              <a:gd name="connsiteY42" fmla="*/ 2639361 h 6858000"/>
              <a:gd name="connsiteX43" fmla="*/ 11789852 w 12902436"/>
              <a:gd name="connsiteY43" fmla="*/ 3573023 h 6858000"/>
              <a:gd name="connsiteX44" fmla="*/ 12043612 w 12902436"/>
              <a:gd name="connsiteY44" fmla="*/ 3573023 h 6858000"/>
              <a:gd name="connsiteX45" fmla="*/ 12204000 w 12902436"/>
              <a:gd name="connsiteY45" fmla="*/ 3481835 h 6858000"/>
              <a:gd name="connsiteX46" fmla="*/ 12204000 w 12902436"/>
              <a:gd name="connsiteY46" fmla="*/ 3724080 h 6858000"/>
              <a:gd name="connsiteX47" fmla="*/ 12047148 w 12902436"/>
              <a:gd name="connsiteY47" fmla="*/ 3813181 h 6858000"/>
              <a:gd name="connsiteX48" fmla="*/ 11789852 w 12902436"/>
              <a:gd name="connsiteY48" fmla="*/ 3812312 h 6858000"/>
              <a:gd name="connsiteX49" fmla="*/ 9894170 w 12902436"/>
              <a:gd name="connsiteY49" fmla="*/ 2735072 h 6858000"/>
              <a:gd name="connsiteX50" fmla="*/ 9872709 w 12902436"/>
              <a:gd name="connsiteY50" fmla="*/ 2660481 h 6858000"/>
              <a:gd name="connsiteX51" fmla="*/ 9894170 w 12902436"/>
              <a:gd name="connsiteY51" fmla="*/ 2639361 h 6858000"/>
              <a:gd name="connsiteX52" fmla="*/ 10020610 w 12902436"/>
              <a:gd name="connsiteY52" fmla="*/ 2606016 h 6858000"/>
              <a:gd name="connsiteX53" fmla="*/ 0 w 12902436"/>
              <a:gd name="connsiteY53" fmla="*/ 0 h 6858000"/>
              <a:gd name="connsiteX54" fmla="*/ 12204000 w 12902436"/>
              <a:gd name="connsiteY54" fmla="*/ 0 h 6858000"/>
              <a:gd name="connsiteX55" fmla="*/ 12204000 w 12902436"/>
              <a:gd name="connsiteY55" fmla="*/ 2611736 h 6858000"/>
              <a:gd name="connsiteX56" fmla="*/ 10144395 w 12902436"/>
              <a:gd name="connsiteY56" fmla="*/ 1442037 h 6858000"/>
              <a:gd name="connsiteX57" fmla="*/ 10017955 w 12902436"/>
              <a:gd name="connsiteY57" fmla="*/ 1408700 h 6858000"/>
              <a:gd name="connsiteX58" fmla="*/ 9891515 w 12902436"/>
              <a:gd name="connsiteY58" fmla="*/ 1442037 h 6858000"/>
              <a:gd name="connsiteX59" fmla="*/ 7171790 w 12902436"/>
              <a:gd name="connsiteY59" fmla="*/ 2989150 h 6858000"/>
              <a:gd name="connsiteX60" fmla="*/ 7146758 w 12902436"/>
              <a:gd name="connsiteY60" fmla="*/ 3079375 h 6858000"/>
              <a:gd name="connsiteX61" fmla="*/ 7171790 w 12902436"/>
              <a:gd name="connsiteY61" fmla="*/ 3104007 h 6858000"/>
              <a:gd name="connsiteX62" fmla="*/ 7997608 w 12902436"/>
              <a:gd name="connsiteY62" fmla="*/ 3573023 h 6858000"/>
              <a:gd name="connsiteX63" fmla="*/ 8250487 w 12902436"/>
              <a:gd name="connsiteY63" fmla="*/ 3573023 h 6858000"/>
              <a:gd name="connsiteX64" fmla="*/ 8629795 w 12902436"/>
              <a:gd name="connsiteY64" fmla="*/ 3358097 h 6858000"/>
              <a:gd name="connsiteX65" fmla="*/ 8882675 w 12902436"/>
              <a:gd name="connsiteY65" fmla="*/ 3358097 h 6858000"/>
              <a:gd name="connsiteX66" fmla="*/ 10104610 w 12902436"/>
              <a:gd name="connsiteY66" fmla="*/ 4054208 h 6858000"/>
              <a:gd name="connsiteX67" fmla="*/ 10357478 w 12902436"/>
              <a:gd name="connsiteY67" fmla="*/ 4054208 h 6858000"/>
              <a:gd name="connsiteX68" fmla="*/ 11056867 w 12902436"/>
              <a:gd name="connsiteY68" fmla="*/ 3657422 h 6858000"/>
              <a:gd name="connsiteX69" fmla="*/ 11090462 w 12902436"/>
              <a:gd name="connsiteY69" fmla="*/ 3657422 h 6858000"/>
              <a:gd name="connsiteX70" fmla="*/ 11789852 w 12902436"/>
              <a:gd name="connsiteY70" fmla="*/ 4054208 h 6858000"/>
              <a:gd name="connsiteX71" fmla="*/ 12043612 w 12902436"/>
              <a:gd name="connsiteY71" fmla="*/ 4054208 h 6858000"/>
              <a:gd name="connsiteX72" fmla="*/ 12204000 w 12902436"/>
              <a:gd name="connsiteY72" fmla="*/ 3962853 h 6858000"/>
              <a:gd name="connsiteX73" fmla="*/ 12204000 w 12902436"/>
              <a:gd name="connsiteY73" fmla="*/ 4199775 h 6858000"/>
              <a:gd name="connsiteX74" fmla="*/ 12043600 w 12902436"/>
              <a:gd name="connsiteY74" fmla="*/ 4290890 h 6858000"/>
              <a:gd name="connsiteX75" fmla="*/ 11789840 w 12902436"/>
              <a:gd name="connsiteY75" fmla="*/ 4290890 h 6858000"/>
              <a:gd name="connsiteX76" fmla="*/ 11090462 w 12902436"/>
              <a:gd name="connsiteY76" fmla="*/ 3894103 h 6858000"/>
              <a:gd name="connsiteX77" fmla="*/ 11056866 w 12902436"/>
              <a:gd name="connsiteY77" fmla="*/ 3894103 h 6858000"/>
              <a:gd name="connsiteX78" fmla="*/ 10357477 w 12902436"/>
              <a:gd name="connsiteY78" fmla="*/ 4290890 h 6858000"/>
              <a:gd name="connsiteX79" fmla="*/ 10104609 w 12902436"/>
              <a:gd name="connsiteY79" fmla="*/ 4290890 h 6858000"/>
              <a:gd name="connsiteX80" fmla="*/ 8882674 w 12902436"/>
              <a:gd name="connsiteY80" fmla="*/ 3594777 h 6858000"/>
              <a:gd name="connsiteX81" fmla="*/ 8629795 w 12902436"/>
              <a:gd name="connsiteY81" fmla="*/ 3594777 h 6858000"/>
              <a:gd name="connsiteX82" fmla="*/ 8250487 w 12902436"/>
              <a:gd name="connsiteY82" fmla="*/ 3809704 h 6858000"/>
              <a:gd name="connsiteX83" fmla="*/ 7997607 w 12902436"/>
              <a:gd name="connsiteY83" fmla="*/ 3809704 h 6858000"/>
              <a:gd name="connsiteX84" fmla="*/ 7298230 w 12902436"/>
              <a:gd name="connsiteY84" fmla="*/ 3415525 h 6858000"/>
              <a:gd name="connsiteX85" fmla="*/ 7281427 w 12902436"/>
              <a:gd name="connsiteY85" fmla="*/ 3410953 h 6858000"/>
              <a:gd name="connsiteX86" fmla="*/ 7264623 w 12902436"/>
              <a:gd name="connsiteY86" fmla="*/ 3415525 h 6858000"/>
              <a:gd name="connsiteX87" fmla="*/ 7176207 w 12902436"/>
              <a:gd name="connsiteY87" fmla="*/ 3467727 h 6858000"/>
              <a:gd name="connsiteX88" fmla="*/ 7145196 w 12902436"/>
              <a:gd name="connsiteY88" fmla="*/ 3556143 h 6858000"/>
              <a:gd name="connsiteX89" fmla="*/ 7171790 w 12902436"/>
              <a:gd name="connsiteY89" fmla="*/ 3584335 h 6858000"/>
              <a:gd name="connsiteX90" fmla="*/ 7997607 w 12902436"/>
              <a:gd name="connsiteY90" fmla="*/ 4053339 h 6858000"/>
              <a:gd name="connsiteX91" fmla="*/ 8250487 w 12902436"/>
              <a:gd name="connsiteY91" fmla="*/ 4053339 h 6858000"/>
              <a:gd name="connsiteX92" fmla="*/ 8629795 w 12902436"/>
              <a:gd name="connsiteY92" fmla="*/ 3838412 h 6858000"/>
              <a:gd name="connsiteX93" fmla="*/ 8882674 w 12902436"/>
              <a:gd name="connsiteY93" fmla="*/ 3838412 h 6858000"/>
              <a:gd name="connsiteX94" fmla="*/ 10104609 w 12902436"/>
              <a:gd name="connsiteY94" fmla="*/ 4534525 h 6858000"/>
              <a:gd name="connsiteX95" fmla="*/ 10357477 w 12902436"/>
              <a:gd name="connsiteY95" fmla="*/ 4534525 h 6858000"/>
              <a:gd name="connsiteX96" fmla="*/ 11056866 w 12902436"/>
              <a:gd name="connsiteY96" fmla="*/ 4136869 h 6858000"/>
              <a:gd name="connsiteX97" fmla="*/ 11090462 w 12902436"/>
              <a:gd name="connsiteY97" fmla="*/ 4136869 h 6858000"/>
              <a:gd name="connsiteX98" fmla="*/ 11789840 w 12902436"/>
              <a:gd name="connsiteY98" fmla="*/ 4534525 h 6858000"/>
              <a:gd name="connsiteX99" fmla="*/ 12043600 w 12902436"/>
              <a:gd name="connsiteY99" fmla="*/ 4534525 h 6858000"/>
              <a:gd name="connsiteX100" fmla="*/ 12204000 w 12902436"/>
              <a:gd name="connsiteY100" fmla="*/ 4443332 h 6858000"/>
              <a:gd name="connsiteX101" fmla="*/ 12204000 w 12902436"/>
              <a:gd name="connsiteY101" fmla="*/ 6858000 h 6858000"/>
              <a:gd name="connsiteX102" fmla="*/ 0 w 12902436"/>
              <a:gd name="connsiteY102" fmla="*/ 6858000 h 6858000"/>
              <a:gd name="connsiteX103" fmla="*/ 0 w 12902436"/>
              <a:gd name="connsiteY103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868549 w 12902313"/>
              <a:gd name="connsiteY34" fmla="*/ 3584335 h 6858000"/>
              <a:gd name="connsiteX35" fmla="*/ 12204000 w 12902313"/>
              <a:gd name="connsiteY35" fmla="*/ 3962853 h 6858000"/>
              <a:gd name="connsiteX36" fmla="*/ 12204000 w 12902313"/>
              <a:gd name="connsiteY36" fmla="*/ 3724080 h 6858000"/>
              <a:gd name="connsiteX37" fmla="*/ 12204000 w 12902313"/>
              <a:gd name="connsiteY37" fmla="*/ 2611736 h 6858000"/>
              <a:gd name="connsiteX38" fmla="*/ 12204000 w 12902313"/>
              <a:gd name="connsiteY38" fmla="*/ 3481835 h 6858000"/>
              <a:gd name="connsiteX39" fmla="*/ 12204000 w 12902313"/>
              <a:gd name="connsiteY39" fmla="*/ 2611736 h 6858000"/>
              <a:gd name="connsiteX40" fmla="*/ 10020610 w 12902313"/>
              <a:gd name="connsiteY40" fmla="*/ 2606016 h 6858000"/>
              <a:gd name="connsiteX41" fmla="*/ 10147050 w 12902313"/>
              <a:gd name="connsiteY41" fmla="*/ 2639361 h 6858000"/>
              <a:gd name="connsiteX42" fmla="*/ 11789852 w 12902313"/>
              <a:gd name="connsiteY42" fmla="*/ 3573023 h 6858000"/>
              <a:gd name="connsiteX43" fmla="*/ 12043612 w 12902313"/>
              <a:gd name="connsiteY43" fmla="*/ 3573023 h 6858000"/>
              <a:gd name="connsiteX44" fmla="*/ 12204000 w 12902313"/>
              <a:gd name="connsiteY44" fmla="*/ 3481835 h 6858000"/>
              <a:gd name="connsiteX45" fmla="*/ 12204000 w 12902313"/>
              <a:gd name="connsiteY45" fmla="*/ 3724080 h 6858000"/>
              <a:gd name="connsiteX46" fmla="*/ 12047148 w 12902313"/>
              <a:gd name="connsiteY46" fmla="*/ 3813181 h 6858000"/>
              <a:gd name="connsiteX47" fmla="*/ 11789852 w 12902313"/>
              <a:gd name="connsiteY47" fmla="*/ 3812312 h 6858000"/>
              <a:gd name="connsiteX48" fmla="*/ 9894170 w 12902313"/>
              <a:gd name="connsiteY48" fmla="*/ 2735072 h 6858000"/>
              <a:gd name="connsiteX49" fmla="*/ 9872709 w 12902313"/>
              <a:gd name="connsiteY49" fmla="*/ 2660481 h 6858000"/>
              <a:gd name="connsiteX50" fmla="*/ 9894170 w 12902313"/>
              <a:gd name="connsiteY50" fmla="*/ 2639361 h 6858000"/>
              <a:gd name="connsiteX51" fmla="*/ 10020610 w 12902313"/>
              <a:gd name="connsiteY51" fmla="*/ 2606016 h 6858000"/>
              <a:gd name="connsiteX52" fmla="*/ 0 w 12902313"/>
              <a:gd name="connsiteY52" fmla="*/ 0 h 6858000"/>
              <a:gd name="connsiteX53" fmla="*/ 12204000 w 12902313"/>
              <a:gd name="connsiteY53" fmla="*/ 0 h 6858000"/>
              <a:gd name="connsiteX54" fmla="*/ 12204000 w 12902313"/>
              <a:gd name="connsiteY54" fmla="*/ 2611736 h 6858000"/>
              <a:gd name="connsiteX55" fmla="*/ 10144395 w 12902313"/>
              <a:gd name="connsiteY55" fmla="*/ 1442037 h 6858000"/>
              <a:gd name="connsiteX56" fmla="*/ 10017955 w 12902313"/>
              <a:gd name="connsiteY56" fmla="*/ 1408700 h 6858000"/>
              <a:gd name="connsiteX57" fmla="*/ 9891515 w 12902313"/>
              <a:gd name="connsiteY57" fmla="*/ 1442037 h 6858000"/>
              <a:gd name="connsiteX58" fmla="*/ 7171790 w 12902313"/>
              <a:gd name="connsiteY58" fmla="*/ 2989150 h 6858000"/>
              <a:gd name="connsiteX59" fmla="*/ 7146758 w 12902313"/>
              <a:gd name="connsiteY59" fmla="*/ 3079375 h 6858000"/>
              <a:gd name="connsiteX60" fmla="*/ 7171790 w 12902313"/>
              <a:gd name="connsiteY60" fmla="*/ 3104007 h 6858000"/>
              <a:gd name="connsiteX61" fmla="*/ 7997608 w 12902313"/>
              <a:gd name="connsiteY61" fmla="*/ 3573023 h 6858000"/>
              <a:gd name="connsiteX62" fmla="*/ 8250487 w 12902313"/>
              <a:gd name="connsiteY62" fmla="*/ 3573023 h 6858000"/>
              <a:gd name="connsiteX63" fmla="*/ 8629795 w 12902313"/>
              <a:gd name="connsiteY63" fmla="*/ 3358097 h 6858000"/>
              <a:gd name="connsiteX64" fmla="*/ 8882675 w 12902313"/>
              <a:gd name="connsiteY64" fmla="*/ 3358097 h 6858000"/>
              <a:gd name="connsiteX65" fmla="*/ 10104610 w 12902313"/>
              <a:gd name="connsiteY65" fmla="*/ 4054208 h 6858000"/>
              <a:gd name="connsiteX66" fmla="*/ 10357478 w 12902313"/>
              <a:gd name="connsiteY66" fmla="*/ 4054208 h 6858000"/>
              <a:gd name="connsiteX67" fmla="*/ 11056867 w 12902313"/>
              <a:gd name="connsiteY67" fmla="*/ 3657422 h 6858000"/>
              <a:gd name="connsiteX68" fmla="*/ 11090462 w 12902313"/>
              <a:gd name="connsiteY68" fmla="*/ 3657422 h 6858000"/>
              <a:gd name="connsiteX69" fmla="*/ 11789852 w 12902313"/>
              <a:gd name="connsiteY69" fmla="*/ 4054208 h 6858000"/>
              <a:gd name="connsiteX70" fmla="*/ 12043612 w 12902313"/>
              <a:gd name="connsiteY70" fmla="*/ 4054208 h 6858000"/>
              <a:gd name="connsiteX71" fmla="*/ 12204000 w 12902313"/>
              <a:gd name="connsiteY71" fmla="*/ 3962853 h 6858000"/>
              <a:gd name="connsiteX72" fmla="*/ 12204000 w 12902313"/>
              <a:gd name="connsiteY72" fmla="*/ 4199775 h 6858000"/>
              <a:gd name="connsiteX73" fmla="*/ 12043600 w 12902313"/>
              <a:gd name="connsiteY73" fmla="*/ 4290890 h 6858000"/>
              <a:gd name="connsiteX74" fmla="*/ 11789840 w 12902313"/>
              <a:gd name="connsiteY74" fmla="*/ 4290890 h 6858000"/>
              <a:gd name="connsiteX75" fmla="*/ 11090462 w 12902313"/>
              <a:gd name="connsiteY75" fmla="*/ 3894103 h 6858000"/>
              <a:gd name="connsiteX76" fmla="*/ 11056866 w 12902313"/>
              <a:gd name="connsiteY76" fmla="*/ 3894103 h 6858000"/>
              <a:gd name="connsiteX77" fmla="*/ 10357477 w 12902313"/>
              <a:gd name="connsiteY77" fmla="*/ 4290890 h 6858000"/>
              <a:gd name="connsiteX78" fmla="*/ 10104609 w 12902313"/>
              <a:gd name="connsiteY78" fmla="*/ 4290890 h 6858000"/>
              <a:gd name="connsiteX79" fmla="*/ 8882674 w 12902313"/>
              <a:gd name="connsiteY79" fmla="*/ 3594777 h 6858000"/>
              <a:gd name="connsiteX80" fmla="*/ 8629795 w 12902313"/>
              <a:gd name="connsiteY80" fmla="*/ 3594777 h 6858000"/>
              <a:gd name="connsiteX81" fmla="*/ 8250487 w 12902313"/>
              <a:gd name="connsiteY81" fmla="*/ 3809704 h 6858000"/>
              <a:gd name="connsiteX82" fmla="*/ 7997607 w 12902313"/>
              <a:gd name="connsiteY82" fmla="*/ 3809704 h 6858000"/>
              <a:gd name="connsiteX83" fmla="*/ 7298230 w 12902313"/>
              <a:gd name="connsiteY83" fmla="*/ 3415525 h 6858000"/>
              <a:gd name="connsiteX84" fmla="*/ 7281427 w 12902313"/>
              <a:gd name="connsiteY84" fmla="*/ 3410953 h 6858000"/>
              <a:gd name="connsiteX85" fmla="*/ 7264623 w 12902313"/>
              <a:gd name="connsiteY85" fmla="*/ 3415525 h 6858000"/>
              <a:gd name="connsiteX86" fmla="*/ 7176207 w 12902313"/>
              <a:gd name="connsiteY86" fmla="*/ 3467727 h 6858000"/>
              <a:gd name="connsiteX87" fmla="*/ 7145196 w 12902313"/>
              <a:gd name="connsiteY87" fmla="*/ 3556143 h 6858000"/>
              <a:gd name="connsiteX88" fmla="*/ 7171790 w 12902313"/>
              <a:gd name="connsiteY88" fmla="*/ 3584335 h 6858000"/>
              <a:gd name="connsiteX89" fmla="*/ 7997607 w 12902313"/>
              <a:gd name="connsiteY89" fmla="*/ 4053339 h 6858000"/>
              <a:gd name="connsiteX90" fmla="*/ 8250487 w 12902313"/>
              <a:gd name="connsiteY90" fmla="*/ 4053339 h 6858000"/>
              <a:gd name="connsiteX91" fmla="*/ 8629795 w 12902313"/>
              <a:gd name="connsiteY91" fmla="*/ 3838412 h 6858000"/>
              <a:gd name="connsiteX92" fmla="*/ 8882674 w 12902313"/>
              <a:gd name="connsiteY92" fmla="*/ 3838412 h 6858000"/>
              <a:gd name="connsiteX93" fmla="*/ 10104609 w 12902313"/>
              <a:gd name="connsiteY93" fmla="*/ 4534525 h 6858000"/>
              <a:gd name="connsiteX94" fmla="*/ 10357477 w 12902313"/>
              <a:gd name="connsiteY94" fmla="*/ 4534525 h 6858000"/>
              <a:gd name="connsiteX95" fmla="*/ 11056866 w 12902313"/>
              <a:gd name="connsiteY95" fmla="*/ 4136869 h 6858000"/>
              <a:gd name="connsiteX96" fmla="*/ 11090462 w 12902313"/>
              <a:gd name="connsiteY96" fmla="*/ 4136869 h 6858000"/>
              <a:gd name="connsiteX97" fmla="*/ 11789840 w 12902313"/>
              <a:gd name="connsiteY97" fmla="*/ 4534525 h 6858000"/>
              <a:gd name="connsiteX98" fmla="*/ 12043600 w 12902313"/>
              <a:gd name="connsiteY98" fmla="*/ 4534525 h 6858000"/>
              <a:gd name="connsiteX99" fmla="*/ 12204000 w 12902313"/>
              <a:gd name="connsiteY99" fmla="*/ 4443332 h 6858000"/>
              <a:gd name="connsiteX100" fmla="*/ 12204000 w 12902313"/>
              <a:gd name="connsiteY100" fmla="*/ 6858000 h 6858000"/>
              <a:gd name="connsiteX101" fmla="*/ 0 w 12902313"/>
              <a:gd name="connsiteY101" fmla="*/ 6858000 h 6858000"/>
              <a:gd name="connsiteX102" fmla="*/ 0 w 12902313"/>
              <a:gd name="connsiteY102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204000 w 12902313"/>
              <a:gd name="connsiteY34" fmla="*/ 3962853 h 6858000"/>
              <a:gd name="connsiteX35" fmla="*/ 12204000 w 12902313"/>
              <a:gd name="connsiteY35" fmla="*/ 3724080 h 6858000"/>
              <a:gd name="connsiteX36" fmla="*/ 12204000 w 12902313"/>
              <a:gd name="connsiteY36" fmla="*/ 2611736 h 6858000"/>
              <a:gd name="connsiteX37" fmla="*/ 12204000 w 12902313"/>
              <a:gd name="connsiteY37" fmla="*/ 3481835 h 6858000"/>
              <a:gd name="connsiteX38" fmla="*/ 12204000 w 12902313"/>
              <a:gd name="connsiteY38" fmla="*/ 2611736 h 6858000"/>
              <a:gd name="connsiteX39" fmla="*/ 10020610 w 12902313"/>
              <a:gd name="connsiteY39" fmla="*/ 2606016 h 6858000"/>
              <a:gd name="connsiteX40" fmla="*/ 10147050 w 12902313"/>
              <a:gd name="connsiteY40" fmla="*/ 2639361 h 6858000"/>
              <a:gd name="connsiteX41" fmla="*/ 11789852 w 12902313"/>
              <a:gd name="connsiteY41" fmla="*/ 3573023 h 6858000"/>
              <a:gd name="connsiteX42" fmla="*/ 12043612 w 12902313"/>
              <a:gd name="connsiteY42" fmla="*/ 3573023 h 6858000"/>
              <a:gd name="connsiteX43" fmla="*/ 12204000 w 12902313"/>
              <a:gd name="connsiteY43" fmla="*/ 3481835 h 6858000"/>
              <a:gd name="connsiteX44" fmla="*/ 12204000 w 12902313"/>
              <a:gd name="connsiteY44" fmla="*/ 3724080 h 6858000"/>
              <a:gd name="connsiteX45" fmla="*/ 12047148 w 12902313"/>
              <a:gd name="connsiteY45" fmla="*/ 3813181 h 6858000"/>
              <a:gd name="connsiteX46" fmla="*/ 11789852 w 12902313"/>
              <a:gd name="connsiteY46" fmla="*/ 3812312 h 6858000"/>
              <a:gd name="connsiteX47" fmla="*/ 9894170 w 12902313"/>
              <a:gd name="connsiteY47" fmla="*/ 2735072 h 6858000"/>
              <a:gd name="connsiteX48" fmla="*/ 9872709 w 12902313"/>
              <a:gd name="connsiteY48" fmla="*/ 2660481 h 6858000"/>
              <a:gd name="connsiteX49" fmla="*/ 9894170 w 12902313"/>
              <a:gd name="connsiteY49" fmla="*/ 2639361 h 6858000"/>
              <a:gd name="connsiteX50" fmla="*/ 10020610 w 12902313"/>
              <a:gd name="connsiteY50" fmla="*/ 2606016 h 6858000"/>
              <a:gd name="connsiteX51" fmla="*/ 0 w 12902313"/>
              <a:gd name="connsiteY51" fmla="*/ 0 h 6858000"/>
              <a:gd name="connsiteX52" fmla="*/ 12204000 w 12902313"/>
              <a:gd name="connsiteY52" fmla="*/ 0 h 6858000"/>
              <a:gd name="connsiteX53" fmla="*/ 12204000 w 12902313"/>
              <a:gd name="connsiteY53" fmla="*/ 2611736 h 6858000"/>
              <a:gd name="connsiteX54" fmla="*/ 10144395 w 12902313"/>
              <a:gd name="connsiteY54" fmla="*/ 1442037 h 6858000"/>
              <a:gd name="connsiteX55" fmla="*/ 10017955 w 12902313"/>
              <a:gd name="connsiteY55" fmla="*/ 1408700 h 6858000"/>
              <a:gd name="connsiteX56" fmla="*/ 9891515 w 12902313"/>
              <a:gd name="connsiteY56" fmla="*/ 1442037 h 6858000"/>
              <a:gd name="connsiteX57" fmla="*/ 7171790 w 12902313"/>
              <a:gd name="connsiteY57" fmla="*/ 2989150 h 6858000"/>
              <a:gd name="connsiteX58" fmla="*/ 7146758 w 12902313"/>
              <a:gd name="connsiteY58" fmla="*/ 3079375 h 6858000"/>
              <a:gd name="connsiteX59" fmla="*/ 7171790 w 12902313"/>
              <a:gd name="connsiteY59" fmla="*/ 3104007 h 6858000"/>
              <a:gd name="connsiteX60" fmla="*/ 7997608 w 12902313"/>
              <a:gd name="connsiteY60" fmla="*/ 3573023 h 6858000"/>
              <a:gd name="connsiteX61" fmla="*/ 8250487 w 12902313"/>
              <a:gd name="connsiteY61" fmla="*/ 3573023 h 6858000"/>
              <a:gd name="connsiteX62" fmla="*/ 8629795 w 12902313"/>
              <a:gd name="connsiteY62" fmla="*/ 3358097 h 6858000"/>
              <a:gd name="connsiteX63" fmla="*/ 8882675 w 12902313"/>
              <a:gd name="connsiteY63" fmla="*/ 3358097 h 6858000"/>
              <a:gd name="connsiteX64" fmla="*/ 10104610 w 12902313"/>
              <a:gd name="connsiteY64" fmla="*/ 4054208 h 6858000"/>
              <a:gd name="connsiteX65" fmla="*/ 10357478 w 12902313"/>
              <a:gd name="connsiteY65" fmla="*/ 4054208 h 6858000"/>
              <a:gd name="connsiteX66" fmla="*/ 11056867 w 12902313"/>
              <a:gd name="connsiteY66" fmla="*/ 3657422 h 6858000"/>
              <a:gd name="connsiteX67" fmla="*/ 11090462 w 12902313"/>
              <a:gd name="connsiteY67" fmla="*/ 3657422 h 6858000"/>
              <a:gd name="connsiteX68" fmla="*/ 11789852 w 12902313"/>
              <a:gd name="connsiteY68" fmla="*/ 4054208 h 6858000"/>
              <a:gd name="connsiteX69" fmla="*/ 12043612 w 12902313"/>
              <a:gd name="connsiteY69" fmla="*/ 4054208 h 6858000"/>
              <a:gd name="connsiteX70" fmla="*/ 12204000 w 12902313"/>
              <a:gd name="connsiteY70" fmla="*/ 3962853 h 6858000"/>
              <a:gd name="connsiteX71" fmla="*/ 12204000 w 12902313"/>
              <a:gd name="connsiteY71" fmla="*/ 4199775 h 6858000"/>
              <a:gd name="connsiteX72" fmla="*/ 12043600 w 12902313"/>
              <a:gd name="connsiteY72" fmla="*/ 4290890 h 6858000"/>
              <a:gd name="connsiteX73" fmla="*/ 11789840 w 12902313"/>
              <a:gd name="connsiteY73" fmla="*/ 4290890 h 6858000"/>
              <a:gd name="connsiteX74" fmla="*/ 11090462 w 12902313"/>
              <a:gd name="connsiteY74" fmla="*/ 3894103 h 6858000"/>
              <a:gd name="connsiteX75" fmla="*/ 11056866 w 12902313"/>
              <a:gd name="connsiteY75" fmla="*/ 3894103 h 6858000"/>
              <a:gd name="connsiteX76" fmla="*/ 10357477 w 12902313"/>
              <a:gd name="connsiteY76" fmla="*/ 4290890 h 6858000"/>
              <a:gd name="connsiteX77" fmla="*/ 10104609 w 12902313"/>
              <a:gd name="connsiteY77" fmla="*/ 4290890 h 6858000"/>
              <a:gd name="connsiteX78" fmla="*/ 8882674 w 12902313"/>
              <a:gd name="connsiteY78" fmla="*/ 3594777 h 6858000"/>
              <a:gd name="connsiteX79" fmla="*/ 8629795 w 12902313"/>
              <a:gd name="connsiteY79" fmla="*/ 3594777 h 6858000"/>
              <a:gd name="connsiteX80" fmla="*/ 8250487 w 12902313"/>
              <a:gd name="connsiteY80" fmla="*/ 3809704 h 6858000"/>
              <a:gd name="connsiteX81" fmla="*/ 7997607 w 12902313"/>
              <a:gd name="connsiteY81" fmla="*/ 3809704 h 6858000"/>
              <a:gd name="connsiteX82" fmla="*/ 7298230 w 12902313"/>
              <a:gd name="connsiteY82" fmla="*/ 3415525 h 6858000"/>
              <a:gd name="connsiteX83" fmla="*/ 7281427 w 12902313"/>
              <a:gd name="connsiteY83" fmla="*/ 3410953 h 6858000"/>
              <a:gd name="connsiteX84" fmla="*/ 7264623 w 12902313"/>
              <a:gd name="connsiteY84" fmla="*/ 3415525 h 6858000"/>
              <a:gd name="connsiteX85" fmla="*/ 7176207 w 12902313"/>
              <a:gd name="connsiteY85" fmla="*/ 3467727 h 6858000"/>
              <a:gd name="connsiteX86" fmla="*/ 7145196 w 12902313"/>
              <a:gd name="connsiteY86" fmla="*/ 3556143 h 6858000"/>
              <a:gd name="connsiteX87" fmla="*/ 7171790 w 12902313"/>
              <a:gd name="connsiteY87" fmla="*/ 3584335 h 6858000"/>
              <a:gd name="connsiteX88" fmla="*/ 7997607 w 12902313"/>
              <a:gd name="connsiteY88" fmla="*/ 4053339 h 6858000"/>
              <a:gd name="connsiteX89" fmla="*/ 8250487 w 12902313"/>
              <a:gd name="connsiteY89" fmla="*/ 4053339 h 6858000"/>
              <a:gd name="connsiteX90" fmla="*/ 8629795 w 12902313"/>
              <a:gd name="connsiteY90" fmla="*/ 3838412 h 6858000"/>
              <a:gd name="connsiteX91" fmla="*/ 8882674 w 12902313"/>
              <a:gd name="connsiteY91" fmla="*/ 3838412 h 6858000"/>
              <a:gd name="connsiteX92" fmla="*/ 10104609 w 12902313"/>
              <a:gd name="connsiteY92" fmla="*/ 4534525 h 6858000"/>
              <a:gd name="connsiteX93" fmla="*/ 10357477 w 12902313"/>
              <a:gd name="connsiteY93" fmla="*/ 4534525 h 6858000"/>
              <a:gd name="connsiteX94" fmla="*/ 11056866 w 12902313"/>
              <a:gd name="connsiteY94" fmla="*/ 4136869 h 6858000"/>
              <a:gd name="connsiteX95" fmla="*/ 11090462 w 12902313"/>
              <a:gd name="connsiteY95" fmla="*/ 4136869 h 6858000"/>
              <a:gd name="connsiteX96" fmla="*/ 11789840 w 12902313"/>
              <a:gd name="connsiteY96" fmla="*/ 4534525 h 6858000"/>
              <a:gd name="connsiteX97" fmla="*/ 12043600 w 12902313"/>
              <a:gd name="connsiteY97" fmla="*/ 4534525 h 6858000"/>
              <a:gd name="connsiteX98" fmla="*/ 12204000 w 12902313"/>
              <a:gd name="connsiteY98" fmla="*/ 4443332 h 6858000"/>
              <a:gd name="connsiteX99" fmla="*/ 12204000 w 12902313"/>
              <a:gd name="connsiteY99" fmla="*/ 6858000 h 6858000"/>
              <a:gd name="connsiteX100" fmla="*/ 0 w 12902313"/>
              <a:gd name="connsiteY100" fmla="*/ 6858000 h 6858000"/>
              <a:gd name="connsiteX101" fmla="*/ 0 w 12902313"/>
              <a:gd name="connsiteY101" fmla="*/ 0 h 6858000"/>
              <a:gd name="connsiteX0" fmla="*/ 12742108 w 12902313"/>
              <a:gd name="connsiteY0" fmla="*/ 3894103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7281425 w 12902313"/>
              <a:gd name="connsiteY8" fmla="*/ 3889531 h 6858000"/>
              <a:gd name="connsiteX9" fmla="*/ 7264623 w 12902313"/>
              <a:gd name="connsiteY9" fmla="*/ 3894104 h 6858000"/>
              <a:gd name="connsiteX10" fmla="*/ 7176207 w 12902313"/>
              <a:gd name="connsiteY10" fmla="*/ 3946305 h 6858000"/>
              <a:gd name="connsiteX11" fmla="*/ 7151727 w 12902313"/>
              <a:gd name="connsiteY11" fmla="*/ 4037952 h 6858000"/>
              <a:gd name="connsiteX12" fmla="*/ 7176207 w 12902313"/>
              <a:gd name="connsiteY12" fmla="*/ 4062044 h 6858000"/>
              <a:gd name="connsiteX13" fmla="*/ 8002024 w 12902313"/>
              <a:gd name="connsiteY13" fmla="*/ 4531048 h 6858000"/>
              <a:gd name="connsiteX14" fmla="*/ 8254904 w 12902313"/>
              <a:gd name="connsiteY14" fmla="*/ 4531048 h 6858000"/>
              <a:gd name="connsiteX15" fmla="*/ 8634212 w 12902313"/>
              <a:gd name="connsiteY15" fmla="*/ 4315252 h 6858000"/>
              <a:gd name="connsiteX16" fmla="*/ 8887091 w 12902313"/>
              <a:gd name="connsiteY16" fmla="*/ 4315252 h 6858000"/>
              <a:gd name="connsiteX17" fmla="*/ 10109026 w 12902313"/>
              <a:gd name="connsiteY17" fmla="*/ 5011364 h 6858000"/>
              <a:gd name="connsiteX18" fmla="*/ 10361894 w 12902313"/>
              <a:gd name="connsiteY18" fmla="*/ 5011364 h 6858000"/>
              <a:gd name="connsiteX19" fmla="*/ 11183295 w 12902313"/>
              <a:gd name="connsiteY19" fmla="*/ 4541490 h 6858000"/>
              <a:gd name="connsiteX20" fmla="*/ 11208339 w 12902313"/>
              <a:gd name="connsiteY20" fmla="*/ 4451277 h 6858000"/>
              <a:gd name="connsiteX21" fmla="*/ 11183295 w 12902313"/>
              <a:gd name="connsiteY21" fmla="*/ 4426633 h 6858000"/>
              <a:gd name="connsiteX22" fmla="*/ 11094879 w 12902313"/>
              <a:gd name="connsiteY22" fmla="*/ 4373550 h 6858000"/>
              <a:gd name="connsiteX23" fmla="*/ 11061284 w 12902313"/>
              <a:gd name="connsiteY23" fmla="*/ 4373550 h 6858000"/>
              <a:gd name="connsiteX24" fmla="*/ 10361894 w 12902313"/>
              <a:gd name="connsiteY24" fmla="*/ 4771206 h 6858000"/>
              <a:gd name="connsiteX25" fmla="*/ 10104598 w 12902313"/>
              <a:gd name="connsiteY25" fmla="*/ 4770336 h 6858000"/>
              <a:gd name="connsiteX26" fmla="*/ 8882675 w 12902313"/>
              <a:gd name="connsiteY26" fmla="*/ 4074225 h 6858000"/>
              <a:gd name="connsiteX27" fmla="*/ 8629795 w 12902313"/>
              <a:gd name="connsiteY27" fmla="*/ 4074225 h 6858000"/>
              <a:gd name="connsiteX28" fmla="*/ 8250487 w 12902313"/>
              <a:gd name="connsiteY28" fmla="*/ 4289151 h 6858000"/>
              <a:gd name="connsiteX29" fmla="*/ 7997608 w 12902313"/>
              <a:gd name="connsiteY29" fmla="*/ 4289151 h 6858000"/>
              <a:gd name="connsiteX30" fmla="*/ 7298218 w 12902313"/>
              <a:gd name="connsiteY30" fmla="*/ 3894104 h 6858000"/>
              <a:gd name="connsiteX31" fmla="*/ 7281425 w 12902313"/>
              <a:gd name="connsiteY31" fmla="*/ 3889531 h 6858000"/>
              <a:gd name="connsiteX32" fmla="*/ 12204000 w 12902313"/>
              <a:gd name="connsiteY32" fmla="*/ 3724080 h 6858000"/>
              <a:gd name="connsiteX33" fmla="*/ 12204000 w 12902313"/>
              <a:gd name="connsiteY33" fmla="*/ 3962853 h 6858000"/>
              <a:gd name="connsiteX34" fmla="*/ 12204000 w 12902313"/>
              <a:gd name="connsiteY34" fmla="*/ 3724080 h 6858000"/>
              <a:gd name="connsiteX35" fmla="*/ 12204000 w 12902313"/>
              <a:gd name="connsiteY35" fmla="*/ 2611736 h 6858000"/>
              <a:gd name="connsiteX36" fmla="*/ 12204000 w 12902313"/>
              <a:gd name="connsiteY36" fmla="*/ 3481835 h 6858000"/>
              <a:gd name="connsiteX37" fmla="*/ 12204000 w 12902313"/>
              <a:gd name="connsiteY37" fmla="*/ 2611736 h 6858000"/>
              <a:gd name="connsiteX38" fmla="*/ 10020610 w 12902313"/>
              <a:gd name="connsiteY38" fmla="*/ 2606016 h 6858000"/>
              <a:gd name="connsiteX39" fmla="*/ 10147050 w 12902313"/>
              <a:gd name="connsiteY39" fmla="*/ 2639361 h 6858000"/>
              <a:gd name="connsiteX40" fmla="*/ 11789852 w 12902313"/>
              <a:gd name="connsiteY40" fmla="*/ 3573023 h 6858000"/>
              <a:gd name="connsiteX41" fmla="*/ 12043612 w 12902313"/>
              <a:gd name="connsiteY41" fmla="*/ 3573023 h 6858000"/>
              <a:gd name="connsiteX42" fmla="*/ 12204000 w 12902313"/>
              <a:gd name="connsiteY42" fmla="*/ 3481835 h 6858000"/>
              <a:gd name="connsiteX43" fmla="*/ 12204000 w 12902313"/>
              <a:gd name="connsiteY43" fmla="*/ 3724080 h 6858000"/>
              <a:gd name="connsiteX44" fmla="*/ 12047148 w 12902313"/>
              <a:gd name="connsiteY44" fmla="*/ 3813181 h 6858000"/>
              <a:gd name="connsiteX45" fmla="*/ 11789852 w 12902313"/>
              <a:gd name="connsiteY45" fmla="*/ 3812312 h 6858000"/>
              <a:gd name="connsiteX46" fmla="*/ 9894170 w 12902313"/>
              <a:gd name="connsiteY46" fmla="*/ 2735072 h 6858000"/>
              <a:gd name="connsiteX47" fmla="*/ 9872709 w 12902313"/>
              <a:gd name="connsiteY47" fmla="*/ 2660481 h 6858000"/>
              <a:gd name="connsiteX48" fmla="*/ 9894170 w 12902313"/>
              <a:gd name="connsiteY48" fmla="*/ 2639361 h 6858000"/>
              <a:gd name="connsiteX49" fmla="*/ 10020610 w 12902313"/>
              <a:gd name="connsiteY49" fmla="*/ 2606016 h 6858000"/>
              <a:gd name="connsiteX50" fmla="*/ 0 w 12902313"/>
              <a:gd name="connsiteY50" fmla="*/ 0 h 6858000"/>
              <a:gd name="connsiteX51" fmla="*/ 12204000 w 12902313"/>
              <a:gd name="connsiteY51" fmla="*/ 0 h 6858000"/>
              <a:gd name="connsiteX52" fmla="*/ 12204000 w 12902313"/>
              <a:gd name="connsiteY52" fmla="*/ 2611736 h 6858000"/>
              <a:gd name="connsiteX53" fmla="*/ 10144395 w 12902313"/>
              <a:gd name="connsiteY53" fmla="*/ 1442037 h 6858000"/>
              <a:gd name="connsiteX54" fmla="*/ 10017955 w 12902313"/>
              <a:gd name="connsiteY54" fmla="*/ 1408700 h 6858000"/>
              <a:gd name="connsiteX55" fmla="*/ 9891515 w 12902313"/>
              <a:gd name="connsiteY55" fmla="*/ 1442037 h 6858000"/>
              <a:gd name="connsiteX56" fmla="*/ 7171790 w 12902313"/>
              <a:gd name="connsiteY56" fmla="*/ 2989150 h 6858000"/>
              <a:gd name="connsiteX57" fmla="*/ 7146758 w 12902313"/>
              <a:gd name="connsiteY57" fmla="*/ 3079375 h 6858000"/>
              <a:gd name="connsiteX58" fmla="*/ 7171790 w 12902313"/>
              <a:gd name="connsiteY58" fmla="*/ 3104007 h 6858000"/>
              <a:gd name="connsiteX59" fmla="*/ 7997608 w 12902313"/>
              <a:gd name="connsiteY59" fmla="*/ 3573023 h 6858000"/>
              <a:gd name="connsiteX60" fmla="*/ 8250487 w 12902313"/>
              <a:gd name="connsiteY60" fmla="*/ 3573023 h 6858000"/>
              <a:gd name="connsiteX61" fmla="*/ 8629795 w 12902313"/>
              <a:gd name="connsiteY61" fmla="*/ 3358097 h 6858000"/>
              <a:gd name="connsiteX62" fmla="*/ 8882675 w 12902313"/>
              <a:gd name="connsiteY62" fmla="*/ 3358097 h 6858000"/>
              <a:gd name="connsiteX63" fmla="*/ 10104610 w 12902313"/>
              <a:gd name="connsiteY63" fmla="*/ 4054208 h 6858000"/>
              <a:gd name="connsiteX64" fmla="*/ 10357478 w 12902313"/>
              <a:gd name="connsiteY64" fmla="*/ 4054208 h 6858000"/>
              <a:gd name="connsiteX65" fmla="*/ 11056867 w 12902313"/>
              <a:gd name="connsiteY65" fmla="*/ 3657422 h 6858000"/>
              <a:gd name="connsiteX66" fmla="*/ 11090462 w 12902313"/>
              <a:gd name="connsiteY66" fmla="*/ 3657422 h 6858000"/>
              <a:gd name="connsiteX67" fmla="*/ 11789852 w 12902313"/>
              <a:gd name="connsiteY67" fmla="*/ 4054208 h 6858000"/>
              <a:gd name="connsiteX68" fmla="*/ 12043612 w 12902313"/>
              <a:gd name="connsiteY68" fmla="*/ 4054208 h 6858000"/>
              <a:gd name="connsiteX69" fmla="*/ 12204000 w 12902313"/>
              <a:gd name="connsiteY69" fmla="*/ 3962853 h 6858000"/>
              <a:gd name="connsiteX70" fmla="*/ 12204000 w 12902313"/>
              <a:gd name="connsiteY70" fmla="*/ 4199775 h 6858000"/>
              <a:gd name="connsiteX71" fmla="*/ 12043600 w 12902313"/>
              <a:gd name="connsiteY71" fmla="*/ 4290890 h 6858000"/>
              <a:gd name="connsiteX72" fmla="*/ 11789840 w 12902313"/>
              <a:gd name="connsiteY72" fmla="*/ 4290890 h 6858000"/>
              <a:gd name="connsiteX73" fmla="*/ 11090462 w 12902313"/>
              <a:gd name="connsiteY73" fmla="*/ 3894103 h 6858000"/>
              <a:gd name="connsiteX74" fmla="*/ 11056866 w 12902313"/>
              <a:gd name="connsiteY74" fmla="*/ 3894103 h 6858000"/>
              <a:gd name="connsiteX75" fmla="*/ 10357477 w 12902313"/>
              <a:gd name="connsiteY75" fmla="*/ 4290890 h 6858000"/>
              <a:gd name="connsiteX76" fmla="*/ 10104609 w 12902313"/>
              <a:gd name="connsiteY76" fmla="*/ 4290890 h 6858000"/>
              <a:gd name="connsiteX77" fmla="*/ 8882674 w 12902313"/>
              <a:gd name="connsiteY77" fmla="*/ 3594777 h 6858000"/>
              <a:gd name="connsiteX78" fmla="*/ 8629795 w 12902313"/>
              <a:gd name="connsiteY78" fmla="*/ 3594777 h 6858000"/>
              <a:gd name="connsiteX79" fmla="*/ 8250487 w 12902313"/>
              <a:gd name="connsiteY79" fmla="*/ 3809704 h 6858000"/>
              <a:gd name="connsiteX80" fmla="*/ 7997607 w 12902313"/>
              <a:gd name="connsiteY80" fmla="*/ 3809704 h 6858000"/>
              <a:gd name="connsiteX81" fmla="*/ 7298230 w 12902313"/>
              <a:gd name="connsiteY81" fmla="*/ 3415525 h 6858000"/>
              <a:gd name="connsiteX82" fmla="*/ 7281427 w 12902313"/>
              <a:gd name="connsiteY82" fmla="*/ 3410953 h 6858000"/>
              <a:gd name="connsiteX83" fmla="*/ 7264623 w 12902313"/>
              <a:gd name="connsiteY83" fmla="*/ 3415525 h 6858000"/>
              <a:gd name="connsiteX84" fmla="*/ 7176207 w 12902313"/>
              <a:gd name="connsiteY84" fmla="*/ 3467727 h 6858000"/>
              <a:gd name="connsiteX85" fmla="*/ 7145196 w 12902313"/>
              <a:gd name="connsiteY85" fmla="*/ 3556143 h 6858000"/>
              <a:gd name="connsiteX86" fmla="*/ 7171790 w 12902313"/>
              <a:gd name="connsiteY86" fmla="*/ 3584335 h 6858000"/>
              <a:gd name="connsiteX87" fmla="*/ 7997607 w 12902313"/>
              <a:gd name="connsiteY87" fmla="*/ 4053339 h 6858000"/>
              <a:gd name="connsiteX88" fmla="*/ 8250487 w 12902313"/>
              <a:gd name="connsiteY88" fmla="*/ 4053339 h 6858000"/>
              <a:gd name="connsiteX89" fmla="*/ 8629795 w 12902313"/>
              <a:gd name="connsiteY89" fmla="*/ 3838412 h 6858000"/>
              <a:gd name="connsiteX90" fmla="*/ 8882674 w 12902313"/>
              <a:gd name="connsiteY90" fmla="*/ 3838412 h 6858000"/>
              <a:gd name="connsiteX91" fmla="*/ 10104609 w 12902313"/>
              <a:gd name="connsiteY91" fmla="*/ 4534525 h 6858000"/>
              <a:gd name="connsiteX92" fmla="*/ 10357477 w 12902313"/>
              <a:gd name="connsiteY92" fmla="*/ 4534525 h 6858000"/>
              <a:gd name="connsiteX93" fmla="*/ 11056866 w 12902313"/>
              <a:gd name="connsiteY93" fmla="*/ 4136869 h 6858000"/>
              <a:gd name="connsiteX94" fmla="*/ 11090462 w 12902313"/>
              <a:gd name="connsiteY94" fmla="*/ 4136869 h 6858000"/>
              <a:gd name="connsiteX95" fmla="*/ 11789840 w 12902313"/>
              <a:gd name="connsiteY95" fmla="*/ 4534525 h 6858000"/>
              <a:gd name="connsiteX96" fmla="*/ 12043600 w 12902313"/>
              <a:gd name="connsiteY96" fmla="*/ 4534525 h 6858000"/>
              <a:gd name="connsiteX97" fmla="*/ 12204000 w 12902313"/>
              <a:gd name="connsiteY97" fmla="*/ 4443332 h 6858000"/>
              <a:gd name="connsiteX98" fmla="*/ 12204000 w 12902313"/>
              <a:gd name="connsiteY98" fmla="*/ 6858000 h 6858000"/>
              <a:gd name="connsiteX99" fmla="*/ 0 w 12902313"/>
              <a:gd name="connsiteY99" fmla="*/ 6858000 h 6858000"/>
              <a:gd name="connsiteX100" fmla="*/ 0 w 12902313"/>
              <a:gd name="connsiteY100" fmla="*/ 0 h 6858000"/>
              <a:gd name="connsiteX0" fmla="*/ 12204000 w 12902313"/>
              <a:gd name="connsiteY0" fmla="*/ 4199775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7281425 w 12902313"/>
              <a:gd name="connsiteY7" fmla="*/ 3889531 h 6858000"/>
              <a:gd name="connsiteX8" fmla="*/ 7264623 w 12902313"/>
              <a:gd name="connsiteY8" fmla="*/ 3894104 h 6858000"/>
              <a:gd name="connsiteX9" fmla="*/ 7176207 w 12902313"/>
              <a:gd name="connsiteY9" fmla="*/ 3946305 h 6858000"/>
              <a:gd name="connsiteX10" fmla="*/ 7151727 w 12902313"/>
              <a:gd name="connsiteY10" fmla="*/ 4037952 h 6858000"/>
              <a:gd name="connsiteX11" fmla="*/ 7176207 w 12902313"/>
              <a:gd name="connsiteY11" fmla="*/ 4062044 h 6858000"/>
              <a:gd name="connsiteX12" fmla="*/ 8002024 w 12902313"/>
              <a:gd name="connsiteY12" fmla="*/ 4531048 h 6858000"/>
              <a:gd name="connsiteX13" fmla="*/ 8254904 w 12902313"/>
              <a:gd name="connsiteY13" fmla="*/ 4531048 h 6858000"/>
              <a:gd name="connsiteX14" fmla="*/ 8634212 w 12902313"/>
              <a:gd name="connsiteY14" fmla="*/ 4315252 h 6858000"/>
              <a:gd name="connsiteX15" fmla="*/ 8887091 w 12902313"/>
              <a:gd name="connsiteY15" fmla="*/ 4315252 h 6858000"/>
              <a:gd name="connsiteX16" fmla="*/ 10109026 w 12902313"/>
              <a:gd name="connsiteY16" fmla="*/ 5011364 h 6858000"/>
              <a:gd name="connsiteX17" fmla="*/ 10361894 w 12902313"/>
              <a:gd name="connsiteY17" fmla="*/ 5011364 h 6858000"/>
              <a:gd name="connsiteX18" fmla="*/ 11183295 w 12902313"/>
              <a:gd name="connsiteY18" fmla="*/ 4541490 h 6858000"/>
              <a:gd name="connsiteX19" fmla="*/ 11208339 w 12902313"/>
              <a:gd name="connsiteY19" fmla="*/ 4451277 h 6858000"/>
              <a:gd name="connsiteX20" fmla="*/ 11183295 w 12902313"/>
              <a:gd name="connsiteY20" fmla="*/ 4426633 h 6858000"/>
              <a:gd name="connsiteX21" fmla="*/ 11094879 w 12902313"/>
              <a:gd name="connsiteY21" fmla="*/ 4373550 h 6858000"/>
              <a:gd name="connsiteX22" fmla="*/ 11061284 w 12902313"/>
              <a:gd name="connsiteY22" fmla="*/ 4373550 h 6858000"/>
              <a:gd name="connsiteX23" fmla="*/ 10361894 w 12902313"/>
              <a:gd name="connsiteY23" fmla="*/ 4771206 h 6858000"/>
              <a:gd name="connsiteX24" fmla="*/ 10104598 w 12902313"/>
              <a:gd name="connsiteY24" fmla="*/ 4770336 h 6858000"/>
              <a:gd name="connsiteX25" fmla="*/ 8882675 w 12902313"/>
              <a:gd name="connsiteY25" fmla="*/ 4074225 h 6858000"/>
              <a:gd name="connsiteX26" fmla="*/ 8629795 w 12902313"/>
              <a:gd name="connsiteY26" fmla="*/ 4074225 h 6858000"/>
              <a:gd name="connsiteX27" fmla="*/ 8250487 w 12902313"/>
              <a:gd name="connsiteY27" fmla="*/ 4289151 h 6858000"/>
              <a:gd name="connsiteX28" fmla="*/ 7997608 w 12902313"/>
              <a:gd name="connsiteY28" fmla="*/ 4289151 h 6858000"/>
              <a:gd name="connsiteX29" fmla="*/ 7298218 w 12902313"/>
              <a:gd name="connsiteY29" fmla="*/ 3894104 h 6858000"/>
              <a:gd name="connsiteX30" fmla="*/ 7281425 w 12902313"/>
              <a:gd name="connsiteY30" fmla="*/ 3889531 h 6858000"/>
              <a:gd name="connsiteX31" fmla="*/ 12204000 w 12902313"/>
              <a:gd name="connsiteY31" fmla="*/ 3724080 h 6858000"/>
              <a:gd name="connsiteX32" fmla="*/ 12204000 w 12902313"/>
              <a:gd name="connsiteY32" fmla="*/ 3962853 h 6858000"/>
              <a:gd name="connsiteX33" fmla="*/ 12204000 w 12902313"/>
              <a:gd name="connsiteY33" fmla="*/ 3724080 h 6858000"/>
              <a:gd name="connsiteX34" fmla="*/ 12204000 w 12902313"/>
              <a:gd name="connsiteY34" fmla="*/ 2611736 h 6858000"/>
              <a:gd name="connsiteX35" fmla="*/ 12204000 w 12902313"/>
              <a:gd name="connsiteY35" fmla="*/ 3481835 h 6858000"/>
              <a:gd name="connsiteX36" fmla="*/ 12204000 w 12902313"/>
              <a:gd name="connsiteY36" fmla="*/ 2611736 h 6858000"/>
              <a:gd name="connsiteX37" fmla="*/ 10020610 w 12902313"/>
              <a:gd name="connsiteY37" fmla="*/ 2606016 h 6858000"/>
              <a:gd name="connsiteX38" fmla="*/ 10147050 w 12902313"/>
              <a:gd name="connsiteY38" fmla="*/ 2639361 h 6858000"/>
              <a:gd name="connsiteX39" fmla="*/ 11789852 w 12902313"/>
              <a:gd name="connsiteY39" fmla="*/ 3573023 h 6858000"/>
              <a:gd name="connsiteX40" fmla="*/ 12043612 w 12902313"/>
              <a:gd name="connsiteY40" fmla="*/ 3573023 h 6858000"/>
              <a:gd name="connsiteX41" fmla="*/ 12204000 w 12902313"/>
              <a:gd name="connsiteY41" fmla="*/ 3481835 h 6858000"/>
              <a:gd name="connsiteX42" fmla="*/ 12204000 w 12902313"/>
              <a:gd name="connsiteY42" fmla="*/ 3724080 h 6858000"/>
              <a:gd name="connsiteX43" fmla="*/ 12047148 w 12902313"/>
              <a:gd name="connsiteY43" fmla="*/ 3813181 h 6858000"/>
              <a:gd name="connsiteX44" fmla="*/ 11789852 w 12902313"/>
              <a:gd name="connsiteY44" fmla="*/ 3812312 h 6858000"/>
              <a:gd name="connsiteX45" fmla="*/ 9894170 w 12902313"/>
              <a:gd name="connsiteY45" fmla="*/ 2735072 h 6858000"/>
              <a:gd name="connsiteX46" fmla="*/ 9872709 w 12902313"/>
              <a:gd name="connsiteY46" fmla="*/ 2660481 h 6858000"/>
              <a:gd name="connsiteX47" fmla="*/ 9894170 w 12902313"/>
              <a:gd name="connsiteY47" fmla="*/ 2639361 h 6858000"/>
              <a:gd name="connsiteX48" fmla="*/ 10020610 w 12902313"/>
              <a:gd name="connsiteY48" fmla="*/ 2606016 h 6858000"/>
              <a:gd name="connsiteX49" fmla="*/ 0 w 12902313"/>
              <a:gd name="connsiteY49" fmla="*/ 0 h 6858000"/>
              <a:gd name="connsiteX50" fmla="*/ 12204000 w 12902313"/>
              <a:gd name="connsiteY50" fmla="*/ 0 h 6858000"/>
              <a:gd name="connsiteX51" fmla="*/ 12204000 w 12902313"/>
              <a:gd name="connsiteY51" fmla="*/ 2611736 h 6858000"/>
              <a:gd name="connsiteX52" fmla="*/ 10144395 w 12902313"/>
              <a:gd name="connsiteY52" fmla="*/ 1442037 h 6858000"/>
              <a:gd name="connsiteX53" fmla="*/ 10017955 w 12902313"/>
              <a:gd name="connsiteY53" fmla="*/ 1408700 h 6858000"/>
              <a:gd name="connsiteX54" fmla="*/ 9891515 w 12902313"/>
              <a:gd name="connsiteY54" fmla="*/ 1442037 h 6858000"/>
              <a:gd name="connsiteX55" fmla="*/ 7171790 w 12902313"/>
              <a:gd name="connsiteY55" fmla="*/ 2989150 h 6858000"/>
              <a:gd name="connsiteX56" fmla="*/ 7146758 w 12902313"/>
              <a:gd name="connsiteY56" fmla="*/ 3079375 h 6858000"/>
              <a:gd name="connsiteX57" fmla="*/ 7171790 w 12902313"/>
              <a:gd name="connsiteY57" fmla="*/ 3104007 h 6858000"/>
              <a:gd name="connsiteX58" fmla="*/ 7997608 w 12902313"/>
              <a:gd name="connsiteY58" fmla="*/ 3573023 h 6858000"/>
              <a:gd name="connsiteX59" fmla="*/ 8250487 w 12902313"/>
              <a:gd name="connsiteY59" fmla="*/ 3573023 h 6858000"/>
              <a:gd name="connsiteX60" fmla="*/ 8629795 w 12902313"/>
              <a:gd name="connsiteY60" fmla="*/ 3358097 h 6858000"/>
              <a:gd name="connsiteX61" fmla="*/ 8882675 w 12902313"/>
              <a:gd name="connsiteY61" fmla="*/ 3358097 h 6858000"/>
              <a:gd name="connsiteX62" fmla="*/ 10104610 w 12902313"/>
              <a:gd name="connsiteY62" fmla="*/ 4054208 h 6858000"/>
              <a:gd name="connsiteX63" fmla="*/ 10357478 w 12902313"/>
              <a:gd name="connsiteY63" fmla="*/ 4054208 h 6858000"/>
              <a:gd name="connsiteX64" fmla="*/ 11056867 w 12902313"/>
              <a:gd name="connsiteY64" fmla="*/ 3657422 h 6858000"/>
              <a:gd name="connsiteX65" fmla="*/ 11090462 w 12902313"/>
              <a:gd name="connsiteY65" fmla="*/ 3657422 h 6858000"/>
              <a:gd name="connsiteX66" fmla="*/ 11789852 w 12902313"/>
              <a:gd name="connsiteY66" fmla="*/ 4054208 h 6858000"/>
              <a:gd name="connsiteX67" fmla="*/ 12043612 w 12902313"/>
              <a:gd name="connsiteY67" fmla="*/ 4054208 h 6858000"/>
              <a:gd name="connsiteX68" fmla="*/ 12204000 w 12902313"/>
              <a:gd name="connsiteY68" fmla="*/ 3962853 h 6858000"/>
              <a:gd name="connsiteX69" fmla="*/ 12204000 w 12902313"/>
              <a:gd name="connsiteY69" fmla="*/ 4199775 h 6858000"/>
              <a:gd name="connsiteX70" fmla="*/ 12043600 w 12902313"/>
              <a:gd name="connsiteY70" fmla="*/ 4290890 h 6858000"/>
              <a:gd name="connsiteX71" fmla="*/ 11789840 w 12902313"/>
              <a:gd name="connsiteY71" fmla="*/ 4290890 h 6858000"/>
              <a:gd name="connsiteX72" fmla="*/ 11090462 w 12902313"/>
              <a:gd name="connsiteY72" fmla="*/ 3894103 h 6858000"/>
              <a:gd name="connsiteX73" fmla="*/ 11056866 w 12902313"/>
              <a:gd name="connsiteY73" fmla="*/ 3894103 h 6858000"/>
              <a:gd name="connsiteX74" fmla="*/ 10357477 w 12902313"/>
              <a:gd name="connsiteY74" fmla="*/ 4290890 h 6858000"/>
              <a:gd name="connsiteX75" fmla="*/ 10104609 w 12902313"/>
              <a:gd name="connsiteY75" fmla="*/ 4290890 h 6858000"/>
              <a:gd name="connsiteX76" fmla="*/ 8882674 w 12902313"/>
              <a:gd name="connsiteY76" fmla="*/ 3594777 h 6858000"/>
              <a:gd name="connsiteX77" fmla="*/ 8629795 w 12902313"/>
              <a:gd name="connsiteY77" fmla="*/ 3594777 h 6858000"/>
              <a:gd name="connsiteX78" fmla="*/ 8250487 w 12902313"/>
              <a:gd name="connsiteY78" fmla="*/ 3809704 h 6858000"/>
              <a:gd name="connsiteX79" fmla="*/ 7997607 w 12902313"/>
              <a:gd name="connsiteY79" fmla="*/ 3809704 h 6858000"/>
              <a:gd name="connsiteX80" fmla="*/ 7298230 w 12902313"/>
              <a:gd name="connsiteY80" fmla="*/ 3415525 h 6858000"/>
              <a:gd name="connsiteX81" fmla="*/ 7281427 w 12902313"/>
              <a:gd name="connsiteY81" fmla="*/ 3410953 h 6858000"/>
              <a:gd name="connsiteX82" fmla="*/ 7264623 w 12902313"/>
              <a:gd name="connsiteY82" fmla="*/ 3415525 h 6858000"/>
              <a:gd name="connsiteX83" fmla="*/ 7176207 w 12902313"/>
              <a:gd name="connsiteY83" fmla="*/ 3467727 h 6858000"/>
              <a:gd name="connsiteX84" fmla="*/ 7145196 w 12902313"/>
              <a:gd name="connsiteY84" fmla="*/ 3556143 h 6858000"/>
              <a:gd name="connsiteX85" fmla="*/ 7171790 w 12902313"/>
              <a:gd name="connsiteY85" fmla="*/ 3584335 h 6858000"/>
              <a:gd name="connsiteX86" fmla="*/ 7997607 w 12902313"/>
              <a:gd name="connsiteY86" fmla="*/ 4053339 h 6858000"/>
              <a:gd name="connsiteX87" fmla="*/ 8250487 w 12902313"/>
              <a:gd name="connsiteY87" fmla="*/ 4053339 h 6858000"/>
              <a:gd name="connsiteX88" fmla="*/ 8629795 w 12902313"/>
              <a:gd name="connsiteY88" fmla="*/ 3838412 h 6858000"/>
              <a:gd name="connsiteX89" fmla="*/ 8882674 w 12902313"/>
              <a:gd name="connsiteY89" fmla="*/ 3838412 h 6858000"/>
              <a:gd name="connsiteX90" fmla="*/ 10104609 w 12902313"/>
              <a:gd name="connsiteY90" fmla="*/ 4534525 h 6858000"/>
              <a:gd name="connsiteX91" fmla="*/ 10357477 w 12902313"/>
              <a:gd name="connsiteY91" fmla="*/ 4534525 h 6858000"/>
              <a:gd name="connsiteX92" fmla="*/ 11056866 w 12902313"/>
              <a:gd name="connsiteY92" fmla="*/ 4136869 h 6858000"/>
              <a:gd name="connsiteX93" fmla="*/ 11090462 w 12902313"/>
              <a:gd name="connsiteY93" fmla="*/ 4136869 h 6858000"/>
              <a:gd name="connsiteX94" fmla="*/ 11789840 w 12902313"/>
              <a:gd name="connsiteY94" fmla="*/ 4534525 h 6858000"/>
              <a:gd name="connsiteX95" fmla="*/ 12043600 w 12902313"/>
              <a:gd name="connsiteY95" fmla="*/ 4534525 h 6858000"/>
              <a:gd name="connsiteX96" fmla="*/ 12204000 w 12902313"/>
              <a:gd name="connsiteY96" fmla="*/ 4443332 h 6858000"/>
              <a:gd name="connsiteX97" fmla="*/ 12204000 w 12902313"/>
              <a:gd name="connsiteY97" fmla="*/ 6858000 h 6858000"/>
              <a:gd name="connsiteX98" fmla="*/ 0 w 12902313"/>
              <a:gd name="connsiteY98" fmla="*/ 6858000 h 6858000"/>
              <a:gd name="connsiteX99" fmla="*/ 0 w 12902313"/>
              <a:gd name="connsiteY99" fmla="*/ 0 h 6858000"/>
              <a:gd name="connsiteX0" fmla="*/ 12204000 w 12902313"/>
              <a:gd name="connsiteY0" fmla="*/ 4199775 h 6858000"/>
              <a:gd name="connsiteX1" fmla="*/ 12868536 w 12902313"/>
              <a:gd name="connsiteY1" fmla="*/ 3949793 h 6858000"/>
              <a:gd name="connsiteX2" fmla="*/ 12893016 w 12902313"/>
              <a:gd name="connsiteY2" fmla="*/ 3973874 h 6858000"/>
              <a:gd name="connsiteX3" fmla="*/ 12868536 w 12902313"/>
              <a:gd name="connsiteY3" fmla="*/ 4065520 h 6858000"/>
              <a:gd name="connsiteX4" fmla="*/ 12204000 w 12902313"/>
              <a:gd name="connsiteY4" fmla="*/ 4443332 h 6858000"/>
              <a:gd name="connsiteX5" fmla="*/ 12204000 w 12902313"/>
              <a:gd name="connsiteY5" fmla="*/ 4199775 h 6858000"/>
              <a:gd name="connsiteX6" fmla="*/ 7281425 w 12902313"/>
              <a:gd name="connsiteY6" fmla="*/ 3889531 h 6858000"/>
              <a:gd name="connsiteX7" fmla="*/ 7264623 w 12902313"/>
              <a:gd name="connsiteY7" fmla="*/ 3894104 h 6858000"/>
              <a:gd name="connsiteX8" fmla="*/ 7176207 w 12902313"/>
              <a:gd name="connsiteY8" fmla="*/ 3946305 h 6858000"/>
              <a:gd name="connsiteX9" fmla="*/ 7151727 w 12902313"/>
              <a:gd name="connsiteY9" fmla="*/ 4037952 h 6858000"/>
              <a:gd name="connsiteX10" fmla="*/ 7176207 w 12902313"/>
              <a:gd name="connsiteY10" fmla="*/ 4062044 h 6858000"/>
              <a:gd name="connsiteX11" fmla="*/ 8002024 w 12902313"/>
              <a:gd name="connsiteY11" fmla="*/ 4531048 h 6858000"/>
              <a:gd name="connsiteX12" fmla="*/ 8254904 w 12902313"/>
              <a:gd name="connsiteY12" fmla="*/ 4531048 h 6858000"/>
              <a:gd name="connsiteX13" fmla="*/ 8634212 w 12902313"/>
              <a:gd name="connsiteY13" fmla="*/ 4315252 h 6858000"/>
              <a:gd name="connsiteX14" fmla="*/ 8887091 w 12902313"/>
              <a:gd name="connsiteY14" fmla="*/ 4315252 h 6858000"/>
              <a:gd name="connsiteX15" fmla="*/ 10109026 w 12902313"/>
              <a:gd name="connsiteY15" fmla="*/ 5011364 h 6858000"/>
              <a:gd name="connsiteX16" fmla="*/ 10361894 w 12902313"/>
              <a:gd name="connsiteY16" fmla="*/ 5011364 h 6858000"/>
              <a:gd name="connsiteX17" fmla="*/ 11183295 w 12902313"/>
              <a:gd name="connsiteY17" fmla="*/ 4541490 h 6858000"/>
              <a:gd name="connsiteX18" fmla="*/ 11208339 w 12902313"/>
              <a:gd name="connsiteY18" fmla="*/ 4451277 h 6858000"/>
              <a:gd name="connsiteX19" fmla="*/ 11183295 w 12902313"/>
              <a:gd name="connsiteY19" fmla="*/ 4426633 h 6858000"/>
              <a:gd name="connsiteX20" fmla="*/ 11094879 w 12902313"/>
              <a:gd name="connsiteY20" fmla="*/ 4373550 h 6858000"/>
              <a:gd name="connsiteX21" fmla="*/ 11061284 w 12902313"/>
              <a:gd name="connsiteY21" fmla="*/ 4373550 h 6858000"/>
              <a:gd name="connsiteX22" fmla="*/ 10361894 w 12902313"/>
              <a:gd name="connsiteY22" fmla="*/ 4771206 h 6858000"/>
              <a:gd name="connsiteX23" fmla="*/ 10104598 w 12902313"/>
              <a:gd name="connsiteY23" fmla="*/ 4770336 h 6858000"/>
              <a:gd name="connsiteX24" fmla="*/ 8882675 w 12902313"/>
              <a:gd name="connsiteY24" fmla="*/ 4074225 h 6858000"/>
              <a:gd name="connsiteX25" fmla="*/ 8629795 w 12902313"/>
              <a:gd name="connsiteY25" fmla="*/ 4074225 h 6858000"/>
              <a:gd name="connsiteX26" fmla="*/ 8250487 w 12902313"/>
              <a:gd name="connsiteY26" fmla="*/ 4289151 h 6858000"/>
              <a:gd name="connsiteX27" fmla="*/ 7997608 w 12902313"/>
              <a:gd name="connsiteY27" fmla="*/ 4289151 h 6858000"/>
              <a:gd name="connsiteX28" fmla="*/ 7298218 w 12902313"/>
              <a:gd name="connsiteY28" fmla="*/ 3894104 h 6858000"/>
              <a:gd name="connsiteX29" fmla="*/ 7281425 w 12902313"/>
              <a:gd name="connsiteY29" fmla="*/ 3889531 h 6858000"/>
              <a:gd name="connsiteX30" fmla="*/ 12204000 w 12902313"/>
              <a:gd name="connsiteY30" fmla="*/ 3724080 h 6858000"/>
              <a:gd name="connsiteX31" fmla="*/ 12204000 w 12902313"/>
              <a:gd name="connsiteY31" fmla="*/ 3962853 h 6858000"/>
              <a:gd name="connsiteX32" fmla="*/ 12204000 w 12902313"/>
              <a:gd name="connsiteY32" fmla="*/ 3724080 h 6858000"/>
              <a:gd name="connsiteX33" fmla="*/ 12204000 w 12902313"/>
              <a:gd name="connsiteY33" fmla="*/ 2611736 h 6858000"/>
              <a:gd name="connsiteX34" fmla="*/ 12204000 w 12902313"/>
              <a:gd name="connsiteY34" fmla="*/ 3481835 h 6858000"/>
              <a:gd name="connsiteX35" fmla="*/ 12204000 w 12902313"/>
              <a:gd name="connsiteY35" fmla="*/ 2611736 h 6858000"/>
              <a:gd name="connsiteX36" fmla="*/ 10020610 w 12902313"/>
              <a:gd name="connsiteY36" fmla="*/ 2606016 h 6858000"/>
              <a:gd name="connsiteX37" fmla="*/ 10147050 w 12902313"/>
              <a:gd name="connsiteY37" fmla="*/ 2639361 h 6858000"/>
              <a:gd name="connsiteX38" fmla="*/ 11789852 w 12902313"/>
              <a:gd name="connsiteY38" fmla="*/ 3573023 h 6858000"/>
              <a:gd name="connsiteX39" fmla="*/ 12043612 w 12902313"/>
              <a:gd name="connsiteY39" fmla="*/ 3573023 h 6858000"/>
              <a:gd name="connsiteX40" fmla="*/ 12204000 w 12902313"/>
              <a:gd name="connsiteY40" fmla="*/ 3481835 h 6858000"/>
              <a:gd name="connsiteX41" fmla="*/ 12204000 w 12902313"/>
              <a:gd name="connsiteY41" fmla="*/ 3724080 h 6858000"/>
              <a:gd name="connsiteX42" fmla="*/ 12047148 w 12902313"/>
              <a:gd name="connsiteY42" fmla="*/ 3813181 h 6858000"/>
              <a:gd name="connsiteX43" fmla="*/ 11789852 w 12902313"/>
              <a:gd name="connsiteY43" fmla="*/ 3812312 h 6858000"/>
              <a:gd name="connsiteX44" fmla="*/ 9894170 w 12902313"/>
              <a:gd name="connsiteY44" fmla="*/ 2735072 h 6858000"/>
              <a:gd name="connsiteX45" fmla="*/ 9872709 w 12902313"/>
              <a:gd name="connsiteY45" fmla="*/ 2660481 h 6858000"/>
              <a:gd name="connsiteX46" fmla="*/ 9894170 w 12902313"/>
              <a:gd name="connsiteY46" fmla="*/ 2639361 h 6858000"/>
              <a:gd name="connsiteX47" fmla="*/ 10020610 w 12902313"/>
              <a:gd name="connsiteY47" fmla="*/ 2606016 h 6858000"/>
              <a:gd name="connsiteX48" fmla="*/ 0 w 12902313"/>
              <a:gd name="connsiteY48" fmla="*/ 0 h 6858000"/>
              <a:gd name="connsiteX49" fmla="*/ 12204000 w 12902313"/>
              <a:gd name="connsiteY49" fmla="*/ 0 h 6858000"/>
              <a:gd name="connsiteX50" fmla="*/ 12204000 w 12902313"/>
              <a:gd name="connsiteY50" fmla="*/ 2611736 h 6858000"/>
              <a:gd name="connsiteX51" fmla="*/ 10144395 w 12902313"/>
              <a:gd name="connsiteY51" fmla="*/ 1442037 h 6858000"/>
              <a:gd name="connsiteX52" fmla="*/ 10017955 w 12902313"/>
              <a:gd name="connsiteY52" fmla="*/ 1408700 h 6858000"/>
              <a:gd name="connsiteX53" fmla="*/ 9891515 w 12902313"/>
              <a:gd name="connsiteY53" fmla="*/ 1442037 h 6858000"/>
              <a:gd name="connsiteX54" fmla="*/ 7171790 w 12902313"/>
              <a:gd name="connsiteY54" fmla="*/ 2989150 h 6858000"/>
              <a:gd name="connsiteX55" fmla="*/ 7146758 w 12902313"/>
              <a:gd name="connsiteY55" fmla="*/ 3079375 h 6858000"/>
              <a:gd name="connsiteX56" fmla="*/ 7171790 w 12902313"/>
              <a:gd name="connsiteY56" fmla="*/ 3104007 h 6858000"/>
              <a:gd name="connsiteX57" fmla="*/ 7997608 w 12902313"/>
              <a:gd name="connsiteY57" fmla="*/ 3573023 h 6858000"/>
              <a:gd name="connsiteX58" fmla="*/ 8250487 w 12902313"/>
              <a:gd name="connsiteY58" fmla="*/ 3573023 h 6858000"/>
              <a:gd name="connsiteX59" fmla="*/ 8629795 w 12902313"/>
              <a:gd name="connsiteY59" fmla="*/ 3358097 h 6858000"/>
              <a:gd name="connsiteX60" fmla="*/ 8882675 w 12902313"/>
              <a:gd name="connsiteY60" fmla="*/ 3358097 h 6858000"/>
              <a:gd name="connsiteX61" fmla="*/ 10104610 w 12902313"/>
              <a:gd name="connsiteY61" fmla="*/ 4054208 h 6858000"/>
              <a:gd name="connsiteX62" fmla="*/ 10357478 w 12902313"/>
              <a:gd name="connsiteY62" fmla="*/ 4054208 h 6858000"/>
              <a:gd name="connsiteX63" fmla="*/ 11056867 w 12902313"/>
              <a:gd name="connsiteY63" fmla="*/ 3657422 h 6858000"/>
              <a:gd name="connsiteX64" fmla="*/ 11090462 w 12902313"/>
              <a:gd name="connsiteY64" fmla="*/ 3657422 h 6858000"/>
              <a:gd name="connsiteX65" fmla="*/ 11789852 w 12902313"/>
              <a:gd name="connsiteY65" fmla="*/ 4054208 h 6858000"/>
              <a:gd name="connsiteX66" fmla="*/ 12043612 w 12902313"/>
              <a:gd name="connsiteY66" fmla="*/ 4054208 h 6858000"/>
              <a:gd name="connsiteX67" fmla="*/ 12204000 w 12902313"/>
              <a:gd name="connsiteY67" fmla="*/ 3962853 h 6858000"/>
              <a:gd name="connsiteX68" fmla="*/ 12204000 w 12902313"/>
              <a:gd name="connsiteY68" fmla="*/ 4199775 h 6858000"/>
              <a:gd name="connsiteX69" fmla="*/ 12043600 w 12902313"/>
              <a:gd name="connsiteY69" fmla="*/ 4290890 h 6858000"/>
              <a:gd name="connsiteX70" fmla="*/ 11789840 w 12902313"/>
              <a:gd name="connsiteY70" fmla="*/ 4290890 h 6858000"/>
              <a:gd name="connsiteX71" fmla="*/ 11090462 w 12902313"/>
              <a:gd name="connsiteY71" fmla="*/ 3894103 h 6858000"/>
              <a:gd name="connsiteX72" fmla="*/ 11056866 w 12902313"/>
              <a:gd name="connsiteY72" fmla="*/ 3894103 h 6858000"/>
              <a:gd name="connsiteX73" fmla="*/ 10357477 w 12902313"/>
              <a:gd name="connsiteY73" fmla="*/ 4290890 h 6858000"/>
              <a:gd name="connsiteX74" fmla="*/ 10104609 w 12902313"/>
              <a:gd name="connsiteY74" fmla="*/ 4290890 h 6858000"/>
              <a:gd name="connsiteX75" fmla="*/ 8882674 w 12902313"/>
              <a:gd name="connsiteY75" fmla="*/ 3594777 h 6858000"/>
              <a:gd name="connsiteX76" fmla="*/ 8629795 w 12902313"/>
              <a:gd name="connsiteY76" fmla="*/ 3594777 h 6858000"/>
              <a:gd name="connsiteX77" fmla="*/ 8250487 w 12902313"/>
              <a:gd name="connsiteY77" fmla="*/ 3809704 h 6858000"/>
              <a:gd name="connsiteX78" fmla="*/ 7997607 w 12902313"/>
              <a:gd name="connsiteY78" fmla="*/ 3809704 h 6858000"/>
              <a:gd name="connsiteX79" fmla="*/ 7298230 w 12902313"/>
              <a:gd name="connsiteY79" fmla="*/ 3415525 h 6858000"/>
              <a:gd name="connsiteX80" fmla="*/ 7281427 w 12902313"/>
              <a:gd name="connsiteY80" fmla="*/ 3410953 h 6858000"/>
              <a:gd name="connsiteX81" fmla="*/ 7264623 w 12902313"/>
              <a:gd name="connsiteY81" fmla="*/ 3415525 h 6858000"/>
              <a:gd name="connsiteX82" fmla="*/ 7176207 w 12902313"/>
              <a:gd name="connsiteY82" fmla="*/ 3467727 h 6858000"/>
              <a:gd name="connsiteX83" fmla="*/ 7145196 w 12902313"/>
              <a:gd name="connsiteY83" fmla="*/ 3556143 h 6858000"/>
              <a:gd name="connsiteX84" fmla="*/ 7171790 w 12902313"/>
              <a:gd name="connsiteY84" fmla="*/ 3584335 h 6858000"/>
              <a:gd name="connsiteX85" fmla="*/ 7997607 w 12902313"/>
              <a:gd name="connsiteY85" fmla="*/ 4053339 h 6858000"/>
              <a:gd name="connsiteX86" fmla="*/ 8250487 w 12902313"/>
              <a:gd name="connsiteY86" fmla="*/ 4053339 h 6858000"/>
              <a:gd name="connsiteX87" fmla="*/ 8629795 w 12902313"/>
              <a:gd name="connsiteY87" fmla="*/ 3838412 h 6858000"/>
              <a:gd name="connsiteX88" fmla="*/ 8882674 w 12902313"/>
              <a:gd name="connsiteY88" fmla="*/ 3838412 h 6858000"/>
              <a:gd name="connsiteX89" fmla="*/ 10104609 w 12902313"/>
              <a:gd name="connsiteY89" fmla="*/ 4534525 h 6858000"/>
              <a:gd name="connsiteX90" fmla="*/ 10357477 w 12902313"/>
              <a:gd name="connsiteY90" fmla="*/ 4534525 h 6858000"/>
              <a:gd name="connsiteX91" fmla="*/ 11056866 w 12902313"/>
              <a:gd name="connsiteY91" fmla="*/ 4136869 h 6858000"/>
              <a:gd name="connsiteX92" fmla="*/ 11090462 w 12902313"/>
              <a:gd name="connsiteY92" fmla="*/ 4136869 h 6858000"/>
              <a:gd name="connsiteX93" fmla="*/ 11789840 w 12902313"/>
              <a:gd name="connsiteY93" fmla="*/ 4534525 h 6858000"/>
              <a:gd name="connsiteX94" fmla="*/ 12043600 w 12902313"/>
              <a:gd name="connsiteY94" fmla="*/ 4534525 h 6858000"/>
              <a:gd name="connsiteX95" fmla="*/ 12204000 w 12902313"/>
              <a:gd name="connsiteY95" fmla="*/ 4443332 h 6858000"/>
              <a:gd name="connsiteX96" fmla="*/ 12204000 w 12902313"/>
              <a:gd name="connsiteY96" fmla="*/ 6858000 h 6858000"/>
              <a:gd name="connsiteX97" fmla="*/ 0 w 12902313"/>
              <a:gd name="connsiteY97" fmla="*/ 6858000 h 6858000"/>
              <a:gd name="connsiteX98" fmla="*/ 0 w 12902313"/>
              <a:gd name="connsiteY98" fmla="*/ 0 h 6858000"/>
              <a:gd name="connsiteX0" fmla="*/ 12204000 w 12938491"/>
              <a:gd name="connsiteY0" fmla="*/ 4199775 h 6858000"/>
              <a:gd name="connsiteX1" fmla="*/ 12868536 w 12938491"/>
              <a:gd name="connsiteY1" fmla="*/ 3949793 h 6858000"/>
              <a:gd name="connsiteX2" fmla="*/ 12893016 w 12938491"/>
              <a:gd name="connsiteY2" fmla="*/ 3973874 h 6858000"/>
              <a:gd name="connsiteX3" fmla="*/ 12204000 w 12938491"/>
              <a:gd name="connsiteY3" fmla="*/ 4443332 h 6858000"/>
              <a:gd name="connsiteX4" fmla="*/ 12204000 w 12938491"/>
              <a:gd name="connsiteY4" fmla="*/ 4199775 h 6858000"/>
              <a:gd name="connsiteX5" fmla="*/ 7281425 w 12938491"/>
              <a:gd name="connsiteY5" fmla="*/ 3889531 h 6858000"/>
              <a:gd name="connsiteX6" fmla="*/ 7264623 w 12938491"/>
              <a:gd name="connsiteY6" fmla="*/ 3894104 h 6858000"/>
              <a:gd name="connsiteX7" fmla="*/ 7176207 w 12938491"/>
              <a:gd name="connsiteY7" fmla="*/ 3946305 h 6858000"/>
              <a:gd name="connsiteX8" fmla="*/ 7151727 w 12938491"/>
              <a:gd name="connsiteY8" fmla="*/ 4037952 h 6858000"/>
              <a:gd name="connsiteX9" fmla="*/ 7176207 w 12938491"/>
              <a:gd name="connsiteY9" fmla="*/ 4062044 h 6858000"/>
              <a:gd name="connsiteX10" fmla="*/ 8002024 w 12938491"/>
              <a:gd name="connsiteY10" fmla="*/ 4531048 h 6858000"/>
              <a:gd name="connsiteX11" fmla="*/ 8254904 w 12938491"/>
              <a:gd name="connsiteY11" fmla="*/ 4531048 h 6858000"/>
              <a:gd name="connsiteX12" fmla="*/ 8634212 w 12938491"/>
              <a:gd name="connsiteY12" fmla="*/ 4315252 h 6858000"/>
              <a:gd name="connsiteX13" fmla="*/ 8887091 w 12938491"/>
              <a:gd name="connsiteY13" fmla="*/ 4315252 h 6858000"/>
              <a:gd name="connsiteX14" fmla="*/ 10109026 w 12938491"/>
              <a:gd name="connsiteY14" fmla="*/ 5011364 h 6858000"/>
              <a:gd name="connsiteX15" fmla="*/ 10361894 w 12938491"/>
              <a:gd name="connsiteY15" fmla="*/ 5011364 h 6858000"/>
              <a:gd name="connsiteX16" fmla="*/ 11183295 w 12938491"/>
              <a:gd name="connsiteY16" fmla="*/ 4541490 h 6858000"/>
              <a:gd name="connsiteX17" fmla="*/ 11208339 w 12938491"/>
              <a:gd name="connsiteY17" fmla="*/ 4451277 h 6858000"/>
              <a:gd name="connsiteX18" fmla="*/ 11183295 w 12938491"/>
              <a:gd name="connsiteY18" fmla="*/ 4426633 h 6858000"/>
              <a:gd name="connsiteX19" fmla="*/ 11094879 w 12938491"/>
              <a:gd name="connsiteY19" fmla="*/ 4373550 h 6858000"/>
              <a:gd name="connsiteX20" fmla="*/ 11061284 w 12938491"/>
              <a:gd name="connsiteY20" fmla="*/ 4373550 h 6858000"/>
              <a:gd name="connsiteX21" fmla="*/ 10361894 w 12938491"/>
              <a:gd name="connsiteY21" fmla="*/ 4771206 h 6858000"/>
              <a:gd name="connsiteX22" fmla="*/ 10104598 w 12938491"/>
              <a:gd name="connsiteY22" fmla="*/ 4770336 h 6858000"/>
              <a:gd name="connsiteX23" fmla="*/ 8882675 w 12938491"/>
              <a:gd name="connsiteY23" fmla="*/ 4074225 h 6858000"/>
              <a:gd name="connsiteX24" fmla="*/ 8629795 w 12938491"/>
              <a:gd name="connsiteY24" fmla="*/ 4074225 h 6858000"/>
              <a:gd name="connsiteX25" fmla="*/ 8250487 w 12938491"/>
              <a:gd name="connsiteY25" fmla="*/ 4289151 h 6858000"/>
              <a:gd name="connsiteX26" fmla="*/ 7997608 w 12938491"/>
              <a:gd name="connsiteY26" fmla="*/ 4289151 h 6858000"/>
              <a:gd name="connsiteX27" fmla="*/ 7298218 w 12938491"/>
              <a:gd name="connsiteY27" fmla="*/ 3894104 h 6858000"/>
              <a:gd name="connsiteX28" fmla="*/ 7281425 w 12938491"/>
              <a:gd name="connsiteY28" fmla="*/ 3889531 h 6858000"/>
              <a:gd name="connsiteX29" fmla="*/ 12204000 w 12938491"/>
              <a:gd name="connsiteY29" fmla="*/ 3724080 h 6858000"/>
              <a:gd name="connsiteX30" fmla="*/ 12204000 w 12938491"/>
              <a:gd name="connsiteY30" fmla="*/ 3962853 h 6858000"/>
              <a:gd name="connsiteX31" fmla="*/ 12204000 w 12938491"/>
              <a:gd name="connsiteY31" fmla="*/ 3724080 h 6858000"/>
              <a:gd name="connsiteX32" fmla="*/ 12204000 w 12938491"/>
              <a:gd name="connsiteY32" fmla="*/ 2611736 h 6858000"/>
              <a:gd name="connsiteX33" fmla="*/ 12204000 w 12938491"/>
              <a:gd name="connsiteY33" fmla="*/ 3481835 h 6858000"/>
              <a:gd name="connsiteX34" fmla="*/ 12204000 w 12938491"/>
              <a:gd name="connsiteY34" fmla="*/ 2611736 h 6858000"/>
              <a:gd name="connsiteX35" fmla="*/ 10020610 w 12938491"/>
              <a:gd name="connsiteY35" fmla="*/ 2606016 h 6858000"/>
              <a:gd name="connsiteX36" fmla="*/ 10147050 w 12938491"/>
              <a:gd name="connsiteY36" fmla="*/ 2639361 h 6858000"/>
              <a:gd name="connsiteX37" fmla="*/ 11789852 w 12938491"/>
              <a:gd name="connsiteY37" fmla="*/ 3573023 h 6858000"/>
              <a:gd name="connsiteX38" fmla="*/ 12043612 w 12938491"/>
              <a:gd name="connsiteY38" fmla="*/ 3573023 h 6858000"/>
              <a:gd name="connsiteX39" fmla="*/ 12204000 w 12938491"/>
              <a:gd name="connsiteY39" fmla="*/ 3481835 h 6858000"/>
              <a:gd name="connsiteX40" fmla="*/ 12204000 w 12938491"/>
              <a:gd name="connsiteY40" fmla="*/ 3724080 h 6858000"/>
              <a:gd name="connsiteX41" fmla="*/ 12047148 w 12938491"/>
              <a:gd name="connsiteY41" fmla="*/ 3813181 h 6858000"/>
              <a:gd name="connsiteX42" fmla="*/ 11789852 w 12938491"/>
              <a:gd name="connsiteY42" fmla="*/ 3812312 h 6858000"/>
              <a:gd name="connsiteX43" fmla="*/ 9894170 w 12938491"/>
              <a:gd name="connsiteY43" fmla="*/ 2735072 h 6858000"/>
              <a:gd name="connsiteX44" fmla="*/ 9872709 w 12938491"/>
              <a:gd name="connsiteY44" fmla="*/ 2660481 h 6858000"/>
              <a:gd name="connsiteX45" fmla="*/ 9894170 w 12938491"/>
              <a:gd name="connsiteY45" fmla="*/ 2639361 h 6858000"/>
              <a:gd name="connsiteX46" fmla="*/ 10020610 w 12938491"/>
              <a:gd name="connsiteY46" fmla="*/ 2606016 h 6858000"/>
              <a:gd name="connsiteX47" fmla="*/ 0 w 12938491"/>
              <a:gd name="connsiteY47" fmla="*/ 0 h 6858000"/>
              <a:gd name="connsiteX48" fmla="*/ 12204000 w 12938491"/>
              <a:gd name="connsiteY48" fmla="*/ 0 h 6858000"/>
              <a:gd name="connsiteX49" fmla="*/ 12204000 w 12938491"/>
              <a:gd name="connsiteY49" fmla="*/ 2611736 h 6858000"/>
              <a:gd name="connsiteX50" fmla="*/ 10144395 w 12938491"/>
              <a:gd name="connsiteY50" fmla="*/ 1442037 h 6858000"/>
              <a:gd name="connsiteX51" fmla="*/ 10017955 w 12938491"/>
              <a:gd name="connsiteY51" fmla="*/ 1408700 h 6858000"/>
              <a:gd name="connsiteX52" fmla="*/ 9891515 w 12938491"/>
              <a:gd name="connsiteY52" fmla="*/ 1442037 h 6858000"/>
              <a:gd name="connsiteX53" fmla="*/ 7171790 w 12938491"/>
              <a:gd name="connsiteY53" fmla="*/ 2989150 h 6858000"/>
              <a:gd name="connsiteX54" fmla="*/ 7146758 w 12938491"/>
              <a:gd name="connsiteY54" fmla="*/ 3079375 h 6858000"/>
              <a:gd name="connsiteX55" fmla="*/ 7171790 w 12938491"/>
              <a:gd name="connsiteY55" fmla="*/ 3104007 h 6858000"/>
              <a:gd name="connsiteX56" fmla="*/ 7997608 w 12938491"/>
              <a:gd name="connsiteY56" fmla="*/ 3573023 h 6858000"/>
              <a:gd name="connsiteX57" fmla="*/ 8250487 w 12938491"/>
              <a:gd name="connsiteY57" fmla="*/ 3573023 h 6858000"/>
              <a:gd name="connsiteX58" fmla="*/ 8629795 w 12938491"/>
              <a:gd name="connsiteY58" fmla="*/ 3358097 h 6858000"/>
              <a:gd name="connsiteX59" fmla="*/ 8882675 w 12938491"/>
              <a:gd name="connsiteY59" fmla="*/ 3358097 h 6858000"/>
              <a:gd name="connsiteX60" fmla="*/ 10104610 w 12938491"/>
              <a:gd name="connsiteY60" fmla="*/ 4054208 h 6858000"/>
              <a:gd name="connsiteX61" fmla="*/ 10357478 w 12938491"/>
              <a:gd name="connsiteY61" fmla="*/ 4054208 h 6858000"/>
              <a:gd name="connsiteX62" fmla="*/ 11056867 w 12938491"/>
              <a:gd name="connsiteY62" fmla="*/ 3657422 h 6858000"/>
              <a:gd name="connsiteX63" fmla="*/ 11090462 w 12938491"/>
              <a:gd name="connsiteY63" fmla="*/ 3657422 h 6858000"/>
              <a:gd name="connsiteX64" fmla="*/ 11789852 w 12938491"/>
              <a:gd name="connsiteY64" fmla="*/ 4054208 h 6858000"/>
              <a:gd name="connsiteX65" fmla="*/ 12043612 w 12938491"/>
              <a:gd name="connsiteY65" fmla="*/ 4054208 h 6858000"/>
              <a:gd name="connsiteX66" fmla="*/ 12204000 w 12938491"/>
              <a:gd name="connsiteY66" fmla="*/ 3962853 h 6858000"/>
              <a:gd name="connsiteX67" fmla="*/ 12204000 w 12938491"/>
              <a:gd name="connsiteY67" fmla="*/ 4199775 h 6858000"/>
              <a:gd name="connsiteX68" fmla="*/ 12043600 w 12938491"/>
              <a:gd name="connsiteY68" fmla="*/ 4290890 h 6858000"/>
              <a:gd name="connsiteX69" fmla="*/ 11789840 w 12938491"/>
              <a:gd name="connsiteY69" fmla="*/ 4290890 h 6858000"/>
              <a:gd name="connsiteX70" fmla="*/ 11090462 w 12938491"/>
              <a:gd name="connsiteY70" fmla="*/ 3894103 h 6858000"/>
              <a:gd name="connsiteX71" fmla="*/ 11056866 w 12938491"/>
              <a:gd name="connsiteY71" fmla="*/ 3894103 h 6858000"/>
              <a:gd name="connsiteX72" fmla="*/ 10357477 w 12938491"/>
              <a:gd name="connsiteY72" fmla="*/ 4290890 h 6858000"/>
              <a:gd name="connsiteX73" fmla="*/ 10104609 w 12938491"/>
              <a:gd name="connsiteY73" fmla="*/ 4290890 h 6858000"/>
              <a:gd name="connsiteX74" fmla="*/ 8882674 w 12938491"/>
              <a:gd name="connsiteY74" fmla="*/ 3594777 h 6858000"/>
              <a:gd name="connsiteX75" fmla="*/ 8629795 w 12938491"/>
              <a:gd name="connsiteY75" fmla="*/ 3594777 h 6858000"/>
              <a:gd name="connsiteX76" fmla="*/ 8250487 w 12938491"/>
              <a:gd name="connsiteY76" fmla="*/ 3809704 h 6858000"/>
              <a:gd name="connsiteX77" fmla="*/ 7997607 w 12938491"/>
              <a:gd name="connsiteY77" fmla="*/ 3809704 h 6858000"/>
              <a:gd name="connsiteX78" fmla="*/ 7298230 w 12938491"/>
              <a:gd name="connsiteY78" fmla="*/ 3415525 h 6858000"/>
              <a:gd name="connsiteX79" fmla="*/ 7281427 w 12938491"/>
              <a:gd name="connsiteY79" fmla="*/ 3410953 h 6858000"/>
              <a:gd name="connsiteX80" fmla="*/ 7264623 w 12938491"/>
              <a:gd name="connsiteY80" fmla="*/ 3415525 h 6858000"/>
              <a:gd name="connsiteX81" fmla="*/ 7176207 w 12938491"/>
              <a:gd name="connsiteY81" fmla="*/ 3467727 h 6858000"/>
              <a:gd name="connsiteX82" fmla="*/ 7145196 w 12938491"/>
              <a:gd name="connsiteY82" fmla="*/ 3556143 h 6858000"/>
              <a:gd name="connsiteX83" fmla="*/ 7171790 w 12938491"/>
              <a:gd name="connsiteY83" fmla="*/ 3584335 h 6858000"/>
              <a:gd name="connsiteX84" fmla="*/ 7997607 w 12938491"/>
              <a:gd name="connsiteY84" fmla="*/ 4053339 h 6858000"/>
              <a:gd name="connsiteX85" fmla="*/ 8250487 w 12938491"/>
              <a:gd name="connsiteY85" fmla="*/ 4053339 h 6858000"/>
              <a:gd name="connsiteX86" fmla="*/ 8629795 w 12938491"/>
              <a:gd name="connsiteY86" fmla="*/ 3838412 h 6858000"/>
              <a:gd name="connsiteX87" fmla="*/ 8882674 w 12938491"/>
              <a:gd name="connsiteY87" fmla="*/ 3838412 h 6858000"/>
              <a:gd name="connsiteX88" fmla="*/ 10104609 w 12938491"/>
              <a:gd name="connsiteY88" fmla="*/ 4534525 h 6858000"/>
              <a:gd name="connsiteX89" fmla="*/ 10357477 w 12938491"/>
              <a:gd name="connsiteY89" fmla="*/ 4534525 h 6858000"/>
              <a:gd name="connsiteX90" fmla="*/ 11056866 w 12938491"/>
              <a:gd name="connsiteY90" fmla="*/ 4136869 h 6858000"/>
              <a:gd name="connsiteX91" fmla="*/ 11090462 w 12938491"/>
              <a:gd name="connsiteY91" fmla="*/ 4136869 h 6858000"/>
              <a:gd name="connsiteX92" fmla="*/ 11789840 w 12938491"/>
              <a:gd name="connsiteY92" fmla="*/ 4534525 h 6858000"/>
              <a:gd name="connsiteX93" fmla="*/ 12043600 w 12938491"/>
              <a:gd name="connsiteY93" fmla="*/ 4534525 h 6858000"/>
              <a:gd name="connsiteX94" fmla="*/ 12204000 w 12938491"/>
              <a:gd name="connsiteY94" fmla="*/ 4443332 h 6858000"/>
              <a:gd name="connsiteX95" fmla="*/ 12204000 w 12938491"/>
              <a:gd name="connsiteY95" fmla="*/ 6858000 h 6858000"/>
              <a:gd name="connsiteX96" fmla="*/ 0 w 12938491"/>
              <a:gd name="connsiteY96" fmla="*/ 6858000 h 6858000"/>
              <a:gd name="connsiteX97" fmla="*/ 0 w 12938491"/>
              <a:gd name="connsiteY97" fmla="*/ 0 h 6858000"/>
              <a:gd name="connsiteX0" fmla="*/ 12204000 w 12868536"/>
              <a:gd name="connsiteY0" fmla="*/ 4199775 h 6858000"/>
              <a:gd name="connsiteX1" fmla="*/ 12868536 w 12868536"/>
              <a:gd name="connsiteY1" fmla="*/ 3949793 h 6858000"/>
              <a:gd name="connsiteX2" fmla="*/ 12204000 w 12868536"/>
              <a:gd name="connsiteY2" fmla="*/ 4443332 h 6858000"/>
              <a:gd name="connsiteX3" fmla="*/ 12204000 w 12868536"/>
              <a:gd name="connsiteY3" fmla="*/ 4199775 h 6858000"/>
              <a:gd name="connsiteX4" fmla="*/ 7281425 w 12868536"/>
              <a:gd name="connsiteY4" fmla="*/ 3889531 h 6858000"/>
              <a:gd name="connsiteX5" fmla="*/ 7264623 w 12868536"/>
              <a:gd name="connsiteY5" fmla="*/ 3894104 h 6858000"/>
              <a:gd name="connsiteX6" fmla="*/ 7176207 w 12868536"/>
              <a:gd name="connsiteY6" fmla="*/ 3946305 h 6858000"/>
              <a:gd name="connsiteX7" fmla="*/ 7151727 w 12868536"/>
              <a:gd name="connsiteY7" fmla="*/ 4037952 h 6858000"/>
              <a:gd name="connsiteX8" fmla="*/ 7176207 w 12868536"/>
              <a:gd name="connsiteY8" fmla="*/ 4062044 h 6858000"/>
              <a:gd name="connsiteX9" fmla="*/ 8002024 w 12868536"/>
              <a:gd name="connsiteY9" fmla="*/ 4531048 h 6858000"/>
              <a:gd name="connsiteX10" fmla="*/ 8254904 w 12868536"/>
              <a:gd name="connsiteY10" fmla="*/ 4531048 h 6858000"/>
              <a:gd name="connsiteX11" fmla="*/ 8634212 w 12868536"/>
              <a:gd name="connsiteY11" fmla="*/ 4315252 h 6858000"/>
              <a:gd name="connsiteX12" fmla="*/ 8887091 w 12868536"/>
              <a:gd name="connsiteY12" fmla="*/ 4315252 h 6858000"/>
              <a:gd name="connsiteX13" fmla="*/ 10109026 w 12868536"/>
              <a:gd name="connsiteY13" fmla="*/ 5011364 h 6858000"/>
              <a:gd name="connsiteX14" fmla="*/ 10361894 w 12868536"/>
              <a:gd name="connsiteY14" fmla="*/ 5011364 h 6858000"/>
              <a:gd name="connsiteX15" fmla="*/ 11183295 w 12868536"/>
              <a:gd name="connsiteY15" fmla="*/ 4541490 h 6858000"/>
              <a:gd name="connsiteX16" fmla="*/ 11208339 w 12868536"/>
              <a:gd name="connsiteY16" fmla="*/ 4451277 h 6858000"/>
              <a:gd name="connsiteX17" fmla="*/ 11183295 w 12868536"/>
              <a:gd name="connsiteY17" fmla="*/ 4426633 h 6858000"/>
              <a:gd name="connsiteX18" fmla="*/ 11094879 w 12868536"/>
              <a:gd name="connsiteY18" fmla="*/ 4373550 h 6858000"/>
              <a:gd name="connsiteX19" fmla="*/ 11061284 w 12868536"/>
              <a:gd name="connsiteY19" fmla="*/ 4373550 h 6858000"/>
              <a:gd name="connsiteX20" fmla="*/ 10361894 w 12868536"/>
              <a:gd name="connsiteY20" fmla="*/ 4771206 h 6858000"/>
              <a:gd name="connsiteX21" fmla="*/ 10104598 w 12868536"/>
              <a:gd name="connsiteY21" fmla="*/ 4770336 h 6858000"/>
              <a:gd name="connsiteX22" fmla="*/ 8882675 w 12868536"/>
              <a:gd name="connsiteY22" fmla="*/ 4074225 h 6858000"/>
              <a:gd name="connsiteX23" fmla="*/ 8629795 w 12868536"/>
              <a:gd name="connsiteY23" fmla="*/ 4074225 h 6858000"/>
              <a:gd name="connsiteX24" fmla="*/ 8250487 w 12868536"/>
              <a:gd name="connsiteY24" fmla="*/ 4289151 h 6858000"/>
              <a:gd name="connsiteX25" fmla="*/ 7997608 w 12868536"/>
              <a:gd name="connsiteY25" fmla="*/ 4289151 h 6858000"/>
              <a:gd name="connsiteX26" fmla="*/ 7298218 w 12868536"/>
              <a:gd name="connsiteY26" fmla="*/ 3894104 h 6858000"/>
              <a:gd name="connsiteX27" fmla="*/ 7281425 w 12868536"/>
              <a:gd name="connsiteY27" fmla="*/ 3889531 h 6858000"/>
              <a:gd name="connsiteX28" fmla="*/ 12204000 w 12868536"/>
              <a:gd name="connsiteY28" fmla="*/ 3724080 h 6858000"/>
              <a:gd name="connsiteX29" fmla="*/ 12204000 w 12868536"/>
              <a:gd name="connsiteY29" fmla="*/ 3962853 h 6858000"/>
              <a:gd name="connsiteX30" fmla="*/ 12204000 w 12868536"/>
              <a:gd name="connsiteY30" fmla="*/ 3724080 h 6858000"/>
              <a:gd name="connsiteX31" fmla="*/ 12204000 w 12868536"/>
              <a:gd name="connsiteY31" fmla="*/ 2611736 h 6858000"/>
              <a:gd name="connsiteX32" fmla="*/ 12204000 w 12868536"/>
              <a:gd name="connsiteY32" fmla="*/ 3481835 h 6858000"/>
              <a:gd name="connsiteX33" fmla="*/ 12204000 w 12868536"/>
              <a:gd name="connsiteY33" fmla="*/ 2611736 h 6858000"/>
              <a:gd name="connsiteX34" fmla="*/ 10020610 w 12868536"/>
              <a:gd name="connsiteY34" fmla="*/ 2606016 h 6858000"/>
              <a:gd name="connsiteX35" fmla="*/ 10147050 w 12868536"/>
              <a:gd name="connsiteY35" fmla="*/ 2639361 h 6858000"/>
              <a:gd name="connsiteX36" fmla="*/ 11789852 w 12868536"/>
              <a:gd name="connsiteY36" fmla="*/ 3573023 h 6858000"/>
              <a:gd name="connsiteX37" fmla="*/ 12043612 w 12868536"/>
              <a:gd name="connsiteY37" fmla="*/ 3573023 h 6858000"/>
              <a:gd name="connsiteX38" fmla="*/ 12204000 w 12868536"/>
              <a:gd name="connsiteY38" fmla="*/ 3481835 h 6858000"/>
              <a:gd name="connsiteX39" fmla="*/ 12204000 w 12868536"/>
              <a:gd name="connsiteY39" fmla="*/ 3724080 h 6858000"/>
              <a:gd name="connsiteX40" fmla="*/ 12047148 w 12868536"/>
              <a:gd name="connsiteY40" fmla="*/ 3813181 h 6858000"/>
              <a:gd name="connsiteX41" fmla="*/ 11789852 w 12868536"/>
              <a:gd name="connsiteY41" fmla="*/ 3812312 h 6858000"/>
              <a:gd name="connsiteX42" fmla="*/ 9894170 w 12868536"/>
              <a:gd name="connsiteY42" fmla="*/ 2735072 h 6858000"/>
              <a:gd name="connsiteX43" fmla="*/ 9872709 w 12868536"/>
              <a:gd name="connsiteY43" fmla="*/ 2660481 h 6858000"/>
              <a:gd name="connsiteX44" fmla="*/ 9894170 w 12868536"/>
              <a:gd name="connsiteY44" fmla="*/ 2639361 h 6858000"/>
              <a:gd name="connsiteX45" fmla="*/ 10020610 w 12868536"/>
              <a:gd name="connsiteY45" fmla="*/ 2606016 h 6858000"/>
              <a:gd name="connsiteX46" fmla="*/ 0 w 12868536"/>
              <a:gd name="connsiteY46" fmla="*/ 0 h 6858000"/>
              <a:gd name="connsiteX47" fmla="*/ 12204000 w 12868536"/>
              <a:gd name="connsiteY47" fmla="*/ 0 h 6858000"/>
              <a:gd name="connsiteX48" fmla="*/ 12204000 w 12868536"/>
              <a:gd name="connsiteY48" fmla="*/ 2611736 h 6858000"/>
              <a:gd name="connsiteX49" fmla="*/ 10144395 w 12868536"/>
              <a:gd name="connsiteY49" fmla="*/ 1442037 h 6858000"/>
              <a:gd name="connsiteX50" fmla="*/ 10017955 w 12868536"/>
              <a:gd name="connsiteY50" fmla="*/ 1408700 h 6858000"/>
              <a:gd name="connsiteX51" fmla="*/ 9891515 w 12868536"/>
              <a:gd name="connsiteY51" fmla="*/ 1442037 h 6858000"/>
              <a:gd name="connsiteX52" fmla="*/ 7171790 w 12868536"/>
              <a:gd name="connsiteY52" fmla="*/ 2989150 h 6858000"/>
              <a:gd name="connsiteX53" fmla="*/ 7146758 w 12868536"/>
              <a:gd name="connsiteY53" fmla="*/ 3079375 h 6858000"/>
              <a:gd name="connsiteX54" fmla="*/ 7171790 w 12868536"/>
              <a:gd name="connsiteY54" fmla="*/ 3104007 h 6858000"/>
              <a:gd name="connsiteX55" fmla="*/ 7997608 w 12868536"/>
              <a:gd name="connsiteY55" fmla="*/ 3573023 h 6858000"/>
              <a:gd name="connsiteX56" fmla="*/ 8250487 w 12868536"/>
              <a:gd name="connsiteY56" fmla="*/ 3573023 h 6858000"/>
              <a:gd name="connsiteX57" fmla="*/ 8629795 w 12868536"/>
              <a:gd name="connsiteY57" fmla="*/ 3358097 h 6858000"/>
              <a:gd name="connsiteX58" fmla="*/ 8882675 w 12868536"/>
              <a:gd name="connsiteY58" fmla="*/ 3358097 h 6858000"/>
              <a:gd name="connsiteX59" fmla="*/ 10104610 w 12868536"/>
              <a:gd name="connsiteY59" fmla="*/ 4054208 h 6858000"/>
              <a:gd name="connsiteX60" fmla="*/ 10357478 w 12868536"/>
              <a:gd name="connsiteY60" fmla="*/ 4054208 h 6858000"/>
              <a:gd name="connsiteX61" fmla="*/ 11056867 w 12868536"/>
              <a:gd name="connsiteY61" fmla="*/ 3657422 h 6858000"/>
              <a:gd name="connsiteX62" fmla="*/ 11090462 w 12868536"/>
              <a:gd name="connsiteY62" fmla="*/ 3657422 h 6858000"/>
              <a:gd name="connsiteX63" fmla="*/ 11789852 w 12868536"/>
              <a:gd name="connsiteY63" fmla="*/ 4054208 h 6858000"/>
              <a:gd name="connsiteX64" fmla="*/ 12043612 w 12868536"/>
              <a:gd name="connsiteY64" fmla="*/ 4054208 h 6858000"/>
              <a:gd name="connsiteX65" fmla="*/ 12204000 w 12868536"/>
              <a:gd name="connsiteY65" fmla="*/ 3962853 h 6858000"/>
              <a:gd name="connsiteX66" fmla="*/ 12204000 w 12868536"/>
              <a:gd name="connsiteY66" fmla="*/ 4199775 h 6858000"/>
              <a:gd name="connsiteX67" fmla="*/ 12043600 w 12868536"/>
              <a:gd name="connsiteY67" fmla="*/ 4290890 h 6858000"/>
              <a:gd name="connsiteX68" fmla="*/ 11789840 w 12868536"/>
              <a:gd name="connsiteY68" fmla="*/ 4290890 h 6858000"/>
              <a:gd name="connsiteX69" fmla="*/ 11090462 w 12868536"/>
              <a:gd name="connsiteY69" fmla="*/ 3894103 h 6858000"/>
              <a:gd name="connsiteX70" fmla="*/ 11056866 w 12868536"/>
              <a:gd name="connsiteY70" fmla="*/ 3894103 h 6858000"/>
              <a:gd name="connsiteX71" fmla="*/ 10357477 w 12868536"/>
              <a:gd name="connsiteY71" fmla="*/ 4290890 h 6858000"/>
              <a:gd name="connsiteX72" fmla="*/ 10104609 w 12868536"/>
              <a:gd name="connsiteY72" fmla="*/ 4290890 h 6858000"/>
              <a:gd name="connsiteX73" fmla="*/ 8882674 w 12868536"/>
              <a:gd name="connsiteY73" fmla="*/ 3594777 h 6858000"/>
              <a:gd name="connsiteX74" fmla="*/ 8629795 w 12868536"/>
              <a:gd name="connsiteY74" fmla="*/ 3594777 h 6858000"/>
              <a:gd name="connsiteX75" fmla="*/ 8250487 w 12868536"/>
              <a:gd name="connsiteY75" fmla="*/ 3809704 h 6858000"/>
              <a:gd name="connsiteX76" fmla="*/ 7997607 w 12868536"/>
              <a:gd name="connsiteY76" fmla="*/ 3809704 h 6858000"/>
              <a:gd name="connsiteX77" fmla="*/ 7298230 w 12868536"/>
              <a:gd name="connsiteY77" fmla="*/ 3415525 h 6858000"/>
              <a:gd name="connsiteX78" fmla="*/ 7281427 w 12868536"/>
              <a:gd name="connsiteY78" fmla="*/ 3410953 h 6858000"/>
              <a:gd name="connsiteX79" fmla="*/ 7264623 w 12868536"/>
              <a:gd name="connsiteY79" fmla="*/ 3415525 h 6858000"/>
              <a:gd name="connsiteX80" fmla="*/ 7176207 w 12868536"/>
              <a:gd name="connsiteY80" fmla="*/ 3467727 h 6858000"/>
              <a:gd name="connsiteX81" fmla="*/ 7145196 w 12868536"/>
              <a:gd name="connsiteY81" fmla="*/ 3556143 h 6858000"/>
              <a:gd name="connsiteX82" fmla="*/ 7171790 w 12868536"/>
              <a:gd name="connsiteY82" fmla="*/ 3584335 h 6858000"/>
              <a:gd name="connsiteX83" fmla="*/ 7997607 w 12868536"/>
              <a:gd name="connsiteY83" fmla="*/ 4053339 h 6858000"/>
              <a:gd name="connsiteX84" fmla="*/ 8250487 w 12868536"/>
              <a:gd name="connsiteY84" fmla="*/ 4053339 h 6858000"/>
              <a:gd name="connsiteX85" fmla="*/ 8629795 w 12868536"/>
              <a:gd name="connsiteY85" fmla="*/ 3838412 h 6858000"/>
              <a:gd name="connsiteX86" fmla="*/ 8882674 w 12868536"/>
              <a:gd name="connsiteY86" fmla="*/ 3838412 h 6858000"/>
              <a:gd name="connsiteX87" fmla="*/ 10104609 w 12868536"/>
              <a:gd name="connsiteY87" fmla="*/ 4534525 h 6858000"/>
              <a:gd name="connsiteX88" fmla="*/ 10357477 w 12868536"/>
              <a:gd name="connsiteY88" fmla="*/ 4534525 h 6858000"/>
              <a:gd name="connsiteX89" fmla="*/ 11056866 w 12868536"/>
              <a:gd name="connsiteY89" fmla="*/ 4136869 h 6858000"/>
              <a:gd name="connsiteX90" fmla="*/ 11090462 w 12868536"/>
              <a:gd name="connsiteY90" fmla="*/ 4136869 h 6858000"/>
              <a:gd name="connsiteX91" fmla="*/ 11789840 w 12868536"/>
              <a:gd name="connsiteY91" fmla="*/ 4534525 h 6858000"/>
              <a:gd name="connsiteX92" fmla="*/ 12043600 w 12868536"/>
              <a:gd name="connsiteY92" fmla="*/ 4534525 h 6858000"/>
              <a:gd name="connsiteX93" fmla="*/ 12204000 w 12868536"/>
              <a:gd name="connsiteY93" fmla="*/ 4443332 h 6858000"/>
              <a:gd name="connsiteX94" fmla="*/ 12204000 w 12868536"/>
              <a:gd name="connsiteY94" fmla="*/ 6858000 h 6858000"/>
              <a:gd name="connsiteX95" fmla="*/ 0 w 12868536"/>
              <a:gd name="connsiteY95" fmla="*/ 6858000 h 6858000"/>
              <a:gd name="connsiteX96" fmla="*/ 0 w 12868536"/>
              <a:gd name="connsiteY96" fmla="*/ 0 h 6858000"/>
              <a:gd name="connsiteX0" fmla="*/ 12204000 w 12204000"/>
              <a:gd name="connsiteY0" fmla="*/ 4199775 h 6858000"/>
              <a:gd name="connsiteX1" fmla="*/ 12204000 w 12204000"/>
              <a:gd name="connsiteY1" fmla="*/ 4443332 h 6858000"/>
              <a:gd name="connsiteX2" fmla="*/ 12204000 w 12204000"/>
              <a:gd name="connsiteY2" fmla="*/ 4199775 h 6858000"/>
              <a:gd name="connsiteX3" fmla="*/ 7281425 w 12204000"/>
              <a:gd name="connsiteY3" fmla="*/ 3889531 h 6858000"/>
              <a:gd name="connsiteX4" fmla="*/ 7264623 w 12204000"/>
              <a:gd name="connsiteY4" fmla="*/ 3894104 h 6858000"/>
              <a:gd name="connsiteX5" fmla="*/ 7176207 w 12204000"/>
              <a:gd name="connsiteY5" fmla="*/ 3946305 h 6858000"/>
              <a:gd name="connsiteX6" fmla="*/ 7151727 w 12204000"/>
              <a:gd name="connsiteY6" fmla="*/ 4037952 h 6858000"/>
              <a:gd name="connsiteX7" fmla="*/ 7176207 w 12204000"/>
              <a:gd name="connsiteY7" fmla="*/ 4062044 h 6858000"/>
              <a:gd name="connsiteX8" fmla="*/ 8002024 w 12204000"/>
              <a:gd name="connsiteY8" fmla="*/ 4531048 h 6858000"/>
              <a:gd name="connsiteX9" fmla="*/ 8254904 w 12204000"/>
              <a:gd name="connsiteY9" fmla="*/ 4531048 h 6858000"/>
              <a:gd name="connsiteX10" fmla="*/ 8634212 w 12204000"/>
              <a:gd name="connsiteY10" fmla="*/ 4315252 h 6858000"/>
              <a:gd name="connsiteX11" fmla="*/ 8887091 w 12204000"/>
              <a:gd name="connsiteY11" fmla="*/ 4315252 h 6858000"/>
              <a:gd name="connsiteX12" fmla="*/ 10109026 w 12204000"/>
              <a:gd name="connsiteY12" fmla="*/ 5011364 h 6858000"/>
              <a:gd name="connsiteX13" fmla="*/ 10361894 w 12204000"/>
              <a:gd name="connsiteY13" fmla="*/ 5011364 h 6858000"/>
              <a:gd name="connsiteX14" fmla="*/ 11183295 w 12204000"/>
              <a:gd name="connsiteY14" fmla="*/ 4541490 h 6858000"/>
              <a:gd name="connsiteX15" fmla="*/ 11208339 w 12204000"/>
              <a:gd name="connsiteY15" fmla="*/ 4451277 h 6858000"/>
              <a:gd name="connsiteX16" fmla="*/ 11183295 w 12204000"/>
              <a:gd name="connsiteY16" fmla="*/ 4426633 h 6858000"/>
              <a:gd name="connsiteX17" fmla="*/ 11094879 w 12204000"/>
              <a:gd name="connsiteY17" fmla="*/ 4373550 h 6858000"/>
              <a:gd name="connsiteX18" fmla="*/ 11061284 w 12204000"/>
              <a:gd name="connsiteY18" fmla="*/ 4373550 h 6858000"/>
              <a:gd name="connsiteX19" fmla="*/ 10361894 w 12204000"/>
              <a:gd name="connsiteY19" fmla="*/ 4771206 h 6858000"/>
              <a:gd name="connsiteX20" fmla="*/ 10104598 w 12204000"/>
              <a:gd name="connsiteY20" fmla="*/ 4770336 h 6858000"/>
              <a:gd name="connsiteX21" fmla="*/ 8882675 w 12204000"/>
              <a:gd name="connsiteY21" fmla="*/ 4074225 h 6858000"/>
              <a:gd name="connsiteX22" fmla="*/ 8629795 w 12204000"/>
              <a:gd name="connsiteY22" fmla="*/ 4074225 h 6858000"/>
              <a:gd name="connsiteX23" fmla="*/ 8250487 w 12204000"/>
              <a:gd name="connsiteY23" fmla="*/ 4289151 h 6858000"/>
              <a:gd name="connsiteX24" fmla="*/ 7997608 w 12204000"/>
              <a:gd name="connsiteY24" fmla="*/ 4289151 h 6858000"/>
              <a:gd name="connsiteX25" fmla="*/ 7298218 w 12204000"/>
              <a:gd name="connsiteY25" fmla="*/ 3894104 h 6858000"/>
              <a:gd name="connsiteX26" fmla="*/ 7281425 w 12204000"/>
              <a:gd name="connsiteY26" fmla="*/ 3889531 h 6858000"/>
              <a:gd name="connsiteX27" fmla="*/ 12204000 w 12204000"/>
              <a:gd name="connsiteY27" fmla="*/ 3724080 h 6858000"/>
              <a:gd name="connsiteX28" fmla="*/ 12204000 w 12204000"/>
              <a:gd name="connsiteY28" fmla="*/ 3962853 h 6858000"/>
              <a:gd name="connsiteX29" fmla="*/ 12204000 w 12204000"/>
              <a:gd name="connsiteY29" fmla="*/ 3724080 h 6858000"/>
              <a:gd name="connsiteX30" fmla="*/ 12204000 w 12204000"/>
              <a:gd name="connsiteY30" fmla="*/ 2611736 h 6858000"/>
              <a:gd name="connsiteX31" fmla="*/ 12204000 w 12204000"/>
              <a:gd name="connsiteY31" fmla="*/ 3481835 h 6858000"/>
              <a:gd name="connsiteX32" fmla="*/ 12204000 w 12204000"/>
              <a:gd name="connsiteY32" fmla="*/ 2611736 h 6858000"/>
              <a:gd name="connsiteX33" fmla="*/ 10020610 w 12204000"/>
              <a:gd name="connsiteY33" fmla="*/ 2606016 h 6858000"/>
              <a:gd name="connsiteX34" fmla="*/ 10147050 w 12204000"/>
              <a:gd name="connsiteY34" fmla="*/ 2639361 h 6858000"/>
              <a:gd name="connsiteX35" fmla="*/ 11789852 w 12204000"/>
              <a:gd name="connsiteY35" fmla="*/ 3573023 h 6858000"/>
              <a:gd name="connsiteX36" fmla="*/ 12043612 w 12204000"/>
              <a:gd name="connsiteY36" fmla="*/ 3573023 h 6858000"/>
              <a:gd name="connsiteX37" fmla="*/ 12204000 w 12204000"/>
              <a:gd name="connsiteY37" fmla="*/ 3481835 h 6858000"/>
              <a:gd name="connsiteX38" fmla="*/ 12204000 w 12204000"/>
              <a:gd name="connsiteY38" fmla="*/ 3724080 h 6858000"/>
              <a:gd name="connsiteX39" fmla="*/ 12047148 w 12204000"/>
              <a:gd name="connsiteY39" fmla="*/ 3813181 h 6858000"/>
              <a:gd name="connsiteX40" fmla="*/ 11789852 w 12204000"/>
              <a:gd name="connsiteY40" fmla="*/ 3812312 h 6858000"/>
              <a:gd name="connsiteX41" fmla="*/ 9894170 w 12204000"/>
              <a:gd name="connsiteY41" fmla="*/ 2735072 h 6858000"/>
              <a:gd name="connsiteX42" fmla="*/ 9872709 w 12204000"/>
              <a:gd name="connsiteY42" fmla="*/ 2660481 h 6858000"/>
              <a:gd name="connsiteX43" fmla="*/ 9894170 w 12204000"/>
              <a:gd name="connsiteY43" fmla="*/ 2639361 h 6858000"/>
              <a:gd name="connsiteX44" fmla="*/ 10020610 w 12204000"/>
              <a:gd name="connsiteY44" fmla="*/ 2606016 h 6858000"/>
              <a:gd name="connsiteX45" fmla="*/ 0 w 12204000"/>
              <a:gd name="connsiteY45" fmla="*/ 0 h 6858000"/>
              <a:gd name="connsiteX46" fmla="*/ 12204000 w 12204000"/>
              <a:gd name="connsiteY46" fmla="*/ 0 h 6858000"/>
              <a:gd name="connsiteX47" fmla="*/ 12204000 w 12204000"/>
              <a:gd name="connsiteY47" fmla="*/ 2611736 h 6858000"/>
              <a:gd name="connsiteX48" fmla="*/ 10144395 w 12204000"/>
              <a:gd name="connsiteY48" fmla="*/ 1442037 h 6858000"/>
              <a:gd name="connsiteX49" fmla="*/ 10017955 w 12204000"/>
              <a:gd name="connsiteY49" fmla="*/ 1408700 h 6858000"/>
              <a:gd name="connsiteX50" fmla="*/ 9891515 w 12204000"/>
              <a:gd name="connsiteY50" fmla="*/ 1442037 h 6858000"/>
              <a:gd name="connsiteX51" fmla="*/ 7171790 w 12204000"/>
              <a:gd name="connsiteY51" fmla="*/ 2989150 h 6858000"/>
              <a:gd name="connsiteX52" fmla="*/ 7146758 w 12204000"/>
              <a:gd name="connsiteY52" fmla="*/ 3079375 h 6858000"/>
              <a:gd name="connsiteX53" fmla="*/ 7171790 w 12204000"/>
              <a:gd name="connsiteY53" fmla="*/ 3104007 h 6858000"/>
              <a:gd name="connsiteX54" fmla="*/ 7997608 w 12204000"/>
              <a:gd name="connsiteY54" fmla="*/ 3573023 h 6858000"/>
              <a:gd name="connsiteX55" fmla="*/ 8250487 w 12204000"/>
              <a:gd name="connsiteY55" fmla="*/ 3573023 h 6858000"/>
              <a:gd name="connsiteX56" fmla="*/ 8629795 w 12204000"/>
              <a:gd name="connsiteY56" fmla="*/ 3358097 h 6858000"/>
              <a:gd name="connsiteX57" fmla="*/ 8882675 w 12204000"/>
              <a:gd name="connsiteY57" fmla="*/ 3358097 h 6858000"/>
              <a:gd name="connsiteX58" fmla="*/ 10104610 w 12204000"/>
              <a:gd name="connsiteY58" fmla="*/ 4054208 h 6858000"/>
              <a:gd name="connsiteX59" fmla="*/ 10357478 w 12204000"/>
              <a:gd name="connsiteY59" fmla="*/ 4054208 h 6858000"/>
              <a:gd name="connsiteX60" fmla="*/ 11056867 w 12204000"/>
              <a:gd name="connsiteY60" fmla="*/ 3657422 h 6858000"/>
              <a:gd name="connsiteX61" fmla="*/ 11090462 w 12204000"/>
              <a:gd name="connsiteY61" fmla="*/ 3657422 h 6858000"/>
              <a:gd name="connsiteX62" fmla="*/ 11789852 w 12204000"/>
              <a:gd name="connsiteY62" fmla="*/ 4054208 h 6858000"/>
              <a:gd name="connsiteX63" fmla="*/ 12043612 w 12204000"/>
              <a:gd name="connsiteY63" fmla="*/ 4054208 h 6858000"/>
              <a:gd name="connsiteX64" fmla="*/ 12204000 w 12204000"/>
              <a:gd name="connsiteY64" fmla="*/ 3962853 h 6858000"/>
              <a:gd name="connsiteX65" fmla="*/ 12204000 w 12204000"/>
              <a:gd name="connsiteY65" fmla="*/ 4199775 h 6858000"/>
              <a:gd name="connsiteX66" fmla="*/ 12043600 w 12204000"/>
              <a:gd name="connsiteY66" fmla="*/ 4290890 h 6858000"/>
              <a:gd name="connsiteX67" fmla="*/ 11789840 w 12204000"/>
              <a:gd name="connsiteY67" fmla="*/ 4290890 h 6858000"/>
              <a:gd name="connsiteX68" fmla="*/ 11090462 w 12204000"/>
              <a:gd name="connsiteY68" fmla="*/ 3894103 h 6858000"/>
              <a:gd name="connsiteX69" fmla="*/ 11056866 w 12204000"/>
              <a:gd name="connsiteY69" fmla="*/ 3894103 h 6858000"/>
              <a:gd name="connsiteX70" fmla="*/ 10357477 w 12204000"/>
              <a:gd name="connsiteY70" fmla="*/ 4290890 h 6858000"/>
              <a:gd name="connsiteX71" fmla="*/ 10104609 w 12204000"/>
              <a:gd name="connsiteY71" fmla="*/ 4290890 h 6858000"/>
              <a:gd name="connsiteX72" fmla="*/ 8882674 w 12204000"/>
              <a:gd name="connsiteY72" fmla="*/ 3594777 h 6858000"/>
              <a:gd name="connsiteX73" fmla="*/ 8629795 w 12204000"/>
              <a:gd name="connsiteY73" fmla="*/ 3594777 h 6858000"/>
              <a:gd name="connsiteX74" fmla="*/ 8250487 w 12204000"/>
              <a:gd name="connsiteY74" fmla="*/ 3809704 h 6858000"/>
              <a:gd name="connsiteX75" fmla="*/ 7997607 w 12204000"/>
              <a:gd name="connsiteY75" fmla="*/ 3809704 h 6858000"/>
              <a:gd name="connsiteX76" fmla="*/ 7298230 w 12204000"/>
              <a:gd name="connsiteY76" fmla="*/ 3415525 h 6858000"/>
              <a:gd name="connsiteX77" fmla="*/ 7281427 w 12204000"/>
              <a:gd name="connsiteY77" fmla="*/ 3410953 h 6858000"/>
              <a:gd name="connsiteX78" fmla="*/ 7264623 w 12204000"/>
              <a:gd name="connsiteY78" fmla="*/ 3415525 h 6858000"/>
              <a:gd name="connsiteX79" fmla="*/ 7176207 w 12204000"/>
              <a:gd name="connsiteY79" fmla="*/ 3467727 h 6858000"/>
              <a:gd name="connsiteX80" fmla="*/ 7145196 w 12204000"/>
              <a:gd name="connsiteY80" fmla="*/ 3556143 h 6858000"/>
              <a:gd name="connsiteX81" fmla="*/ 7171790 w 12204000"/>
              <a:gd name="connsiteY81" fmla="*/ 3584335 h 6858000"/>
              <a:gd name="connsiteX82" fmla="*/ 7997607 w 12204000"/>
              <a:gd name="connsiteY82" fmla="*/ 4053339 h 6858000"/>
              <a:gd name="connsiteX83" fmla="*/ 8250487 w 12204000"/>
              <a:gd name="connsiteY83" fmla="*/ 4053339 h 6858000"/>
              <a:gd name="connsiteX84" fmla="*/ 8629795 w 12204000"/>
              <a:gd name="connsiteY84" fmla="*/ 3838412 h 6858000"/>
              <a:gd name="connsiteX85" fmla="*/ 8882674 w 12204000"/>
              <a:gd name="connsiteY85" fmla="*/ 3838412 h 6858000"/>
              <a:gd name="connsiteX86" fmla="*/ 10104609 w 12204000"/>
              <a:gd name="connsiteY86" fmla="*/ 4534525 h 6858000"/>
              <a:gd name="connsiteX87" fmla="*/ 10357477 w 12204000"/>
              <a:gd name="connsiteY87" fmla="*/ 4534525 h 6858000"/>
              <a:gd name="connsiteX88" fmla="*/ 11056866 w 12204000"/>
              <a:gd name="connsiteY88" fmla="*/ 4136869 h 6858000"/>
              <a:gd name="connsiteX89" fmla="*/ 11090462 w 12204000"/>
              <a:gd name="connsiteY89" fmla="*/ 4136869 h 6858000"/>
              <a:gd name="connsiteX90" fmla="*/ 11789840 w 12204000"/>
              <a:gd name="connsiteY90" fmla="*/ 4534525 h 6858000"/>
              <a:gd name="connsiteX91" fmla="*/ 12043600 w 12204000"/>
              <a:gd name="connsiteY91" fmla="*/ 4534525 h 6858000"/>
              <a:gd name="connsiteX92" fmla="*/ 12204000 w 12204000"/>
              <a:gd name="connsiteY92" fmla="*/ 4443332 h 6858000"/>
              <a:gd name="connsiteX93" fmla="*/ 12204000 w 12204000"/>
              <a:gd name="connsiteY93" fmla="*/ 6858000 h 6858000"/>
              <a:gd name="connsiteX94" fmla="*/ 0 w 12204000"/>
              <a:gd name="connsiteY94" fmla="*/ 6858000 h 6858000"/>
              <a:gd name="connsiteX95" fmla="*/ 0 w 12204000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2204000" h="6858000">
                <a:moveTo>
                  <a:pt x="12204000" y="4199775"/>
                </a:moveTo>
                <a:lnTo>
                  <a:pt x="12204000" y="4443332"/>
                </a:lnTo>
                <a:lnTo>
                  <a:pt x="12204000" y="4199775"/>
                </a:lnTo>
                <a:close/>
                <a:moveTo>
                  <a:pt x="7281425" y="3889531"/>
                </a:moveTo>
                <a:cubicBezTo>
                  <a:pt x="7275612" y="3889531"/>
                  <a:pt x="7269797" y="3891055"/>
                  <a:pt x="7264623" y="3894104"/>
                </a:cubicBezTo>
                <a:lnTo>
                  <a:pt x="7176207" y="3946305"/>
                </a:lnTo>
                <a:cubicBezTo>
                  <a:pt x="7143739" y="3964970"/>
                  <a:pt x="7132779" y="4005989"/>
                  <a:pt x="7151727" y="4037952"/>
                </a:cubicBezTo>
                <a:cubicBezTo>
                  <a:pt x="7157647" y="4047924"/>
                  <a:pt x="7166081" y="4056217"/>
                  <a:pt x="7176207" y="4062044"/>
                </a:cubicBezTo>
                <a:lnTo>
                  <a:pt x="8002024" y="4531048"/>
                </a:lnTo>
                <a:cubicBezTo>
                  <a:pt x="8080268" y="4575497"/>
                  <a:pt x="8176660" y="4575497"/>
                  <a:pt x="8254904" y="4531048"/>
                </a:cubicBezTo>
                <a:lnTo>
                  <a:pt x="8634212" y="4315252"/>
                </a:lnTo>
                <a:cubicBezTo>
                  <a:pt x="8712455" y="4270792"/>
                  <a:pt x="8808848" y="4270792"/>
                  <a:pt x="8887091" y="4315252"/>
                </a:cubicBezTo>
                <a:lnTo>
                  <a:pt x="10109026" y="5011364"/>
                </a:lnTo>
                <a:cubicBezTo>
                  <a:pt x="10187258" y="5055824"/>
                  <a:pt x="10283662" y="5055824"/>
                  <a:pt x="10361894" y="5011364"/>
                </a:cubicBezTo>
                <a:lnTo>
                  <a:pt x="11183295" y="4541490"/>
                </a:lnTo>
                <a:cubicBezTo>
                  <a:pt x="11215528" y="4523377"/>
                  <a:pt x="11226734" y="4482993"/>
                  <a:pt x="11208339" y="4451277"/>
                </a:cubicBezTo>
                <a:cubicBezTo>
                  <a:pt x="11202383" y="4440999"/>
                  <a:pt x="11193726" y="4432494"/>
                  <a:pt x="11183295" y="4426633"/>
                </a:cubicBezTo>
                <a:lnTo>
                  <a:pt x="11094879" y="4373550"/>
                </a:lnTo>
                <a:cubicBezTo>
                  <a:pt x="11084530" y="4367454"/>
                  <a:pt x="11071632" y="4367454"/>
                  <a:pt x="11061284" y="4373550"/>
                </a:cubicBezTo>
                <a:lnTo>
                  <a:pt x="10361894" y="4771206"/>
                </a:lnTo>
                <a:cubicBezTo>
                  <a:pt x="10282382" y="4817088"/>
                  <a:pt x="10183793" y="4816747"/>
                  <a:pt x="10104598" y="4770336"/>
                </a:cubicBezTo>
                <a:lnTo>
                  <a:pt x="8882675" y="4074225"/>
                </a:lnTo>
                <a:cubicBezTo>
                  <a:pt x="8804431" y="4029764"/>
                  <a:pt x="8708039" y="4029764"/>
                  <a:pt x="8629795" y="4074225"/>
                </a:cubicBezTo>
                <a:lnTo>
                  <a:pt x="8250487" y="4289151"/>
                </a:lnTo>
                <a:cubicBezTo>
                  <a:pt x="8172443" y="4334329"/>
                  <a:pt x="8075640" y="4334329"/>
                  <a:pt x="7997608" y="4289151"/>
                </a:cubicBezTo>
                <a:lnTo>
                  <a:pt x="7298218" y="3894104"/>
                </a:lnTo>
                <a:cubicBezTo>
                  <a:pt x="7293050" y="3891055"/>
                  <a:pt x="7287238" y="3889531"/>
                  <a:pt x="7281425" y="3889531"/>
                </a:cubicBezTo>
                <a:close/>
                <a:moveTo>
                  <a:pt x="12204000" y="3724080"/>
                </a:moveTo>
                <a:lnTo>
                  <a:pt x="12204000" y="3962853"/>
                </a:lnTo>
                <a:lnTo>
                  <a:pt x="12204000" y="3724080"/>
                </a:lnTo>
                <a:close/>
                <a:moveTo>
                  <a:pt x="12204000" y="2611736"/>
                </a:moveTo>
                <a:lnTo>
                  <a:pt x="12204000" y="3481835"/>
                </a:lnTo>
                <a:lnTo>
                  <a:pt x="12204000" y="2611736"/>
                </a:lnTo>
                <a:close/>
                <a:moveTo>
                  <a:pt x="10020610" y="2606016"/>
                </a:moveTo>
                <a:cubicBezTo>
                  <a:pt x="10064269" y="2606016"/>
                  <a:pt x="10107928" y="2617131"/>
                  <a:pt x="10147050" y="2639361"/>
                </a:cubicBezTo>
                <a:lnTo>
                  <a:pt x="11789852" y="3573023"/>
                </a:lnTo>
                <a:cubicBezTo>
                  <a:pt x="11868412" y="3617448"/>
                  <a:pt x="11965052" y="3617448"/>
                  <a:pt x="12043612" y="3573023"/>
                </a:cubicBezTo>
                <a:lnTo>
                  <a:pt x="12204000" y="3481835"/>
                </a:lnTo>
                <a:lnTo>
                  <a:pt x="12204000" y="3724080"/>
                </a:lnTo>
                <a:lnTo>
                  <a:pt x="12047148" y="3813181"/>
                </a:lnTo>
                <a:cubicBezTo>
                  <a:pt x="11967530" y="3858687"/>
                  <a:pt x="11869152" y="3858358"/>
                  <a:pt x="11789852" y="3812312"/>
                </a:cubicBezTo>
                <a:lnTo>
                  <a:pt x="9894170" y="2735072"/>
                </a:lnTo>
                <a:cubicBezTo>
                  <a:pt x="9867318" y="2720307"/>
                  <a:pt x="9857709" y="2686911"/>
                  <a:pt x="9872709" y="2660481"/>
                </a:cubicBezTo>
                <a:cubicBezTo>
                  <a:pt x="9877736" y="2651613"/>
                  <a:pt x="9885172" y="2644307"/>
                  <a:pt x="9894170" y="2639361"/>
                </a:cubicBezTo>
                <a:cubicBezTo>
                  <a:pt x="9933292" y="2617131"/>
                  <a:pt x="9976951" y="2606016"/>
                  <a:pt x="10020610" y="2606016"/>
                </a:cubicBezTo>
                <a:close/>
                <a:moveTo>
                  <a:pt x="0" y="0"/>
                </a:moveTo>
                <a:lnTo>
                  <a:pt x="12204000" y="0"/>
                </a:lnTo>
                <a:lnTo>
                  <a:pt x="12204000" y="2611736"/>
                </a:lnTo>
                <a:lnTo>
                  <a:pt x="10144395" y="1442037"/>
                </a:lnTo>
                <a:cubicBezTo>
                  <a:pt x="10105273" y="1419812"/>
                  <a:pt x="10061614" y="1408700"/>
                  <a:pt x="10017955" y="1408700"/>
                </a:cubicBezTo>
                <a:cubicBezTo>
                  <a:pt x="9974296" y="1408700"/>
                  <a:pt x="9930637" y="1419812"/>
                  <a:pt x="9891515" y="1442037"/>
                </a:cubicBezTo>
                <a:lnTo>
                  <a:pt x="7171790" y="2989150"/>
                </a:lnTo>
                <a:cubicBezTo>
                  <a:pt x="7139557" y="3007263"/>
                  <a:pt x="7128351" y="3047647"/>
                  <a:pt x="7146758" y="3079375"/>
                </a:cubicBezTo>
                <a:cubicBezTo>
                  <a:pt x="7152714" y="3089641"/>
                  <a:pt x="7161359" y="3098146"/>
                  <a:pt x="7171790" y="3104007"/>
                </a:cubicBezTo>
                <a:lnTo>
                  <a:pt x="7997608" y="3573023"/>
                </a:lnTo>
                <a:cubicBezTo>
                  <a:pt x="8075851" y="3617472"/>
                  <a:pt x="8172244" y="3617472"/>
                  <a:pt x="8250487" y="3573023"/>
                </a:cubicBezTo>
                <a:lnTo>
                  <a:pt x="8629795" y="3358097"/>
                </a:lnTo>
                <a:cubicBezTo>
                  <a:pt x="8707839" y="3312908"/>
                  <a:pt x="8804642" y="3312908"/>
                  <a:pt x="8882675" y="3358097"/>
                </a:cubicBezTo>
                <a:lnTo>
                  <a:pt x="10104610" y="4054208"/>
                </a:lnTo>
                <a:cubicBezTo>
                  <a:pt x="10182853" y="4098657"/>
                  <a:pt x="10279246" y="4098657"/>
                  <a:pt x="10357478" y="4054208"/>
                </a:cubicBezTo>
                <a:lnTo>
                  <a:pt x="11056867" y="3657422"/>
                </a:lnTo>
                <a:cubicBezTo>
                  <a:pt x="11067216" y="3651325"/>
                  <a:pt x="11080125" y="3651325"/>
                  <a:pt x="11090462" y="3657422"/>
                </a:cubicBezTo>
                <a:lnTo>
                  <a:pt x="11789852" y="4054208"/>
                </a:lnTo>
                <a:cubicBezTo>
                  <a:pt x="11868412" y="4098634"/>
                  <a:pt x="11965052" y="4098634"/>
                  <a:pt x="12043612" y="4054208"/>
                </a:cubicBezTo>
                <a:lnTo>
                  <a:pt x="12204000" y="3962853"/>
                </a:lnTo>
                <a:lnTo>
                  <a:pt x="12204000" y="4199775"/>
                </a:lnTo>
                <a:lnTo>
                  <a:pt x="12043600" y="4290890"/>
                </a:lnTo>
                <a:cubicBezTo>
                  <a:pt x="11965239" y="4336043"/>
                  <a:pt x="11868212" y="4336043"/>
                  <a:pt x="11789840" y="4290890"/>
                </a:cubicBezTo>
                <a:lnTo>
                  <a:pt x="11090462" y="3894103"/>
                </a:lnTo>
                <a:cubicBezTo>
                  <a:pt x="11080113" y="3888006"/>
                  <a:pt x="11067204" y="3888006"/>
                  <a:pt x="11056866" y="3894103"/>
                </a:cubicBezTo>
                <a:lnTo>
                  <a:pt x="10357477" y="4290890"/>
                </a:lnTo>
                <a:cubicBezTo>
                  <a:pt x="10279445" y="4336078"/>
                  <a:pt x="10182642" y="4336078"/>
                  <a:pt x="10104609" y="4290890"/>
                </a:cubicBezTo>
                <a:lnTo>
                  <a:pt x="8882674" y="3594777"/>
                </a:lnTo>
                <a:cubicBezTo>
                  <a:pt x="8804431" y="3550317"/>
                  <a:pt x="8708038" y="3550317"/>
                  <a:pt x="8629795" y="3594777"/>
                </a:cubicBezTo>
                <a:lnTo>
                  <a:pt x="8250487" y="3809704"/>
                </a:lnTo>
                <a:cubicBezTo>
                  <a:pt x="8172243" y="3854153"/>
                  <a:pt x="8075851" y="3854153"/>
                  <a:pt x="7997607" y="3809704"/>
                </a:cubicBezTo>
                <a:lnTo>
                  <a:pt x="7298230" y="3415525"/>
                </a:lnTo>
                <a:cubicBezTo>
                  <a:pt x="7293056" y="3412477"/>
                  <a:pt x="7287241" y="3410953"/>
                  <a:pt x="7281427" y="3410953"/>
                </a:cubicBezTo>
                <a:cubicBezTo>
                  <a:pt x="7275612" y="3410953"/>
                  <a:pt x="7269797" y="3412477"/>
                  <a:pt x="7264623" y="3415525"/>
                </a:cubicBezTo>
                <a:lnTo>
                  <a:pt x="7176207" y="3467727"/>
                </a:lnTo>
                <a:cubicBezTo>
                  <a:pt x="7142835" y="3483714"/>
                  <a:pt x="7128962" y="3523300"/>
                  <a:pt x="7145196" y="3556143"/>
                </a:cubicBezTo>
                <a:cubicBezTo>
                  <a:pt x="7151022" y="3567925"/>
                  <a:pt x="7160278" y="3577733"/>
                  <a:pt x="7171790" y="3584335"/>
                </a:cubicBezTo>
                <a:lnTo>
                  <a:pt x="7997607" y="4053339"/>
                </a:lnTo>
                <a:cubicBezTo>
                  <a:pt x="8075851" y="4097788"/>
                  <a:pt x="8172243" y="4097788"/>
                  <a:pt x="8250487" y="4053339"/>
                </a:cubicBezTo>
                <a:lnTo>
                  <a:pt x="8629795" y="3838412"/>
                </a:lnTo>
                <a:cubicBezTo>
                  <a:pt x="8708038" y="3793952"/>
                  <a:pt x="8804431" y="3793952"/>
                  <a:pt x="8882674" y="3838412"/>
                </a:cubicBezTo>
                <a:lnTo>
                  <a:pt x="10104609" y="4534525"/>
                </a:lnTo>
                <a:cubicBezTo>
                  <a:pt x="10182841" y="4578985"/>
                  <a:pt x="10279233" y="4578985"/>
                  <a:pt x="10357477" y="4534525"/>
                </a:cubicBezTo>
                <a:lnTo>
                  <a:pt x="11056866" y="4136869"/>
                </a:lnTo>
                <a:cubicBezTo>
                  <a:pt x="11067204" y="4130784"/>
                  <a:pt x="11080113" y="4130784"/>
                  <a:pt x="11090462" y="4136869"/>
                </a:cubicBezTo>
                <a:lnTo>
                  <a:pt x="11789840" y="4534525"/>
                </a:lnTo>
                <a:cubicBezTo>
                  <a:pt x="11868400" y="4578962"/>
                  <a:pt x="11965039" y="4578962"/>
                  <a:pt x="12043600" y="4534525"/>
                </a:cubicBezTo>
                <a:lnTo>
                  <a:pt x="12204000" y="4443332"/>
                </a:lnTo>
                <a:lnTo>
                  <a:pt x="1220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7522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5988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rgbClr val="FFFFFF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5988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rgbClr val="FFFFFF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011688"/>
      </p:ext>
    </p:extLst>
  </p:cSld>
  <p:clrMapOvr>
    <a:masterClrMapping/>
  </p:clrMapOvr>
  <p:hf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8_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504877A2-C69F-4D26-B984-9962C9290D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00" y="-46800"/>
            <a:ext cx="12192000" cy="6858000"/>
          </a:xfrm>
          <a:prstGeom prst="rect">
            <a:avLst/>
          </a:prstGeom>
        </p:spPr>
      </p:pic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16A0243-FEB4-487C-B5F4-5C9E4544F571}" type="datetime1">
              <a:rPr lang="fi-FI" smtClean="0"/>
              <a:t>14.10.2025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A211295C-73B3-4B6F-B6B7-CFCEA3FFE820}"/>
              </a:ext>
            </a:extLst>
          </p:cNvPr>
          <p:cNvSpPr/>
          <p:nvPr/>
        </p:nvSpPr>
        <p:spPr bwMode="hidden">
          <a:xfrm>
            <a:off x="0" y="0"/>
            <a:ext cx="12204000" cy="6858000"/>
          </a:xfrm>
          <a:custGeom>
            <a:avLst/>
            <a:gdLst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893581 w 12902436"/>
              <a:gd name="connsiteY44" fmla="*/ 3013794 h 6858000"/>
              <a:gd name="connsiteX45" fmla="*/ 12868549 w 12902436"/>
              <a:gd name="connsiteY45" fmla="*/ 3104007 h 6858000"/>
              <a:gd name="connsiteX46" fmla="*/ 12204000 w 12902436"/>
              <a:gd name="connsiteY46" fmla="*/ 3481835 h 6858000"/>
              <a:gd name="connsiteX47" fmla="*/ 10020610 w 12902436"/>
              <a:gd name="connsiteY47" fmla="*/ 2606016 h 6858000"/>
              <a:gd name="connsiteX48" fmla="*/ 10147050 w 12902436"/>
              <a:gd name="connsiteY48" fmla="*/ 2639361 h 6858000"/>
              <a:gd name="connsiteX49" fmla="*/ 11789852 w 12902436"/>
              <a:gd name="connsiteY49" fmla="*/ 3573023 h 6858000"/>
              <a:gd name="connsiteX50" fmla="*/ 12043612 w 12902436"/>
              <a:gd name="connsiteY50" fmla="*/ 3573023 h 6858000"/>
              <a:gd name="connsiteX51" fmla="*/ 12204000 w 12902436"/>
              <a:gd name="connsiteY51" fmla="*/ 3481835 h 6858000"/>
              <a:gd name="connsiteX52" fmla="*/ 12204000 w 12902436"/>
              <a:gd name="connsiteY52" fmla="*/ 3724080 h 6858000"/>
              <a:gd name="connsiteX53" fmla="*/ 12047148 w 12902436"/>
              <a:gd name="connsiteY53" fmla="*/ 3813181 h 6858000"/>
              <a:gd name="connsiteX54" fmla="*/ 11789852 w 12902436"/>
              <a:gd name="connsiteY54" fmla="*/ 3812312 h 6858000"/>
              <a:gd name="connsiteX55" fmla="*/ 9894170 w 12902436"/>
              <a:gd name="connsiteY55" fmla="*/ 2735072 h 6858000"/>
              <a:gd name="connsiteX56" fmla="*/ 9872709 w 12902436"/>
              <a:gd name="connsiteY56" fmla="*/ 2660481 h 6858000"/>
              <a:gd name="connsiteX57" fmla="*/ 9894170 w 12902436"/>
              <a:gd name="connsiteY57" fmla="*/ 2639361 h 6858000"/>
              <a:gd name="connsiteX58" fmla="*/ 10020610 w 12902436"/>
              <a:gd name="connsiteY58" fmla="*/ 2606016 h 6858000"/>
              <a:gd name="connsiteX59" fmla="*/ 0 w 12902436"/>
              <a:gd name="connsiteY59" fmla="*/ 0 h 6858000"/>
              <a:gd name="connsiteX60" fmla="*/ 12204000 w 12902436"/>
              <a:gd name="connsiteY60" fmla="*/ 0 h 6858000"/>
              <a:gd name="connsiteX61" fmla="*/ 12204000 w 12902436"/>
              <a:gd name="connsiteY61" fmla="*/ 2611736 h 6858000"/>
              <a:gd name="connsiteX62" fmla="*/ 10144395 w 12902436"/>
              <a:gd name="connsiteY62" fmla="*/ 1442037 h 6858000"/>
              <a:gd name="connsiteX63" fmla="*/ 10017955 w 12902436"/>
              <a:gd name="connsiteY63" fmla="*/ 1408700 h 6858000"/>
              <a:gd name="connsiteX64" fmla="*/ 9891515 w 12902436"/>
              <a:gd name="connsiteY64" fmla="*/ 1442037 h 6858000"/>
              <a:gd name="connsiteX65" fmla="*/ 7171790 w 12902436"/>
              <a:gd name="connsiteY65" fmla="*/ 2989150 h 6858000"/>
              <a:gd name="connsiteX66" fmla="*/ 7146758 w 12902436"/>
              <a:gd name="connsiteY66" fmla="*/ 3079375 h 6858000"/>
              <a:gd name="connsiteX67" fmla="*/ 7171790 w 12902436"/>
              <a:gd name="connsiteY67" fmla="*/ 3104007 h 6858000"/>
              <a:gd name="connsiteX68" fmla="*/ 7997608 w 12902436"/>
              <a:gd name="connsiteY68" fmla="*/ 3573023 h 6858000"/>
              <a:gd name="connsiteX69" fmla="*/ 8250487 w 12902436"/>
              <a:gd name="connsiteY69" fmla="*/ 3573023 h 6858000"/>
              <a:gd name="connsiteX70" fmla="*/ 8629795 w 12902436"/>
              <a:gd name="connsiteY70" fmla="*/ 3358097 h 6858000"/>
              <a:gd name="connsiteX71" fmla="*/ 8882675 w 12902436"/>
              <a:gd name="connsiteY71" fmla="*/ 3358097 h 6858000"/>
              <a:gd name="connsiteX72" fmla="*/ 10104610 w 12902436"/>
              <a:gd name="connsiteY72" fmla="*/ 4054208 h 6858000"/>
              <a:gd name="connsiteX73" fmla="*/ 10357478 w 12902436"/>
              <a:gd name="connsiteY73" fmla="*/ 4054208 h 6858000"/>
              <a:gd name="connsiteX74" fmla="*/ 11056867 w 12902436"/>
              <a:gd name="connsiteY74" fmla="*/ 3657422 h 6858000"/>
              <a:gd name="connsiteX75" fmla="*/ 11090462 w 12902436"/>
              <a:gd name="connsiteY75" fmla="*/ 3657422 h 6858000"/>
              <a:gd name="connsiteX76" fmla="*/ 11789852 w 12902436"/>
              <a:gd name="connsiteY76" fmla="*/ 4054208 h 6858000"/>
              <a:gd name="connsiteX77" fmla="*/ 12043612 w 12902436"/>
              <a:gd name="connsiteY77" fmla="*/ 4054208 h 6858000"/>
              <a:gd name="connsiteX78" fmla="*/ 12204000 w 12902436"/>
              <a:gd name="connsiteY78" fmla="*/ 3962853 h 6858000"/>
              <a:gd name="connsiteX79" fmla="*/ 12204000 w 12902436"/>
              <a:gd name="connsiteY79" fmla="*/ 4199775 h 6858000"/>
              <a:gd name="connsiteX80" fmla="*/ 12043600 w 12902436"/>
              <a:gd name="connsiteY80" fmla="*/ 4290890 h 6858000"/>
              <a:gd name="connsiteX81" fmla="*/ 11789840 w 12902436"/>
              <a:gd name="connsiteY81" fmla="*/ 4290890 h 6858000"/>
              <a:gd name="connsiteX82" fmla="*/ 11090462 w 12902436"/>
              <a:gd name="connsiteY82" fmla="*/ 3894103 h 6858000"/>
              <a:gd name="connsiteX83" fmla="*/ 11056866 w 12902436"/>
              <a:gd name="connsiteY83" fmla="*/ 3894103 h 6858000"/>
              <a:gd name="connsiteX84" fmla="*/ 10357477 w 12902436"/>
              <a:gd name="connsiteY84" fmla="*/ 4290890 h 6858000"/>
              <a:gd name="connsiteX85" fmla="*/ 10104609 w 12902436"/>
              <a:gd name="connsiteY85" fmla="*/ 4290890 h 6858000"/>
              <a:gd name="connsiteX86" fmla="*/ 8882674 w 12902436"/>
              <a:gd name="connsiteY86" fmla="*/ 3594777 h 6858000"/>
              <a:gd name="connsiteX87" fmla="*/ 8629795 w 12902436"/>
              <a:gd name="connsiteY87" fmla="*/ 3594777 h 6858000"/>
              <a:gd name="connsiteX88" fmla="*/ 8250487 w 12902436"/>
              <a:gd name="connsiteY88" fmla="*/ 3809704 h 6858000"/>
              <a:gd name="connsiteX89" fmla="*/ 7997607 w 12902436"/>
              <a:gd name="connsiteY89" fmla="*/ 3809704 h 6858000"/>
              <a:gd name="connsiteX90" fmla="*/ 7298230 w 12902436"/>
              <a:gd name="connsiteY90" fmla="*/ 3415525 h 6858000"/>
              <a:gd name="connsiteX91" fmla="*/ 7281427 w 12902436"/>
              <a:gd name="connsiteY91" fmla="*/ 3410953 h 6858000"/>
              <a:gd name="connsiteX92" fmla="*/ 7264623 w 12902436"/>
              <a:gd name="connsiteY92" fmla="*/ 3415525 h 6858000"/>
              <a:gd name="connsiteX93" fmla="*/ 7176207 w 12902436"/>
              <a:gd name="connsiteY93" fmla="*/ 3467727 h 6858000"/>
              <a:gd name="connsiteX94" fmla="*/ 7145196 w 12902436"/>
              <a:gd name="connsiteY94" fmla="*/ 3556143 h 6858000"/>
              <a:gd name="connsiteX95" fmla="*/ 7171790 w 12902436"/>
              <a:gd name="connsiteY95" fmla="*/ 3584335 h 6858000"/>
              <a:gd name="connsiteX96" fmla="*/ 7997607 w 12902436"/>
              <a:gd name="connsiteY96" fmla="*/ 4053339 h 6858000"/>
              <a:gd name="connsiteX97" fmla="*/ 8250487 w 12902436"/>
              <a:gd name="connsiteY97" fmla="*/ 4053339 h 6858000"/>
              <a:gd name="connsiteX98" fmla="*/ 8629795 w 12902436"/>
              <a:gd name="connsiteY98" fmla="*/ 3838412 h 6858000"/>
              <a:gd name="connsiteX99" fmla="*/ 8882674 w 12902436"/>
              <a:gd name="connsiteY99" fmla="*/ 3838412 h 6858000"/>
              <a:gd name="connsiteX100" fmla="*/ 10104609 w 12902436"/>
              <a:gd name="connsiteY100" fmla="*/ 4534525 h 6858000"/>
              <a:gd name="connsiteX101" fmla="*/ 10357477 w 12902436"/>
              <a:gd name="connsiteY101" fmla="*/ 4534525 h 6858000"/>
              <a:gd name="connsiteX102" fmla="*/ 11056866 w 12902436"/>
              <a:gd name="connsiteY102" fmla="*/ 4136869 h 6858000"/>
              <a:gd name="connsiteX103" fmla="*/ 11090462 w 12902436"/>
              <a:gd name="connsiteY103" fmla="*/ 4136869 h 6858000"/>
              <a:gd name="connsiteX104" fmla="*/ 11789840 w 12902436"/>
              <a:gd name="connsiteY104" fmla="*/ 4534525 h 6858000"/>
              <a:gd name="connsiteX105" fmla="*/ 12043600 w 12902436"/>
              <a:gd name="connsiteY105" fmla="*/ 4534525 h 6858000"/>
              <a:gd name="connsiteX106" fmla="*/ 12204000 w 12902436"/>
              <a:gd name="connsiteY106" fmla="*/ 4443332 h 6858000"/>
              <a:gd name="connsiteX107" fmla="*/ 12204000 w 12902436"/>
              <a:gd name="connsiteY107" fmla="*/ 6858000 h 6858000"/>
              <a:gd name="connsiteX108" fmla="*/ 0 w 12902436"/>
              <a:gd name="connsiteY108" fmla="*/ 6858000 h 6858000"/>
              <a:gd name="connsiteX0" fmla="*/ 12761647 w 12938992"/>
              <a:gd name="connsiteY0" fmla="*/ 3890190 h 6858000"/>
              <a:gd name="connsiteX1" fmla="*/ 12780120 w 12938992"/>
              <a:gd name="connsiteY1" fmla="*/ 3897580 h 6858000"/>
              <a:gd name="connsiteX2" fmla="*/ 12868536 w 12938992"/>
              <a:gd name="connsiteY2" fmla="*/ 3949793 h 6858000"/>
              <a:gd name="connsiteX3" fmla="*/ 12893016 w 12938992"/>
              <a:gd name="connsiteY3" fmla="*/ 3973874 h 6858000"/>
              <a:gd name="connsiteX4" fmla="*/ 12868536 w 12938992"/>
              <a:gd name="connsiteY4" fmla="*/ 4065520 h 6858000"/>
              <a:gd name="connsiteX5" fmla="*/ 12204000 w 12938992"/>
              <a:gd name="connsiteY5" fmla="*/ 4443332 h 6858000"/>
              <a:gd name="connsiteX6" fmla="*/ 12204000 w 12938992"/>
              <a:gd name="connsiteY6" fmla="*/ 4199775 h 6858000"/>
              <a:gd name="connsiteX7" fmla="*/ 12742108 w 12938992"/>
              <a:gd name="connsiteY7" fmla="*/ 3894103 h 6858000"/>
              <a:gd name="connsiteX8" fmla="*/ 12761647 w 12938992"/>
              <a:gd name="connsiteY8" fmla="*/ 3890190 h 6858000"/>
              <a:gd name="connsiteX9" fmla="*/ 7281425 w 12938992"/>
              <a:gd name="connsiteY9" fmla="*/ 3889531 h 6858000"/>
              <a:gd name="connsiteX10" fmla="*/ 7264623 w 12938992"/>
              <a:gd name="connsiteY10" fmla="*/ 3894104 h 6858000"/>
              <a:gd name="connsiteX11" fmla="*/ 7176207 w 12938992"/>
              <a:gd name="connsiteY11" fmla="*/ 3946305 h 6858000"/>
              <a:gd name="connsiteX12" fmla="*/ 7151727 w 12938992"/>
              <a:gd name="connsiteY12" fmla="*/ 4037952 h 6858000"/>
              <a:gd name="connsiteX13" fmla="*/ 7176207 w 12938992"/>
              <a:gd name="connsiteY13" fmla="*/ 4062044 h 6858000"/>
              <a:gd name="connsiteX14" fmla="*/ 8002024 w 12938992"/>
              <a:gd name="connsiteY14" fmla="*/ 4531048 h 6858000"/>
              <a:gd name="connsiteX15" fmla="*/ 8254904 w 12938992"/>
              <a:gd name="connsiteY15" fmla="*/ 4531048 h 6858000"/>
              <a:gd name="connsiteX16" fmla="*/ 8634212 w 12938992"/>
              <a:gd name="connsiteY16" fmla="*/ 4315252 h 6858000"/>
              <a:gd name="connsiteX17" fmla="*/ 8887091 w 12938992"/>
              <a:gd name="connsiteY17" fmla="*/ 4315252 h 6858000"/>
              <a:gd name="connsiteX18" fmla="*/ 10109026 w 12938992"/>
              <a:gd name="connsiteY18" fmla="*/ 5011364 h 6858000"/>
              <a:gd name="connsiteX19" fmla="*/ 10361894 w 12938992"/>
              <a:gd name="connsiteY19" fmla="*/ 5011364 h 6858000"/>
              <a:gd name="connsiteX20" fmla="*/ 11183295 w 12938992"/>
              <a:gd name="connsiteY20" fmla="*/ 4541490 h 6858000"/>
              <a:gd name="connsiteX21" fmla="*/ 11208339 w 12938992"/>
              <a:gd name="connsiteY21" fmla="*/ 4451277 h 6858000"/>
              <a:gd name="connsiteX22" fmla="*/ 11183295 w 12938992"/>
              <a:gd name="connsiteY22" fmla="*/ 4426633 h 6858000"/>
              <a:gd name="connsiteX23" fmla="*/ 11094879 w 12938992"/>
              <a:gd name="connsiteY23" fmla="*/ 4373550 h 6858000"/>
              <a:gd name="connsiteX24" fmla="*/ 11061284 w 12938992"/>
              <a:gd name="connsiteY24" fmla="*/ 4373550 h 6858000"/>
              <a:gd name="connsiteX25" fmla="*/ 10361894 w 12938992"/>
              <a:gd name="connsiteY25" fmla="*/ 4771206 h 6858000"/>
              <a:gd name="connsiteX26" fmla="*/ 10104598 w 12938992"/>
              <a:gd name="connsiteY26" fmla="*/ 4770336 h 6858000"/>
              <a:gd name="connsiteX27" fmla="*/ 8882675 w 12938992"/>
              <a:gd name="connsiteY27" fmla="*/ 4074225 h 6858000"/>
              <a:gd name="connsiteX28" fmla="*/ 8629795 w 12938992"/>
              <a:gd name="connsiteY28" fmla="*/ 4074225 h 6858000"/>
              <a:gd name="connsiteX29" fmla="*/ 8250487 w 12938992"/>
              <a:gd name="connsiteY29" fmla="*/ 4289151 h 6858000"/>
              <a:gd name="connsiteX30" fmla="*/ 7997608 w 12938992"/>
              <a:gd name="connsiteY30" fmla="*/ 4289151 h 6858000"/>
              <a:gd name="connsiteX31" fmla="*/ 7298218 w 12938992"/>
              <a:gd name="connsiteY31" fmla="*/ 3894104 h 6858000"/>
              <a:gd name="connsiteX32" fmla="*/ 7281425 w 12938992"/>
              <a:gd name="connsiteY32" fmla="*/ 3889531 h 6858000"/>
              <a:gd name="connsiteX33" fmla="*/ 12762888 w 12938992"/>
              <a:gd name="connsiteY33" fmla="*/ 3412096 h 6858000"/>
              <a:gd name="connsiteX34" fmla="*/ 12780132 w 12938992"/>
              <a:gd name="connsiteY34" fmla="*/ 3416395 h 6858000"/>
              <a:gd name="connsiteX35" fmla="*/ 12868549 w 12938992"/>
              <a:gd name="connsiteY35" fmla="*/ 3469465 h 6858000"/>
              <a:gd name="connsiteX36" fmla="*/ 12893581 w 12938992"/>
              <a:gd name="connsiteY36" fmla="*/ 3494110 h 6858000"/>
              <a:gd name="connsiteX37" fmla="*/ 12868549 w 12938992"/>
              <a:gd name="connsiteY37" fmla="*/ 3584335 h 6858000"/>
              <a:gd name="connsiteX38" fmla="*/ 12204000 w 12938992"/>
              <a:gd name="connsiteY38" fmla="*/ 3962853 h 6858000"/>
              <a:gd name="connsiteX39" fmla="*/ 12204000 w 12938992"/>
              <a:gd name="connsiteY39" fmla="*/ 3724080 h 6858000"/>
              <a:gd name="connsiteX40" fmla="*/ 12745645 w 12938992"/>
              <a:gd name="connsiteY40" fmla="*/ 3416395 h 6858000"/>
              <a:gd name="connsiteX41" fmla="*/ 12762888 w 12938992"/>
              <a:gd name="connsiteY41" fmla="*/ 3412096 h 6858000"/>
              <a:gd name="connsiteX42" fmla="*/ 12204000 w 12938992"/>
              <a:gd name="connsiteY42" fmla="*/ 2611736 h 6858000"/>
              <a:gd name="connsiteX43" fmla="*/ 12868549 w 12938992"/>
              <a:gd name="connsiteY43" fmla="*/ 2989150 h 6858000"/>
              <a:gd name="connsiteX44" fmla="*/ 12893581 w 12938992"/>
              <a:gd name="connsiteY44" fmla="*/ 3013794 h 6858000"/>
              <a:gd name="connsiteX45" fmla="*/ 12204000 w 12938992"/>
              <a:gd name="connsiteY45" fmla="*/ 3481835 h 6858000"/>
              <a:gd name="connsiteX46" fmla="*/ 12204000 w 12938992"/>
              <a:gd name="connsiteY46" fmla="*/ 2611736 h 6858000"/>
              <a:gd name="connsiteX47" fmla="*/ 10020610 w 12938992"/>
              <a:gd name="connsiteY47" fmla="*/ 2606016 h 6858000"/>
              <a:gd name="connsiteX48" fmla="*/ 10147050 w 12938992"/>
              <a:gd name="connsiteY48" fmla="*/ 2639361 h 6858000"/>
              <a:gd name="connsiteX49" fmla="*/ 11789852 w 12938992"/>
              <a:gd name="connsiteY49" fmla="*/ 3573023 h 6858000"/>
              <a:gd name="connsiteX50" fmla="*/ 12043612 w 12938992"/>
              <a:gd name="connsiteY50" fmla="*/ 3573023 h 6858000"/>
              <a:gd name="connsiteX51" fmla="*/ 12204000 w 12938992"/>
              <a:gd name="connsiteY51" fmla="*/ 3481835 h 6858000"/>
              <a:gd name="connsiteX52" fmla="*/ 12204000 w 12938992"/>
              <a:gd name="connsiteY52" fmla="*/ 3724080 h 6858000"/>
              <a:gd name="connsiteX53" fmla="*/ 12047148 w 12938992"/>
              <a:gd name="connsiteY53" fmla="*/ 3813181 h 6858000"/>
              <a:gd name="connsiteX54" fmla="*/ 11789852 w 12938992"/>
              <a:gd name="connsiteY54" fmla="*/ 3812312 h 6858000"/>
              <a:gd name="connsiteX55" fmla="*/ 9894170 w 12938992"/>
              <a:gd name="connsiteY55" fmla="*/ 2735072 h 6858000"/>
              <a:gd name="connsiteX56" fmla="*/ 9872709 w 12938992"/>
              <a:gd name="connsiteY56" fmla="*/ 2660481 h 6858000"/>
              <a:gd name="connsiteX57" fmla="*/ 9894170 w 12938992"/>
              <a:gd name="connsiteY57" fmla="*/ 2639361 h 6858000"/>
              <a:gd name="connsiteX58" fmla="*/ 10020610 w 12938992"/>
              <a:gd name="connsiteY58" fmla="*/ 2606016 h 6858000"/>
              <a:gd name="connsiteX59" fmla="*/ 0 w 12938992"/>
              <a:gd name="connsiteY59" fmla="*/ 0 h 6858000"/>
              <a:gd name="connsiteX60" fmla="*/ 12204000 w 12938992"/>
              <a:gd name="connsiteY60" fmla="*/ 0 h 6858000"/>
              <a:gd name="connsiteX61" fmla="*/ 12204000 w 12938992"/>
              <a:gd name="connsiteY61" fmla="*/ 2611736 h 6858000"/>
              <a:gd name="connsiteX62" fmla="*/ 10144395 w 12938992"/>
              <a:gd name="connsiteY62" fmla="*/ 1442037 h 6858000"/>
              <a:gd name="connsiteX63" fmla="*/ 10017955 w 12938992"/>
              <a:gd name="connsiteY63" fmla="*/ 1408700 h 6858000"/>
              <a:gd name="connsiteX64" fmla="*/ 9891515 w 12938992"/>
              <a:gd name="connsiteY64" fmla="*/ 1442037 h 6858000"/>
              <a:gd name="connsiteX65" fmla="*/ 7171790 w 12938992"/>
              <a:gd name="connsiteY65" fmla="*/ 2989150 h 6858000"/>
              <a:gd name="connsiteX66" fmla="*/ 7146758 w 12938992"/>
              <a:gd name="connsiteY66" fmla="*/ 3079375 h 6858000"/>
              <a:gd name="connsiteX67" fmla="*/ 7171790 w 12938992"/>
              <a:gd name="connsiteY67" fmla="*/ 3104007 h 6858000"/>
              <a:gd name="connsiteX68" fmla="*/ 7997608 w 12938992"/>
              <a:gd name="connsiteY68" fmla="*/ 3573023 h 6858000"/>
              <a:gd name="connsiteX69" fmla="*/ 8250487 w 12938992"/>
              <a:gd name="connsiteY69" fmla="*/ 3573023 h 6858000"/>
              <a:gd name="connsiteX70" fmla="*/ 8629795 w 12938992"/>
              <a:gd name="connsiteY70" fmla="*/ 3358097 h 6858000"/>
              <a:gd name="connsiteX71" fmla="*/ 8882675 w 12938992"/>
              <a:gd name="connsiteY71" fmla="*/ 3358097 h 6858000"/>
              <a:gd name="connsiteX72" fmla="*/ 10104610 w 12938992"/>
              <a:gd name="connsiteY72" fmla="*/ 4054208 h 6858000"/>
              <a:gd name="connsiteX73" fmla="*/ 10357478 w 12938992"/>
              <a:gd name="connsiteY73" fmla="*/ 4054208 h 6858000"/>
              <a:gd name="connsiteX74" fmla="*/ 11056867 w 12938992"/>
              <a:gd name="connsiteY74" fmla="*/ 3657422 h 6858000"/>
              <a:gd name="connsiteX75" fmla="*/ 11090462 w 12938992"/>
              <a:gd name="connsiteY75" fmla="*/ 3657422 h 6858000"/>
              <a:gd name="connsiteX76" fmla="*/ 11789852 w 12938992"/>
              <a:gd name="connsiteY76" fmla="*/ 4054208 h 6858000"/>
              <a:gd name="connsiteX77" fmla="*/ 12043612 w 12938992"/>
              <a:gd name="connsiteY77" fmla="*/ 4054208 h 6858000"/>
              <a:gd name="connsiteX78" fmla="*/ 12204000 w 12938992"/>
              <a:gd name="connsiteY78" fmla="*/ 3962853 h 6858000"/>
              <a:gd name="connsiteX79" fmla="*/ 12204000 w 12938992"/>
              <a:gd name="connsiteY79" fmla="*/ 4199775 h 6858000"/>
              <a:gd name="connsiteX80" fmla="*/ 12043600 w 12938992"/>
              <a:gd name="connsiteY80" fmla="*/ 4290890 h 6858000"/>
              <a:gd name="connsiteX81" fmla="*/ 11789840 w 12938992"/>
              <a:gd name="connsiteY81" fmla="*/ 4290890 h 6858000"/>
              <a:gd name="connsiteX82" fmla="*/ 11090462 w 12938992"/>
              <a:gd name="connsiteY82" fmla="*/ 3894103 h 6858000"/>
              <a:gd name="connsiteX83" fmla="*/ 11056866 w 12938992"/>
              <a:gd name="connsiteY83" fmla="*/ 3894103 h 6858000"/>
              <a:gd name="connsiteX84" fmla="*/ 10357477 w 12938992"/>
              <a:gd name="connsiteY84" fmla="*/ 4290890 h 6858000"/>
              <a:gd name="connsiteX85" fmla="*/ 10104609 w 12938992"/>
              <a:gd name="connsiteY85" fmla="*/ 4290890 h 6858000"/>
              <a:gd name="connsiteX86" fmla="*/ 8882674 w 12938992"/>
              <a:gd name="connsiteY86" fmla="*/ 3594777 h 6858000"/>
              <a:gd name="connsiteX87" fmla="*/ 8629795 w 12938992"/>
              <a:gd name="connsiteY87" fmla="*/ 3594777 h 6858000"/>
              <a:gd name="connsiteX88" fmla="*/ 8250487 w 12938992"/>
              <a:gd name="connsiteY88" fmla="*/ 3809704 h 6858000"/>
              <a:gd name="connsiteX89" fmla="*/ 7997607 w 12938992"/>
              <a:gd name="connsiteY89" fmla="*/ 3809704 h 6858000"/>
              <a:gd name="connsiteX90" fmla="*/ 7298230 w 12938992"/>
              <a:gd name="connsiteY90" fmla="*/ 3415525 h 6858000"/>
              <a:gd name="connsiteX91" fmla="*/ 7281427 w 12938992"/>
              <a:gd name="connsiteY91" fmla="*/ 3410953 h 6858000"/>
              <a:gd name="connsiteX92" fmla="*/ 7264623 w 12938992"/>
              <a:gd name="connsiteY92" fmla="*/ 3415525 h 6858000"/>
              <a:gd name="connsiteX93" fmla="*/ 7176207 w 12938992"/>
              <a:gd name="connsiteY93" fmla="*/ 3467727 h 6858000"/>
              <a:gd name="connsiteX94" fmla="*/ 7145196 w 12938992"/>
              <a:gd name="connsiteY94" fmla="*/ 3556143 h 6858000"/>
              <a:gd name="connsiteX95" fmla="*/ 7171790 w 12938992"/>
              <a:gd name="connsiteY95" fmla="*/ 3584335 h 6858000"/>
              <a:gd name="connsiteX96" fmla="*/ 7997607 w 12938992"/>
              <a:gd name="connsiteY96" fmla="*/ 4053339 h 6858000"/>
              <a:gd name="connsiteX97" fmla="*/ 8250487 w 12938992"/>
              <a:gd name="connsiteY97" fmla="*/ 4053339 h 6858000"/>
              <a:gd name="connsiteX98" fmla="*/ 8629795 w 12938992"/>
              <a:gd name="connsiteY98" fmla="*/ 3838412 h 6858000"/>
              <a:gd name="connsiteX99" fmla="*/ 8882674 w 12938992"/>
              <a:gd name="connsiteY99" fmla="*/ 3838412 h 6858000"/>
              <a:gd name="connsiteX100" fmla="*/ 10104609 w 12938992"/>
              <a:gd name="connsiteY100" fmla="*/ 4534525 h 6858000"/>
              <a:gd name="connsiteX101" fmla="*/ 10357477 w 12938992"/>
              <a:gd name="connsiteY101" fmla="*/ 4534525 h 6858000"/>
              <a:gd name="connsiteX102" fmla="*/ 11056866 w 12938992"/>
              <a:gd name="connsiteY102" fmla="*/ 4136869 h 6858000"/>
              <a:gd name="connsiteX103" fmla="*/ 11090462 w 12938992"/>
              <a:gd name="connsiteY103" fmla="*/ 4136869 h 6858000"/>
              <a:gd name="connsiteX104" fmla="*/ 11789840 w 12938992"/>
              <a:gd name="connsiteY104" fmla="*/ 4534525 h 6858000"/>
              <a:gd name="connsiteX105" fmla="*/ 12043600 w 12938992"/>
              <a:gd name="connsiteY105" fmla="*/ 4534525 h 6858000"/>
              <a:gd name="connsiteX106" fmla="*/ 12204000 w 12938992"/>
              <a:gd name="connsiteY106" fmla="*/ 4443332 h 6858000"/>
              <a:gd name="connsiteX107" fmla="*/ 12204000 w 12938992"/>
              <a:gd name="connsiteY107" fmla="*/ 6858000 h 6858000"/>
              <a:gd name="connsiteX108" fmla="*/ 0 w 12938992"/>
              <a:gd name="connsiteY108" fmla="*/ 6858000 h 6858000"/>
              <a:gd name="connsiteX109" fmla="*/ 0 w 12938992"/>
              <a:gd name="connsiteY109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204000 w 12902436"/>
              <a:gd name="connsiteY44" fmla="*/ 3481835 h 6858000"/>
              <a:gd name="connsiteX45" fmla="*/ 12204000 w 12902436"/>
              <a:gd name="connsiteY45" fmla="*/ 2611736 h 6858000"/>
              <a:gd name="connsiteX46" fmla="*/ 10020610 w 12902436"/>
              <a:gd name="connsiteY46" fmla="*/ 2606016 h 6858000"/>
              <a:gd name="connsiteX47" fmla="*/ 10147050 w 12902436"/>
              <a:gd name="connsiteY47" fmla="*/ 2639361 h 6858000"/>
              <a:gd name="connsiteX48" fmla="*/ 11789852 w 12902436"/>
              <a:gd name="connsiteY48" fmla="*/ 3573023 h 6858000"/>
              <a:gd name="connsiteX49" fmla="*/ 12043612 w 12902436"/>
              <a:gd name="connsiteY49" fmla="*/ 3573023 h 6858000"/>
              <a:gd name="connsiteX50" fmla="*/ 12204000 w 12902436"/>
              <a:gd name="connsiteY50" fmla="*/ 3481835 h 6858000"/>
              <a:gd name="connsiteX51" fmla="*/ 12204000 w 12902436"/>
              <a:gd name="connsiteY51" fmla="*/ 3724080 h 6858000"/>
              <a:gd name="connsiteX52" fmla="*/ 12047148 w 12902436"/>
              <a:gd name="connsiteY52" fmla="*/ 3813181 h 6858000"/>
              <a:gd name="connsiteX53" fmla="*/ 11789852 w 12902436"/>
              <a:gd name="connsiteY53" fmla="*/ 3812312 h 6858000"/>
              <a:gd name="connsiteX54" fmla="*/ 9894170 w 12902436"/>
              <a:gd name="connsiteY54" fmla="*/ 2735072 h 6858000"/>
              <a:gd name="connsiteX55" fmla="*/ 9872709 w 12902436"/>
              <a:gd name="connsiteY55" fmla="*/ 2660481 h 6858000"/>
              <a:gd name="connsiteX56" fmla="*/ 9894170 w 12902436"/>
              <a:gd name="connsiteY56" fmla="*/ 2639361 h 6858000"/>
              <a:gd name="connsiteX57" fmla="*/ 10020610 w 12902436"/>
              <a:gd name="connsiteY57" fmla="*/ 2606016 h 6858000"/>
              <a:gd name="connsiteX58" fmla="*/ 0 w 12902436"/>
              <a:gd name="connsiteY58" fmla="*/ 0 h 6858000"/>
              <a:gd name="connsiteX59" fmla="*/ 12204000 w 12902436"/>
              <a:gd name="connsiteY59" fmla="*/ 0 h 6858000"/>
              <a:gd name="connsiteX60" fmla="*/ 12204000 w 12902436"/>
              <a:gd name="connsiteY60" fmla="*/ 2611736 h 6858000"/>
              <a:gd name="connsiteX61" fmla="*/ 10144395 w 12902436"/>
              <a:gd name="connsiteY61" fmla="*/ 1442037 h 6858000"/>
              <a:gd name="connsiteX62" fmla="*/ 10017955 w 12902436"/>
              <a:gd name="connsiteY62" fmla="*/ 1408700 h 6858000"/>
              <a:gd name="connsiteX63" fmla="*/ 9891515 w 12902436"/>
              <a:gd name="connsiteY63" fmla="*/ 1442037 h 6858000"/>
              <a:gd name="connsiteX64" fmla="*/ 7171790 w 12902436"/>
              <a:gd name="connsiteY64" fmla="*/ 2989150 h 6858000"/>
              <a:gd name="connsiteX65" fmla="*/ 7146758 w 12902436"/>
              <a:gd name="connsiteY65" fmla="*/ 3079375 h 6858000"/>
              <a:gd name="connsiteX66" fmla="*/ 7171790 w 12902436"/>
              <a:gd name="connsiteY66" fmla="*/ 3104007 h 6858000"/>
              <a:gd name="connsiteX67" fmla="*/ 7997608 w 12902436"/>
              <a:gd name="connsiteY67" fmla="*/ 3573023 h 6858000"/>
              <a:gd name="connsiteX68" fmla="*/ 8250487 w 12902436"/>
              <a:gd name="connsiteY68" fmla="*/ 3573023 h 6858000"/>
              <a:gd name="connsiteX69" fmla="*/ 8629795 w 12902436"/>
              <a:gd name="connsiteY69" fmla="*/ 3358097 h 6858000"/>
              <a:gd name="connsiteX70" fmla="*/ 8882675 w 12902436"/>
              <a:gd name="connsiteY70" fmla="*/ 3358097 h 6858000"/>
              <a:gd name="connsiteX71" fmla="*/ 10104610 w 12902436"/>
              <a:gd name="connsiteY71" fmla="*/ 4054208 h 6858000"/>
              <a:gd name="connsiteX72" fmla="*/ 10357478 w 12902436"/>
              <a:gd name="connsiteY72" fmla="*/ 4054208 h 6858000"/>
              <a:gd name="connsiteX73" fmla="*/ 11056867 w 12902436"/>
              <a:gd name="connsiteY73" fmla="*/ 3657422 h 6858000"/>
              <a:gd name="connsiteX74" fmla="*/ 11090462 w 12902436"/>
              <a:gd name="connsiteY74" fmla="*/ 3657422 h 6858000"/>
              <a:gd name="connsiteX75" fmla="*/ 11789852 w 12902436"/>
              <a:gd name="connsiteY75" fmla="*/ 4054208 h 6858000"/>
              <a:gd name="connsiteX76" fmla="*/ 12043612 w 12902436"/>
              <a:gd name="connsiteY76" fmla="*/ 4054208 h 6858000"/>
              <a:gd name="connsiteX77" fmla="*/ 12204000 w 12902436"/>
              <a:gd name="connsiteY77" fmla="*/ 3962853 h 6858000"/>
              <a:gd name="connsiteX78" fmla="*/ 12204000 w 12902436"/>
              <a:gd name="connsiteY78" fmla="*/ 4199775 h 6858000"/>
              <a:gd name="connsiteX79" fmla="*/ 12043600 w 12902436"/>
              <a:gd name="connsiteY79" fmla="*/ 4290890 h 6858000"/>
              <a:gd name="connsiteX80" fmla="*/ 11789840 w 12902436"/>
              <a:gd name="connsiteY80" fmla="*/ 4290890 h 6858000"/>
              <a:gd name="connsiteX81" fmla="*/ 11090462 w 12902436"/>
              <a:gd name="connsiteY81" fmla="*/ 3894103 h 6858000"/>
              <a:gd name="connsiteX82" fmla="*/ 11056866 w 12902436"/>
              <a:gd name="connsiteY82" fmla="*/ 3894103 h 6858000"/>
              <a:gd name="connsiteX83" fmla="*/ 10357477 w 12902436"/>
              <a:gd name="connsiteY83" fmla="*/ 4290890 h 6858000"/>
              <a:gd name="connsiteX84" fmla="*/ 10104609 w 12902436"/>
              <a:gd name="connsiteY84" fmla="*/ 4290890 h 6858000"/>
              <a:gd name="connsiteX85" fmla="*/ 8882674 w 12902436"/>
              <a:gd name="connsiteY85" fmla="*/ 3594777 h 6858000"/>
              <a:gd name="connsiteX86" fmla="*/ 8629795 w 12902436"/>
              <a:gd name="connsiteY86" fmla="*/ 3594777 h 6858000"/>
              <a:gd name="connsiteX87" fmla="*/ 8250487 w 12902436"/>
              <a:gd name="connsiteY87" fmla="*/ 3809704 h 6858000"/>
              <a:gd name="connsiteX88" fmla="*/ 7997607 w 12902436"/>
              <a:gd name="connsiteY88" fmla="*/ 3809704 h 6858000"/>
              <a:gd name="connsiteX89" fmla="*/ 7298230 w 12902436"/>
              <a:gd name="connsiteY89" fmla="*/ 3415525 h 6858000"/>
              <a:gd name="connsiteX90" fmla="*/ 7281427 w 12902436"/>
              <a:gd name="connsiteY90" fmla="*/ 3410953 h 6858000"/>
              <a:gd name="connsiteX91" fmla="*/ 7264623 w 12902436"/>
              <a:gd name="connsiteY91" fmla="*/ 3415525 h 6858000"/>
              <a:gd name="connsiteX92" fmla="*/ 7176207 w 12902436"/>
              <a:gd name="connsiteY92" fmla="*/ 3467727 h 6858000"/>
              <a:gd name="connsiteX93" fmla="*/ 7145196 w 12902436"/>
              <a:gd name="connsiteY93" fmla="*/ 3556143 h 6858000"/>
              <a:gd name="connsiteX94" fmla="*/ 7171790 w 12902436"/>
              <a:gd name="connsiteY94" fmla="*/ 3584335 h 6858000"/>
              <a:gd name="connsiteX95" fmla="*/ 7997607 w 12902436"/>
              <a:gd name="connsiteY95" fmla="*/ 4053339 h 6858000"/>
              <a:gd name="connsiteX96" fmla="*/ 8250487 w 12902436"/>
              <a:gd name="connsiteY96" fmla="*/ 4053339 h 6858000"/>
              <a:gd name="connsiteX97" fmla="*/ 8629795 w 12902436"/>
              <a:gd name="connsiteY97" fmla="*/ 3838412 h 6858000"/>
              <a:gd name="connsiteX98" fmla="*/ 8882674 w 12902436"/>
              <a:gd name="connsiteY98" fmla="*/ 3838412 h 6858000"/>
              <a:gd name="connsiteX99" fmla="*/ 10104609 w 12902436"/>
              <a:gd name="connsiteY99" fmla="*/ 4534525 h 6858000"/>
              <a:gd name="connsiteX100" fmla="*/ 10357477 w 12902436"/>
              <a:gd name="connsiteY100" fmla="*/ 4534525 h 6858000"/>
              <a:gd name="connsiteX101" fmla="*/ 11056866 w 12902436"/>
              <a:gd name="connsiteY101" fmla="*/ 4136869 h 6858000"/>
              <a:gd name="connsiteX102" fmla="*/ 11090462 w 12902436"/>
              <a:gd name="connsiteY102" fmla="*/ 4136869 h 6858000"/>
              <a:gd name="connsiteX103" fmla="*/ 11789840 w 12902436"/>
              <a:gd name="connsiteY103" fmla="*/ 4534525 h 6858000"/>
              <a:gd name="connsiteX104" fmla="*/ 12043600 w 12902436"/>
              <a:gd name="connsiteY104" fmla="*/ 4534525 h 6858000"/>
              <a:gd name="connsiteX105" fmla="*/ 12204000 w 12902436"/>
              <a:gd name="connsiteY105" fmla="*/ 4443332 h 6858000"/>
              <a:gd name="connsiteX106" fmla="*/ 12204000 w 12902436"/>
              <a:gd name="connsiteY106" fmla="*/ 6858000 h 6858000"/>
              <a:gd name="connsiteX107" fmla="*/ 0 w 12902436"/>
              <a:gd name="connsiteY107" fmla="*/ 6858000 h 6858000"/>
              <a:gd name="connsiteX108" fmla="*/ 0 w 12902436"/>
              <a:gd name="connsiteY108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204000 w 12902436"/>
              <a:gd name="connsiteY43" fmla="*/ 3481835 h 6858000"/>
              <a:gd name="connsiteX44" fmla="*/ 12204000 w 12902436"/>
              <a:gd name="connsiteY44" fmla="*/ 2611736 h 6858000"/>
              <a:gd name="connsiteX45" fmla="*/ 10020610 w 12902436"/>
              <a:gd name="connsiteY45" fmla="*/ 2606016 h 6858000"/>
              <a:gd name="connsiteX46" fmla="*/ 10147050 w 12902436"/>
              <a:gd name="connsiteY46" fmla="*/ 2639361 h 6858000"/>
              <a:gd name="connsiteX47" fmla="*/ 11789852 w 12902436"/>
              <a:gd name="connsiteY47" fmla="*/ 3573023 h 6858000"/>
              <a:gd name="connsiteX48" fmla="*/ 12043612 w 12902436"/>
              <a:gd name="connsiteY48" fmla="*/ 3573023 h 6858000"/>
              <a:gd name="connsiteX49" fmla="*/ 12204000 w 12902436"/>
              <a:gd name="connsiteY49" fmla="*/ 3481835 h 6858000"/>
              <a:gd name="connsiteX50" fmla="*/ 12204000 w 12902436"/>
              <a:gd name="connsiteY50" fmla="*/ 3724080 h 6858000"/>
              <a:gd name="connsiteX51" fmla="*/ 12047148 w 12902436"/>
              <a:gd name="connsiteY51" fmla="*/ 3813181 h 6858000"/>
              <a:gd name="connsiteX52" fmla="*/ 11789852 w 12902436"/>
              <a:gd name="connsiteY52" fmla="*/ 3812312 h 6858000"/>
              <a:gd name="connsiteX53" fmla="*/ 9894170 w 12902436"/>
              <a:gd name="connsiteY53" fmla="*/ 2735072 h 6858000"/>
              <a:gd name="connsiteX54" fmla="*/ 9872709 w 12902436"/>
              <a:gd name="connsiteY54" fmla="*/ 2660481 h 6858000"/>
              <a:gd name="connsiteX55" fmla="*/ 9894170 w 12902436"/>
              <a:gd name="connsiteY55" fmla="*/ 2639361 h 6858000"/>
              <a:gd name="connsiteX56" fmla="*/ 10020610 w 12902436"/>
              <a:gd name="connsiteY56" fmla="*/ 2606016 h 6858000"/>
              <a:gd name="connsiteX57" fmla="*/ 0 w 12902436"/>
              <a:gd name="connsiteY57" fmla="*/ 0 h 6858000"/>
              <a:gd name="connsiteX58" fmla="*/ 12204000 w 12902436"/>
              <a:gd name="connsiteY58" fmla="*/ 0 h 6858000"/>
              <a:gd name="connsiteX59" fmla="*/ 12204000 w 12902436"/>
              <a:gd name="connsiteY59" fmla="*/ 2611736 h 6858000"/>
              <a:gd name="connsiteX60" fmla="*/ 10144395 w 12902436"/>
              <a:gd name="connsiteY60" fmla="*/ 1442037 h 6858000"/>
              <a:gd name="connsiteX61" fmla="*/ 10017955 w 12902436"/>
              <a:gd name="connsiteY61" fmla="*/ 1408700 h 6858000"/>
              <a:gd name="connsiteX62" fmla="*/ 9891515 w 12902436"/>
              <a:gd name="connsiteY62" fmla="*/ 1442037 h 6858000"/>
              <a:gd name="connsiteX63" fmla="*/ 7171790 w 12902436"/>
              <a:gd name="connsiteY63" fmla="*/ 2989150 h 6858000"/>
              <a:gd name="connsiteX64" fmla="*/ 7146758 w 12902436"/>
              <a:gd name="connsiteY64" fmla="*/ 3079375 h 6858000"/>
              <a:gd name="connsiteX65" fmla="*/ 7171790 w 12902436"/>
              <a:gd name="connsiteY65" fmla="*/ 3104007 h 6858000"/>
              <a:gd name="connsiteX66" fmla="*/ 7997608 w 12902436"/>
              <a:gd name="connsiteY66" fmla="*/ 3573023 h 6858000"/>
              <a:gd name="connsiteX67" fmla="*/ 8250487 w 12902436"/>
              <a:gd name="connsiteY67" fmla="*/ 3573023 h 6858000"/>
              <a:gd name="connsiteX68" fmla="*/ 8629795 w 12902436"/>
              <a:gd name="connsiteY68" fmla="*/ 3358097 h 6858000"/>
              <a:gd name="connsiteX69" fmla="*/ 8882675 w 12902436"/>
              <a:gd name="connsiteY69" fmla="*/ 3358097 h 6858000"/>
              <a:gd name="connsiteX70" fmla="*/ 10104610 w 12902436"/>
              <a:gd name="connsiteY70" fmla="*/ 4054208 h 6858000"/>
              <a:gd name="connsiteX71" fmla="*/ 10357478 w 12902436"/>
              <a:gd name="connsiteY71" fmla="*/ 4054208 h 6858000"/>
              <a:gd name="connsiteX72" fmla="*/ 11056867 w 12902436"/>
              <a:gd name="connsiteY72" fmla="*/ 3657422 h 6858000"/>
              <a:gd name="connsiteX73" fmla="*/ 11090462 w 12902436"/>
              <a:gd name="connsiteY73" fmla="*/ 3657422 h 6858000"/>
              <a:gd name="connsiteX74" fmla="*/ 11789852 w 12902436"/>
              <a:gd name="connsiteY74" fmla="*/ 4054208 h 6858000"/>
              <a:gd name="connsiteX75" fmla="*/ 12043612 w 12902436"/>
              <a:gd name="connsiteY75" fmla="*/ 4054208 h 6858000"/>
              <a:gd name="connsiteX76" fmla="*/ 12204000 w 12902436"/>
              <a:gd name="connsiteY76" fmla="*/ 3962853 h 6858000"/>
              <a:gd name="connsiteX77" fmla="*/ 12204000 w 12902436"/>
              <a:gd name="connsiteY77" fmla="*/ 4199775 h 6858000"/>
              <a:gd name="connsiteX78" fmla="*/ 12043600 w 12902436"/>
              <a:gd name="connsiteY78" fmla="*/ 4290890 h 6858000"/>
              <a:gd name="connsiteX79" fmla="*/ 11789840 w 12902436"/>
              <a:gd name="connsiteY79" fmla="*/ 4290890 h 6858000"/>
              <a:gd name="connsiteX80" fmla="*/ 11090462 w 12902436"/>
              <a:gd name="connsiteY80" fmla="*/ 3894103 h 6858000"/>
              <a:gd name="connsiteX81" fmla="*/ 11056866 w 12902436"/>
              <a:gd name="connsiteY81" fmla="*/ 3894103 h 6858000"/>
              <a:gd name="connsiteX82" fmla="*/ 10357477 w 12902436"/>
              <a:gd name="connsiteY82" fmla="*/ 4290890 h 6858000"/>
              <a:gd name="connsiteX83" fmla="*/ 10104609 w 12902436"/>
              <a:gd name="connsiteY83" fmla="*/ 4290890 h 6858000"/>
              <a:gd name="connsiteX84" fmla="*/ 8882674 w 12902436"/>
              <a:gd name="connsiteY84" fmla="*/ 3594777 h 6858000"/>
              <a:gd name="connsiteX85" fmla="*/ 8629795 w 12902436"/>
              <a:gd name="connsiteY85" fmla="*/ 3594777 h 6858000"/>
              <a:gd name="connsiteX86" fmla="*/ 8250487 w 12902436"/>
              <a:gd name="connsiteY86" fmla="*/ 3809704 h 6858000"/>
              <a:gd name="connsiteX87" fmla="*/ 7997607 w 12902436"/>
              <a:gd name="connsiteY87" fmla="*/ 3809704 h 6858000"/>
              <a:gd name="connsiteX88" fmla="*/ 7298230 w 12902436"/>
              <a:gd name="connsiteY88" fmla="*/ 3415525 h 6858000"/>
              <a:gd name="connsiteX89" fmla="*/ 7281427 w 12902436"/>
              <a:gd name="connsiteY89" fmla="*/ 3410953 h 6858000"/>
              <a:gd name="connsiteX90" fmla="*/ 7264623 w 12902436"/>
              <a:gd name="connsiteY90" fmla="*/ 3415525 h 6858000"/>
              <a:gd name="connsiteX91" fmla="*/ 7176207 w 12902436"/>
              <a:gd name="connsiteY91" fmla="*/ 3467727 h 6858000"/>
              <a:gd name="connsiteX92" fmla="*/ 7145196 w 12902436"/>
              <a:gd name="connsiteY92" fmla="*/ 3556143 h 6858000"/>
              <a:gd name="connsiteX93" fmla="*/ 7171790 w 12902436"/>
              <a:gd name="connsiteY93" fmla="*/ 3584335 h 6858000"/>
              <a:gd name="connsiteX94" fmla="*/ 7997607 w 12902436"/>
              <a:gd name="connsiteY94" fmla="*/ 4053339 h 6858000"/>
              <a:gd name="connsiteX95" fmla="*/ 8250487 w 12902436"/>
              <a:gd name="connsiteY95" fmla="*/ 4053339 h 6858000"/>
              <a:gd name="connsiteX96" fmla="*/ 8629795 w 12902436"/>
              <a:gd name="connsiteY96" fmla="*/ 3838412 h 6858000"/>
              <a:gd name="connsiteX97" fmla="*/ 8882674 w 12902436"/>
              <a:gd name="connsiteY97" fmla="*/ 3838412 h 6858000"/>
              <a:gd name="connsiteX98" fmla="*/ 10104609 w 12902436"/>
              <a:gd name="connsiteY98" fmla="*/ 4534525 h 6858000"/>
              <a:gd name="connsiteX99" fmla="*/ 10357477 w 12902436"/>
              <a:gd name="connsiteY99" fmla="*/ 4534525 h 6858000"/>
              <a:gd name="connsiteX100" fmla="*/ 11056866 w 12902436"/>
              <a:gd name="connsiteY100" fmla="*/ 4136869 h 6858000"/>
              <a:gd name="connsiteX101" fmla="*/ 11090462 w 12902436"/>
              <a:gd name="connsiteY101" fmla="*/ 4136869 h 6858000"/>
              <a:gd name="connsiteX102" fmla="*/ 11789840 w 12902436"/>
              <a:gd name="connsiteY102" fmla="*/ 4534525 h 6858000"/>
              <a:gd name="connsiteX103" fmla="*/ 12043600 w 12902436"/>
              <a:gd name="connsiteY103" fmla="*/ 4534525 h 6858000"/>
              <a:gd name="connsiteX104" fmla="*/ 12204000 w 12902436"/>
              <a:gd name="connsiteY104" fmla="*/ 4443332 h 6858000"/>
              <a:gd name="connsiteX105" fmla="*/ 12204000 w 12902436"/>
              <a:gd name="connsiteY105" fmla="*/ 6858000 h 6858000"/>
              <a:gd name="connsiteX106" fmla="*/ 0 w 12902436"/>
              <a:gd name="connsiteY106" fmla="*/ 6858000 h 6858000"/>
              <a:gd name="connsiteX107" fmla="*/ 0 w 12902436"/>
              <a:gd name="connsiteY107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45645 w 12902436"/>
              <a:gd name="connsiteY33" fmla="*/ 3416395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204000 w 12902436"/>
              <a:gd name="connsiteY41" fmla="*/ 2611736 h 6858000"/>
              <a:gd name="connsiteX42" fmla="*/ 12204000 w 12902436"/>
              <a:gd name="connsiteY42" fmla="*/ 3481835 h 6858000"/>
              <a:gd name="connsiteX43" fmla="*/ 12204000 w 12902436"/>
              <a:gd name="connsiteY43" fmla="*/ 2611736 h 6858000"/>
              <a:gd name="connsiteX44" fmla="*/ 10020610 w 12902436"/>
              <a:gd name="connsiteY44" fmla="*/ 2606016 h 6858000"/>
              <a:gd name="connsiteX45" fmla="*/ 10147050 w 12902436"/>
              <a:gd name="connsiteY45" fmla="*/ 2639361 h 6858000"/>
              <a:gd name="connsiteX46" fmla="*/ 11789852 w 12902436"/>
              <a:gd name="connsiteY46" fmla="*/ 3573023 h 6858000"/>
              <a:gd name="connsiteX47" fmla="*/ 12043612 w 12902436"/>
              <a:gd name="connsiteY47" fmla="*/ 3573023 h 6858000"/>
              <a:gd name="connsiteX48" fmla="*/ 12204000 w 12902436"/>
              <a:gd name="connsiteY48" fmla="*/ 3481835 h 6858000"/>
              <a:gd name="connsiteX49" fmla="*/ 12204000 w 12902436"/>
              <a:gd name="connsiteY49" fmla="*/ 3724080 h 6858000"/>
              <a:gd name="connsiteX50" fmla="*/ 12047148 w 12902436"/>
              <a:gd name="connsiteY50" fmla="*/ 3813181 h 6858000"/>
              <a:gd name="connsiteX51" fmla="*/ 11789852 w 12902436"/>
              <a:gd name="connsiteY51" fmla="*/ 3812312 h 6858000"/>
              <a:gd name="connsiteX52" fmla="*/ 9894170 w 12902436"/>
              <a:gd name="connsiteY52" fmla="*/ 2735072 h 6858000"/>
              <a:gd name="connsiteX53" fmla="*/ 9872709 w 12902436"/>
              <a:gd name="connsiteY53" fmla="*/ 2660481 h 6858000"/>
              <a:gd name="connsiteX54" fmla="*/ 9894170 w 12902436"/>
              <a:gd name="connsiteY54" fmla="*/ 2639361 h 6858000"/>
              <a:gd name="connsiteX55" fmla="*/ 10020610 w 12902436"/>
              <a:gd name="connsiteY55" fmla="*/ 2606016 h 6858000"/>
              <a:gd name="connsiteX56" fmla="*/ 0 w 12902436"/>
              <a:gd name="connsiteY56" fmla="*/ 0 h 6858000"/>
              <a:gd name="connsiteX57" fmla="*/ 12204000 w 12902436"/>
              <a:gd name="connsiteY57" fmla="*/ 0 h 6858000"/>
              <a:gd name="connsiteX58" fmla="*/ 12204000 w 12902436"/>
              <a:gd name="connsiteY58" fmla="*/ 2611736 h 6858000"/>
              <a:gd name="connsiteX59" fmla="*/ 10144395 w 12902436"/>
              <a:gd name="connsiteY59" fmla="*/ 1442037 h 6858000"/>
              <a:gd name="connsiteX60" fmla="*/ 10017955 w 12902436"/>
              <a:gd name="connsiteY60" fmla="*/ 1408700 h 6858000"/>
              <a:gd name="connsiteX61" fmla="*/ 9891515 w 12902436"/>
              <a:gd name="connsiteY61" fmla="*/ 1442037 h 6858000"/>
              <a:gd name="connsiteX62" fmla="*/ 7171790 w 12902436"/>
              <a:gd name="connsiteY62" fmla="*/ 2989150 h 6858000"/>
              <a:gd name="connsiteX63" fmla="*/ 7146758 w 12902436"/>
              <a:gd name="connsiteY63" fmla="*/ 3079375 h 6858000"/>
              <a:gd name="connsiteX64" fmla="*/ 7171790 w 12902436"/>
              <a:gd name="connsiteY64" fmla="*/ 3104007 h 6858000"/>
              <a:gd name="connsiteX65" fmla="*/ 7997608 w 12902436"/>
              <a:gd name="connsiteY65" fmla="*/ 3573023 h 6858000"/>
              <a:gd name="connsiteX66" fmla="*/ 8250487 w 12902436"/>
              <a:gd name="connsiteY66" fmla="*/ 3573023 h 6858000"/>
              <a:gd name="connsiteX67" fmla="*/ 8629795 w 12902436"/>
              <a:gd name="connsiteY67" fmla="*/ 3358097 h 6858000"/>
              <a:gd name="connsiteX68" fmla="*/ 8882675 w 12902436"/>
              <a:gd name="connsiteY68" fmla="*/ 3358097 h 6858000"/>
              <a:gd name="connsiteX69" fmla="*/ 10104610 w 12902436"/>
              <a:gd name="connsiteY69" fmla="*/ 4054208 h 6858000"/>
              <a:gd name="connsiteX70" fmla="*/ 10357478 w 12902436"/>
              <a:gd name="connsiteY70" fmla="*/ 4054208 h 6858000"/>
              <a:gd name="connsiteX71" fmla="*/ 11056867 w 12902436"/>
              <a:gd name="connsiteY71" fmla="*/ 3657422 h 6858000"/>
              <a:gd name="connsiteX72" fmla="*/ 11090462 w 12902436"/>
              <a:gd name="connsiteY72" fmla="*/ 3657422 h 6858000"/>
              <a:gd name="connsiteX73" fmla="*/ 11789852 w 12902436"/>
              <a:gd name="connsiteY73" fmla="*/ 4054208 h 6858000"/>
              <a:gd name="connsiteX74" fmla="*/ 12043612 w 12902436"/>
              <a:gd name="connsiteY74" fmla="*/ 4054208 h 6858000"/>
              <a:gd name="connsiteX75" fmla="*/ 12204000 w 12902436"/>
              <a:gd name="connsiteY75" fmla="*/ 3962853 h 6858000"/>
              <a:gd name="connsiteX76" fmla="*/ 12204000 w 12902436"/>
              <a:gd name="connsiteY76" fmla="*/ 4199775 h 6858000"/>
              <a:gd name="connsiteX77" fmla="*/ 12043600 w 12902436"/>
              <a:gd name="connsiteY77" fmla="*/ 4290890 h 6858000"/>
              <a:gd name="connsiteX78" fmla="*/ 11789840 w 12902436"/>
              <a:gd name="connsiteY78" fmla="*/ 4290890 h 6858000"/>
              <a:gd name="connsiteX79" fmla="*/ 11090462 w 12902436"/>
              <a:gd name="connsiteY79" fmla="*/ 3894103 h 6858000"/>
              <a:gd name="connsiteX80" fmla="*/ 11056866 w 12902436"/>
              <a:gd name="connsiteY80" fmla="*/ 3894103 h 6858000"/>
              <a:gd name="connsiteX81" fmla="*/ 10357477 w 12902436"/>
              <a:gd name="connsiteY81" fmla="*/ 4290890 h 6858000"/>
              <a:gd name="connsiteX82" fmla="*/ 10104609 w 12902436"/>
              <a:gd name="connsiteY82" fmla="*/ 4290890 h 6858000"/>
              <a:gd name="connsiteX83" fmla="*/ 8882674 w 12902436"/>
              <a:gd name="connsiteY83" fmla="*/ 3594777 h 6858000"/>
              <a:gd name="connsiteX84" fmla="*/ 8629795 w 12902436"/>
              <a:gd name="connsiteY84" fmla="*/ 3594777 h 6858000"/>
              <a:gd name="connsiteX85" fmla="*/ 8250487 w 12902436"/>
              <a:gd name="connsiteY85" fmla="*/ 3809704 h 6858000"/>
              <a:gd name="connsiteX86" fmla="*/ 7997607 w 12902436"/>
              <a:gd name="connsiteY86" fmla="*/ 3809704 h 6858000"/>
              <a:gd name="connsiteX87" fmla="*/ 7298230 w 12902436"/>
              <a:gd name="connsiteY87" fmla="*/ 3415525 h 6858000"/>
              <a:gd name="connsiteX88" fmla="*/ 7281427 w 12902436"/>
              <a:gd name="connsiteY88" fmla="*/ 3410953 h 6858000"/>
              <a:gd name="connsiteX89" fmla="*/ 7264623 w 12902436"/>
              <a:gd name="connsiteY89" fmla="*/ 3415525 h 6858000"/>
              <a:gd name="connsiteX90" fmla="*/ 7176207 w 12902436"/>
              <a:gd name="connsiteY90" fmla="*/ 3467727 h 6858000"/>
              <a:gd name="connsiteX91" fmla="*/ 7145196 w 12902436"/>
              <a:gd name="connsiteY91" fmla="*/ 3556143 h 6858000"/>
              <a:gd name="connsiteX92" fmla="*/ 7171790 w 12902436"/>
              <a:gd name="connsiteY92" fmla="*/ 3584335 h 6858000"/>
              <a:gd name="connsiteX93" fmla="*/ 7997607 w 12902436"/>
              <a:gd name="connsiteY93" fmla="*/ 4053339 h 6858000"/>
              <a:gd name="connsiteX94" fmla="*/ 8250487 w 12902436"/>
              <a:gd name="connsiteY94" fmla="*/ 4053339 h 6858000"/>
              <a:gd name="connsiteX95" fmla="*/ 8629795 w 12902436"/>
              <a:gd name="connsiteY95" fmla="*/ 3838412 h 6858000"/>
              <a:gd name="connsiteX96" fmla="*/ 8882674 w 12902436"/>
              <a:gd name="connsiteY96" fmla="*/ 3838412 h 6858000"/>
              <a:gd name="connsiteX97" fmla="*/ 10104609 w 12902436"/>
              <a:gd name="connsiteY97" fmla="*/ 4534525 h 6858000"/>
              <a:gd name="connsiteX98" fmla="*/ 10357477 w 12902436"/>
              <a:gd name="connsiteY98" fmla="*/ 4534525 h 6858000"/>
              <a:gd name="connsiteX99" fmla="*/ 11056866 w 12902436"/>
              <a:gd name="connsiteY99" fmla="*/ 4136869 h 6858000"/>
              <a:gd name="connsiteX100" fmla="*/ 11090462 w 12902436"/>
              <a:gd name="connsiteY100" fmla="*/ 4136869 h 6858000"/>
              <a:gd name="connsiteX101" fmla="*/ 11789840 w 12902436"/>
              <a:gd name="connsiteY101" fmla="*/ 4534525 h 6858000"/>
              <a:gd name="connsiteX102" fmla="*/ 12043600 w 12902436"/>
              <a:gd name="connsiteY102" fmla="*/ 4534525 h 6858000"/>
              <a:gd name="connsiteX103" fmla="*/ 12204000 w 12902436"/>
              <a:gd name="connsiteY103" fmla="*/ 4443332 h 6858000"/>
              <a:gd name="connsiteX104" fmla="*/ 12204000 w 12902436"/>
              <a:gd name="connsiteY104" fmla="*/ 6858000 h 6858000"/>
              <a:gd name="connsiteX105" fmla="*/ 0 w 12902436"/>
              <a:gd name="connsiteY105" fmla="*/ 6858000 h 6858000"/>
              <a:gd name="connsiteX106" fmla="*/ 0 w 12902436"/>
              <a:gd name="connsiteY106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204000 w 12902436"/>
              <a:gd name="connsiteY40" fmla="*/ 2611736 h 6858000"/>
              <a:gd name="connsiteX41" fmla="*/ 12204000 w 12902436"/>
              <a:gd name="connsiteY41" fmla="*/ 3481835 h 6858000"/>
              <a:gd name="connsiteX42" fmla="*/ 12204000 w 12902436"/>
              <a:gd name="connsiteY42" fmla="*/ 2611736 h 6858000"/>
              <a:gd name="connsiteX43" fmla="*/ 10020610 w 12902436"/>
              <a:gd name="connsiteY43" fmla="*/ 2606016 h 6858000"/>
              <a:gd name="connsiteX44" fmla="*/ 10147050 w 12902436"/>
              <a:gd name="connsiteY44" fmla="*/ 2639361 h 6858000"/>
              <a:gd name="connsiteX45" fmla="*/ 11789852 w 12902436"/>
              <a:gd name="connsiteY45" fmla="*/ 3573023 h 6858000"/>
              <a:gd name="connsiteX46" fmla="*/ 12043612 w 12902436"/>
              <a:gd name="connsiteY46" fmla="*/ 3573023 h 6858000"/>
              <a:gd name="connsiteX47" fmla="*/ 12204000 w 12902436"/>
              <a:gd name="connsiteY47" fmla="*/ 3481835 h 6858000"/>
              <a:gd name="connsiteX48" fmla="*/ 12204000 w 12902436"/>
              <a:gd name="connsiteY48" fmla="*/ 3724080 h 6858000"/>
              <a:gd name="connsiteX49" fmla="*/ 12047148 w 12902436"/>
              <a:gd name="connsiteY49" fmla="*/ 3813181 h 6858000"/>
              <a:gd name="connsiteX50" fmla="*/ 11789852 w 12902436"/>
              <a:gd name="connsiteY50" fmla="*/ 3812312 h 6858000"/>
              <a:gd name="connsiteX51" fmla="*/ 9894170 w 12902436"/>
              <a:gd name="connsiteY51" fmla="*/ 2735072 h 6858000"/>
              <a:gd name="connsiteX52" fmla="*/ 9872709 w 12902436"/>
              <a:gd name="connsiteY52" fmla="*/ 2660481 h 6858000"/>
              <a:gd name="connsiteX53" fmla="*/ 9894170 w 12902436"/>
              <a:gd name="connsiteY53" fmla="*/ 2639361 h 6858000"/>
              <a:gd name="connsiteX54" fmla="*/ 10020610 w 12902436"/>
              <a:gd name="connsiteY54" fmla="*/ 2606016 h 6858000"/>
              <a:gd name="connsiteX55" fmla="*/ 0 w 12902436"/>
              <a:gd name="connsiteY55" fmla="*/ 0 h 6858000"/>
              <a:gd name="connsiteX56" fmla="*/ 12204000 w 12902436"/>
              <a:gd name="connsiteY56" fmla="*/ 0 h 6858000"/>
              <a:gd name="connsiteX57" fmla="*/ 12204000 w 12902436"/>
              <a:gd name="connsiteY57" fmla="*/ 2611736 h 6858000"/>
              <a:gd name="connsiteX58" fmla="*/ 10144395 w 12902436"/>
              <a:gd name="connsiteY58" fmla="*/ 1442037 h 6858000"/>
              <a:gd name="connsiteX59" fmla="*/ 10017955 w 12902436"/>
              <a:gd name="connsiteY59" fmla="*/ 1408700 h 6858000"/>
              <a:gd name="connsiteX60" fmla="*/ 9891515 w 12902436"/>
              <a:gd name="connsiteY60" fmla="*/ 1442037 h 6858000"/>
              <a:gd name="connsiteX61" fmla="*/ 7171790 w 12902436"/>
              <a:gd name="connsiteY61" fmla="*/ 2989150 h 6858000"/>
              <a:gd name="connsiteX62" fmla="*/ 7146758 w 12902436"/>
              <a:gd name="connsiteY62" fmla="*/ 3079375 h 6858000"/>
              <a:gd name="connsiteX63" fmla="*/ 7171790 w 12902436"/>
              <a:gd name="connsiteY63" fmla="*/ 3104007 h 6858000"/>
              <a:gd name="connsiteX64" fmla="*/ 7997608 w 12902436"/>
              <a:gd name="connsiteY64" fmla="*/ 3573023 h 6858000"/>
              <a:gd name="connsiteX65" fmla="*/ 8250487 w 12902436"/>
              <a:gd name="connsiteY65" fmla="*/ 3573023 h 6858000"/>
              <a:gd name="connsiteX66" fmla="*/ 8629795 w 12902436"/>
              <a:gd name="connsiteY66" fmla="*/ 3358097 h 6858000"/>
              <a:gd name="connsiteX67" fmla="*/ 8882675 w 12902436"/>
              <a:gd name="connsiteY67" fmla="*/ 3358097 h 6858000"/>
              <a:gd name="connsiteX68" fmla="*/ 10104610 w 12902436"/>
              <a:gd name="connsiteY68" fmla="*/ 4054208 h 6858000"/>
              <a:gd name="connsiteX69" fmla="*/ 10357478 w 12902436"/>
              <a:gd name="connsiteY69" fmla="*/ 4054208 h 6858000"/>
              <a:gd name="connsiteX70" fmla="*/ 11056867 w 12902436"/>
              <a:gd name="connsiteY70" fmla="*/ 3657422 h 6858000"/>
              <a:gd name="connsiteX71" fmla="*/ 11090462 w 12902436"/>
              <a:gd name="connsiteY71" fmla="*/ 3657422 h 6858000"/>
              <a:gd name="connsiteX72" fmla="*/ 11789852 w 12902436"/>
              <a:gd name="connsiteY72" fmla="*/ 4054208 h 6858000"/>
              <a:gd name="connsiteX73" fmla="*/ 12043612 w 12902436"/>
              <a:gd name="connsiteY73" fmla="*/ 4054208 h 6858000"/>
              <a:gd name="connsiteX74" fmla="*/ 12204000 w 12902436"/>
              <a:gd name="connsiteY74" fmla="*/ 3962853 h 6858000"/>
              <a:gd name="connsiteX75" fmla="*/ 12204000 w 12902436"/>
              <a:gd name="connsiteY75" fmla="*/ 4199775 h 6858000"/>
              <a:gd name="connsiteX76" fmla="*/ 12043600 w 12902436"/>
              <a:gd name="connsiteY76" fmla="*/ 4290890 h 6858000"/>
              <a:gd name="connsiteX77" fmla="*/ 11789840 w 12902436"/>
              <a:gd name="connsiteY77" fmla="*/ 4290890 h 6858000"/>
              <a:gd name="connsiteX78" fmla="*/ 11090462 w 12902436"/>
              <a:gd name="connsiteY78" fmla="*/ 3894103 h 6858000"/>
              <a:gd name="connsiteX79" fmla="*/ 11056866 w 12902436"/>
              <a:gd name="connsiteY79" fmla="*/ 3894103 h 6858000"/>
              <a:gd name="connsiteX80" fmla="*/ 10357477 w 12902436"/>
              <a:gd name="connsiteY80" fmla="*/ 4290890 h 6858000"/>
              <a:gd name="connsiteX81" fmla="*/ 10104609 w 12902436"/>
              <a:gd name="connsiteY81" fmla="*/ 4290890 h 6858000"/>
              <a:gd name="connsiteX82" fmla="*/ 8882674 w 12902436"/>
              <a:gd name="connsiteY82" fmla="*/ 3594777 h 6858000"/>
              <a:gd name="connsiteX83" fmla="*/ 8629795 w 12902436"/>
              <a:gd name="connsiteY83" fmla="*/ 3594777 h 6858000"/>
              <a:gd name="connsiteX84" fmla="*/ 8250487 w 12902436"/>
              <a:gd name="connsiteY84" fmla="*/ 3809704 h 6858000"/>
              <a:gd name="connsiteX85" fmla="*/ 7997607 w 12902436"/>
              <a:gd name="connsiteY85" fmla="*/ 3809704 h 6858000"/>
              <a:gd name="connsiteX86" fmla="*/ 7298230 w 12902436"/>
              <a:gd name="connsiteY86" fmla="*/ 3415525 h 6858000"/>
              <a:gd name="connsiteX87" fmla="*/ 7281427 w 12902436"/>
              <a:gd name="connsiteY87" fmla="*/ 3410953 h 6858000"/>
              <a:gd name="connsiteX88" fmla="*/ 7264623 w 12902436"/>
              <a:gd name="connsiteY88" fmla="*/ 3415525 h 6858000"/>
              <a:gd name="connsiteX89" fmla="*/ 7176207 w 12902436"/>
              <a:gd name="connsiteY89" fmla="*/ 3467727 h 6858000"/>
              <a:gd name="connsiteX90" fmla="*/ 7145196 w 12902436"/>
              <a:gd name="connsiteY90" fmla="*/ 3556143 h 6858000"/>
              <a:gd name="connsiteX91" fmla="*/ 7171790 w 12902436"/>
              <a:gd name="connsiteY91" fmla="*/ 3584335 h 6858000"/>
              <a:gd name="connsiteX92" fmla="*/ 7997607 w 12902436"/>
              <a:gd name="connsiteY92" fmla="*/ 4053339 h 6858000"/>
              <a:gd name="connsiteX93" fmla="*/ 8250487 w 12902436"/>
              <a:gd name="connsiteY93" fmla="*/ 4053339 h 6858000"/>
              <a:gd name="connsiteX94" fmla="*/ 8629795 w 12902436"/>
              <a:gd name="connsiteY94" fmla="*/ 3838412 h 6858000"/>
              <a:gd name="connsiteX95" fmla="*/ 8882674 w 12902436"/>
              <a:gd name="connsiteY95" fmla="*/ 3838412 h 6858000"/>
              <a:gd name="connsiteX96" fmla="*/ 10104609 w 12902436"/>
              <a:gd name="connsiteY96" fmla="*/ 4534525 h 6858000"/>
              <a:gd name="connsiteX97" fmla="*/ 10357477 w 12902436"/>
              <a:gd name="connsiteY97" fmla="*/ 4534525 h 6858000"/>
              <a:gd name="connsiteX98" fmla="*/ 11056866 w 12902436"/>
              <a:gd name="connsiteY98" fmla="*/ 4136869 h 6858000"/>
              <a:gd name="connsiteX99" fmla="*/ 11090462 w 12902436"/>
              <a:gd name="connsiteY99" fmla="*/ 4136869 h 6858000"/>
              <a:gd name="connsiteX100" fmla="*/ 11789840 w 12902436"/>
              <a:gd name="connsiteY100" fmla="*/ 4534525 h 6858000"/>
              <a:gd name="connsiteX101" fmla="*/ 12043600 w 12902436"/>
              <a:gd name="connsiteY101" fmla="*/ 4534525 h 6858000"/>
              <a:gd name="connsiteX102" fmla="*/ 12204000 w 12902436"/>
              <a:gd name="connsiteY102" fmla="*/ 4443332 h 6858000"/>
              <a:gd name="connsiteX103" fmla="*/ 12204000 w 12902436"/>
              <a:gd name="connsiteY103" fmla="*/ 6858000 h 6858000"/>
              <a:gd name="connsiteX104" fmla="*/ 0 w 12902436"/>
              <a:gd name="connsiteY104" fmla="*/ 6858000 h 6858000"/>
              <a:gd name="connsiteX105" fmla="*/ 0 w 12902436"/>
              <a:gd name="connsiteY105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93581 w 12902436"/>
              <a:gd name="connsiteY35" fmla="*/ 3494110 h 6858000"/>
              <a:gd name="connsiteX36" fmla="*/ 12868549 w 12902436"/>
              <a:gd name="connsiteY36" fmla="*/ 3584335 h 6858000"/>
              <a:gd name="connsiteX37" fmla="*/ 12204000 w 12902436"/>
              <a:gd name="connsiteY37" fmla="*/ 3962853 h 6858000"/>
              <a:gd name="connsiteX38" fmla="*/ 12204000 w 12902436"/>
              <a:gd name="connsiteY38" fmla="*/ 3724080 h 6858000"/>
              <a:gd name="connsiteX39" fmla="*/ 12204000 w 12902436"/>
              <a:gd name="connsiteY39" fmla="*/ 2611736 h 6858000"/>
              <a:gd name="connsiteX40" fmla="*/ 12204000 w 12902436"/>
              <a:gd name="connsiteY40" fmla="*/ 3481835 h 6858000"/>
              <a:gd name="connsiteX41" fmla="*/ 12204000 w 12902436"/>
              <a:gd name="connsiteY41" fmla="*/ 2611736 h 6858000"/>
              <a:gd name="connsiteX42" fmla="*/ 10020610 w 12902436"/>
              <a:gd name="connsiteY42" fmla="*/ 2606016 h 6858000"/>
              <a:gd name="connsiteX43" fmla="*/ 10147050 w 12902436"/>
              <a:gd name="connsiteY43" fmla="*/ 2639361 h 6858000"/>
              <a:gd name="connsiteX44" fmla="*/ 11789852 w 12902436"/>
              <a:gd name="connsiteY44" fmla="*/ 3573023 h 6858000"/>
              <a:gd name="connsiteX45" fmla="*/ 12043612 w 12902436"/>
              <a:gd name="connsiteY45" fmla="*/ 3573023 h 6858000"/>
              <a:gd name="connsiteX46" fmla="*/ 12204000 w 12902436"/>
              <a:gd name="connsiteY46" fmla="*/ 3481835 h 6858000"/>
              <a:gd name="connsiteX47" fmla="*/ 12204000 w 12902436"/>
              <a:gd name="connsiteY47" fmla="*/ 3724080 h 6858000"/>
              <a:gd name="connsiteX48" fmla="*/ 12047148 w 12902436"/>
              <a:gd name="connsiteY48" fmla="*/ 3813181 h 6858000"/>
              <a:gd name="connsiteX49" fmla="*/ 11789852 w 12902436"/>
              <a:gd name="connsiteY49" fmla="*/ 3812312 h 6858000"/>
              <a:gd name="connsiteX50" fmla="*/ 9894170 w 12902436"/>
              <a:gd name="connsiteY50" fmla="*/ 2735072 h 6858000"/>
              <a:gd name="connsiteX51" fmla="*/ 9872709 w 12902436"/>
              <a:gd name="connsiteY51" fmla="*/ 2660481 h 6858000"/>
              <a:gd name="connsiteX52" fmla="*/ 9894170 w 12902436"/>
              <a:gd name="connsiteY52" fmla="*/ 2639361 h 6858000"/>
              <a:gd name="connsiteX53" fmla="*/ 10020610 w 12902436"/>
              <a:gd name="connsiteY53" fmla="*/ 2606016 h 6858000"/>
              <a:gd name="connsiteX54" fmla="*/ 0 w 12902436"/>
              <a:gd name="connsiteY54" fmla="*/ 0 h 6858000"/>
              <a:gd name="connsiteX55" fmla="*/ 12204000 w 12902436"/>
              <a:gd name="connsiteY55" fmla="*/ 0 h 6858000"/>
              <a:gd name="connsiteX56" fmla="*/ 12204000 w 12902436"/>
              <a:gd name="connsiteY56" fmla="*/ 2611736 h 6858000"/>
              <a:gd name="connsiteX57" fmla="*/ 10144395 w 12902436"/>
              <a:gd name="connsiteY57" fmla="*/ 1442037 h 6858000"/>
              <a:gd name="connsiteX58" fmla="*/ 10017955 w 12902436"/>
              <a:gd name="connsiteY58" fmla="*/ 1408700 h 6858000"/>
              <a:gd name="connsiteX59" fmla="*/ 9891515 w 12902436"/>
              <a:gd name="connsiteY59" fmla="*/ 1442037 h 6858000"/>
              <a:gd name="connsiteX60" fmla="*/ 7171790 w 12902436"/>
              <a:gd name="connsiteY60" fmla="*/ 2989150 h 6858000"/>
              <a:gd name="connsiteX61" fmla="*/ 7146758 w 12902436"/>
              <a:gd name="connsiteY61" fmla="*/ 3079375 h 6858000"/>
              <a:gd name="connsiteX62" fmla="*/ 7171790 w 12902436"/>
              <a:gd name="connsiteY62" fmla="*/ 3104007 h 6858000"/>
              <a:gd name="connsiteX63" fmla="*/ 7997608 w 12902436"/>
              <a:gd name="connsiteY63" fmla="*/ 3573023 h 6858000"/>
              <a:gd name="connsiteX64" fmla="*/ 8250487 w 12902436"/>
              <a:gd name="connsiteY64" fmla="*/ 3573023 h 6858000"/>
              <a:gd name="connsiteX65" fmla="*/ 8629795 w 12902436"/>
              <a:gd name="connsiteY65" fmla="*/ 3358097 h 6858000"/>
              <a:gd name="connsiteX66" fmla="*/ 8882675 w 12902436"/>
              <a:gd name="connsiteY66" fmla="*/ 3358097 h 6858000"/>
              <a:gd name="connsiteX67" fmla="*/ 10104610 w 12902436"/>
              <a:gd name="connsiteY67" fmla="*/ 4054208 h 6858000"/>
              <a:gd name="connsiteX68" fmla="*/ 10357478 w 12902436"/>
              <a:gd name="connsiteY68" fmla="*/ 4054208 h 6858000"/>
              <a:gd name="connsiteX69" fmla="*/ 11056867 w 12902436"/>
              <a:gd name="connsiteY69" fmla="*/ 3657422 h 6858000"/>
              <a:gd name="connsiteX70" fmla="*/ 11090462 w 12902436"/>
              <a:gd name="connsiteY70" fmla="*/ 3657422 h 6858000"/>
              <a:gd name="connsiteX71" fmla="*/ 11789852 w 12902436"/>
              <a:gd name="connsiteY71" fmla="*/ 4054208 h 6858000"/>
              <a:gd name="connsiteX72" fmla="*/ 12043612 w 12902436"/>
              <a:gd name="connsiteY72" fmla="*/ 4054208 h 6858000"/>
              <a:gd name="connsiteX73" fmla="*/ 12204000 w 12902436"/>
              <a:gd name="connsiteY73" fmla="*/ 3962853 h 6858000"/>
              <a:gd name="connsiteX74" fmla="*/ 12204000 w 12902436"/>
              <a:gd name="connsiteY74" fmla="*/ 4199775 h 6858000"/>
              <a:gd name="connsiteX75" fmla="*/ 12043600 w 12902436"/>
              <a:gd name="connsiteY75" fmla="*/ 4290890 h 6858000"/>
              <a:gd name="connsiteX76" fmla="*/ 11789840 w 12902436"/>
              <a:gd name="connsiteY76" fmla="*/ 4290890 h 6858000"/>
              <a:gd name="connsiteX77" fmla="*/ 11090462 w 12902436"/>
              <a:gd name="connsiteY77" fmla="*/ 3894103 h 6858000"/>
              <a:gd name="connsiteX78" fmla="*/ 11056866 w 12902436"/>
              <a:gd name="connsiteY78" fmla="*/ 3894103 h 6858000"/>
              <a:gd name="connsiteX79" fmla="*/ 10357477 w 12902436"/>
              <a:gd name="connsiteY79" fmla="*/ 4290890 h 6858000"/>
              <a:gd name="connsiteX80" fmla="*/ 10104609 w 12902436"/>
              <a:gd name="connsiteY80" fmla="*/ 4290890 h 6858000"/>
              <a:gd name="connsiteX81" fmla="*/ 8882674 w 12902436"/>
              <a:gd name="connsiteY81" fmla="*/ 3594777 h 6858000"/>
              <a:gd name="connsiteX82" fmla="*/ 8629795 w 12902436"/>
              <a:gd name="connsiteY82" fmla="*/ 3594777 h 6858000"/>
              <a:gd name="connsiteX83" fmla="*/ 8250487 w 12902436"/>
              <a:gd name="connsiteY83" fmla="*/ 3809704 h 6858000"/>
              <a:gd name="connsiteX84" fmla="*/ 7997607 w 12902436"/>
              <a:gd name="connsiteY84" fmla="*/ 3809704 h 6858000"/>
              <a:gd name="connsiteX85" fmla="*/ 7298230 w 12902436"/>
              <a:gd name="connsiteY85" fmla="*/ 3415525 h 6858000"/>
              <a:gd name="connsiteX86" fmla="*/ 7281427 w 12902436"/>
              <a:gd name="connsiteY86" fmla="*/ 3410953 h 6858000"/>
              <a:gd name="connsiteX87" fmla="*/ 7264623 w 12902436"/>
              <a:gd name="connsiteY87" fmla="*/ 3415525 h 6858000"/>
              <a:gd name="connsiteX88" fmla="*/ 7176207 w 12902436"/>
              <a:gd name="connsiteY88" fmla="*/ 3467727 h 6858000"/>
              <a:gd name="connsiteX89" fmla="*/ 7145196 w 12902436"/>
              <a:gd name="connsiteY89" fmla="*/ 3556143 h 6858000"/>
              <a:gd name="connsiteX90" fmla="*/ 7171790 w 12902436"/>
              <a:gd name="connsiteY90" fmla="*/ 3584335 h 6858000"/>
              <a:gd name="connsiteX91" fmla="*/ 7997607 w 12902436"/>
              <a:gd name="connsiteY91" fmla="*/ 4053339 h 6858000"/>
              <a:gd name="connsiteX92" fmla="*/ 8250487 w 12902436"/>
              <a:gd name="connsiteY92" fmla="*/ 4053339 h 6858000"/>
              <a:gd name="connsiteX93" fmla="*/ 8629795 w 12902436"/>
              <a:gd name="connsiteY93" fmla="*/ 3838412 h 6858000"/>
              <a:gd name="connsiteX94" fmla="*/ 8882674 w 12902436"/>
              <a:gd name="connsiteY94" fmla="*/ 3838412 h 6858000"/>
              <a:gd name="connsiteX95" fmla="*/ 10104609 w 12902436"/>
              <a:gd name="connsiteY95" fmla="*/ 4534525 h 6858000"/>
              <a:gd name="connsiteX96" fmla="*/ 10357477 w 12902436"/>
              <a:gd name="connsiteY96" fmla="*/ 4534525 h 6858000"/>
              <a:gd name="connsiteX97" fmla="*/ 11056866 w 12902436"/>
              <a:gd name="connsiteY97" fmla="*/ 4136869 h 6858000"/>
              <a:gd name="connsiteX98" fmla="*/ 11090462 w 12902436"/>
              <a:gd name="connsiteY98" fmla="*/ 4136869 h 6858000"/>
              <a:gd name="connsiteX99" fmla="*/ 11789840 w 12902436"/>
              <a:gd name="connsiteY99" fmla="*/ 4534525 h 6858000"/>
              <a:gd name="connsiteX100" fmla="*/ 12043600 w 12902436"/>
              <a:gd name="connsiteY100" fmla="*/ 4534525 h 6858000"/>
              <a:gd name="connsiteX101" fmla="*/ 12204000 w 12902436"/>
              <a:gd name="connsiteY101" fmla="*/ 4443332 h 6858000"/>
              <a:gd name="connsiteX102" fmla="*/ 12204000 w 12902436"/>
              <a:gd name="connsiteY102" fmla="*/ 6858000 h 6858000"/>
              <a:gd name="connsiteX103" fmla="*/ 0 w 12902436"/>
              <a:gd name="connsiteY103" fmla="*/ 6858000 h 6858000"/>
              <a:gd name="connsiteX104" fmla="*/ 0 w 12902436"/>
              <a:gd name="connsiteY104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893581 w 12902436"/>
              <a:gd name="connsiteY34" fmla="*/ 3494110 h 6858000"/>
              <a:gd name="connsiteX35" fmla="*/ 12868549 w 12902436"/>
              <a:gd name="connsiteY35" fmla="*/ 3584335 h 6858000"/>
              <a:gd name="connsiteX36" fmla="*/ 12204000 w 12902436"/>
              <a:gd name="connsiteY36" fmla="*/ 3962853 h 6858000"/>
              <a:gd name="connsiteX37" fmla="*/ 12204000 w 12902436"/>
              <a:gd name="connsiteY37" fmla="*/ 3724080 h 6858000"/>
              <a:gd name="connsiteX38" fmla="*/ 12204000 w 12902436"/>
              <a:gd name="connsiteY38" fmla="*/ 2611736 h 6858000"/>
              <a:gd name="connsiteX39" fmla="*/ 12204000 w 12902436"/>
              <a:gd name="connsiteY39" fmla="*/ 3481835 h 6858000"/>
              <a:gd name="connsiteX40" fmla="*/ 12204000 w 12902436"/>
              <a:gd name="connsiteY40" fmla="*/ 2611736 h 6858000"/>
              <a:gd name="connsiteX41" fmla="*/ 10020610 w 12902436"/>
              <a:gd name="connsiteY41" fmla="*/ 2606016 h 6858000"/>
              <a:gd name="connsiteX42" fmla="*/ 10147050 w 12902436"/>
              <a:gd name="connsiteY42" fmla="*/ 2639361 h 6858000"/>
              <a:gd name="connsiteX43" fmla="*/ 11789852 w 12902436"/>
              <a:gd name="connsiteY43" fmla="*/ 3573023 h 6858000"/>
              <a:gd name="connsiteX44" fmla="*/ 12043612 w 12902436"/>
              <a:gd name="connsiteY44" fmla="*/ 3573023 h 6858000"/>
              <a:gd name="connsiteX45" fmla="*/ 12204000 w 12902436"/>
              <a:gd name="connsiteY45" fmla="*/ 3481835 h 6858000"/>
              <a:gd name="connsiteX46" fmla="*/ 12204000 w 12902436"/>
              <a:gd name="connsiteY46" fmla="*/ 3724080 h 6858000"/>
              <a:gd name="connsiteX47" fmla="*/ 12047148 w 12902436"/>
              <a:gd name="connsiteY47" fmla="*/ 3813181 h 6858000"/>
              <a:gd name="connsiteX48" fmla="*/ 11789852 w 12902436"/>
              <a:gd name="connsiteY48" fmla="*/ 3812312 h 6858000"/>
              <a:gd name="connsiteX49" fmla="*/ 9894170 w 12902436"/>
              <a:gd name="connsiteY49" fmla="*/ 2735072 h 6858000"/>
              <a:gd name="connsiteX50" fmla="*/ 9872709 w 12902436"/>
              <a:gd name="connsiteY50" fmla="*/ 2660481 h 6858000"/>
              <a:gd name="connsiteX51" fmla="*/ 9894170 w 12902436"/>
              <a:gd name="connsiteY51" fmla="*/ 2639361 h 6858000"/>
              <a:gd name="connsiteX52" fmla="*/ 10020610 w 12902436"/>
              <a:gd name="connsiteY52" fmla="*/ 2606016 h 6858000"/>
              <a:gd name="connsiteX53" fmla="*/ 0 w 12902436"/>
              <a:gd name="connsiteY53" fmla="*/ 0 h 6858000"/>
              <a:gd name="connsiteX54" fmla="*/ 12204000 w 12902436"/>
              <a:gd name="connsiteY54" fmla="*/ 0 h 6858000"/>
              <a:gd name="connsiteX55" fmla="*/ 12204000 w 12902436"/>
              <a:gd name="connsiteY55" fmla="*/ 2611736 h 6858000"/>
              <a:gd name="connsiteX56" fmla="*/ 10144395 w 12902436"/>
              <a:gd name="connsiteY56" fmla="*/ 1442037 h 6858000"/>
              <a:gd name="connsiteX57" fmla="*/ 10017955 w 12902436"/>
              <a:gd name="connsiteY57" fmla="*/ 1408700 h 6858000"/>
              <a:gd name="connsiteX58" fmla="*/ 9891515 w 12902436"/>
              <a:gd name="connsiteY58" fmla="*/ 1442037 h 6858000"/>
              <a:gd name="connsiteX59" fmla="*/ 7171790 w 12902436"/>
              <a:gd name="connsiteY59" fmla="*/ 2989150 h 6858000"/>
              <a:gd name="connsiteX60" fmla="*/ 7146758 w 12902436"/>
              <a:gd name="connsiteY60" fmla="*/ 3079375 h 6858000"/>
              <a:gd name="connsiteX61" fmla="*/ 7171790 w 12902436"/>
              <a:gd name="connsiteY61" fmla="*/ 3104007 h 6858000"/>
              <a:gd name="connsiteX62" fmla="*/ 7997608 w 12902436"/>
              <a:gd name="connsiteY62" fmla="*/ 3573023 h 6858000"/>
              <a:gd name="connsiteX63" fmla="*/ 8250487 w 12902436"/>
              <a:gd name="connsiteY63" fmla="*/ 3573023 h 6858000"/>
              <a:gd name="connsiteX64" fmla="*/ 8629795 w 12902436"/>
              <a:gd name="connsiteY64" fmla="*/ 3358097 h 6858000"/>
              <a:gd name="connsiteX65" fmla="*/ 8882675 w 12902436"/>
              <a:gd name="connsiteY65" fmla="*/ 3358097 h 6858000"/>
              <a:gd name="connsiteX66" fmla="*/ 10104610 w 12902436"/>
              <a:gd name="connsiteY66" fmla="*/ 4054208 h 6858000"/>
              <a:gd name="connsiteX67" fmla="*/ 10357478 w 12902436"/>
              <a:gd name="connsiteY67" fmla="*/ 4054208 h 6858000"/>
              <a:gd name="connsiteX68" fmla="*/ 11056867 w 12902436"/>
              <a:gd name="connsiteY68" fmla="*/ 3657422 h 6858000"/>
              <a:gd name="connsiteX69" fmla="*/ 11090462 w 12902436"/>
              <a:gd name="connsiteY69" fmla="*/ 3657422 h 6858000"/>
              <a:gd name="connsiteX70" fmla="*/ 11789852 w 12902436"/>
              <a:gd name="connsiteY70" fmla="*/ 4054208 h 6858000"/>
              <a:gd name="connsiteX71" fmla="*/ 12043612 w 12902436"/>
              <a:gd name="connsiteY71" fmla="*/ 4054208 h 6858000"/>
              <a:gd name="connsiteX72" fmla="*/ 12204000 w 12902436"/>
              <a:gd name="connsiteY72" fmla="*/ 3962853 h 6858000"/>
              <a:gd name="connsiteX73" fmla="*/ 12204000 w 12902436"/>
              <a:gd name="connsiteY73" fmla="*/ 4199775 h 6858000"/>
              <a:gd name="connsiteX74" fmla="*/ 12043600 w 12902436"/>
              <a:gd name="connsiteY74" fmla="*/ 4290890 h 6858000"/>
              <a:gd name="connsiteX75" fmla="*/ 11789840 w 12902436"/>
              <a:gd name="connsiteY75" fmla="*/ 4290890 h 6858000"/>
              <a:gd name="connsiteX76" fmla="*/ 11090462 w 12902436"/>
              <a:gd name="connsiteY76" fmla="*/ 3894103 h 6858000"/>
              <a:gd name="connsiteX77" fmla="*/ 11056866 w 12902436"/>
              <a:gd name="connsiteY77" fmla="*/ 3894103 h 6858000"/>
              <a:gd name="connsiteX78" fmla="*/ 10357477 w 12902436"/>
              <a:gd name="connsiteY78" fmla="*/ 4290890 h 6858000"/>
              <a:gd name="connsiteX79" fmla="*/ 10104609 w 12902436"/>
              <a:gd name="connsiteY79" fmla="*/ 4290890 h 6858000"/>
              <a:gd name="connsiteX80" fmla="*/ 8882674 w 12902436"/>
              <a:gd name="connsiteY80" fmla="*/ 3594777 h 6858000"/>
              <a:gd name="connsiteX81" fmla="*/ 8629795 w 12902436"/>
              <a:gd name="connsiteY81" fmla="*/ 3594777 h 6858000"/>
              <a:gd name="connsiteX82" fmla="*/ 8250487 w 12902436"/>
              <a:gd name="connsiteY82" fmla="*/ 3809704 h 6858000"/>
              <a:gd name="connsiteX83" fmla="*/ 7997607 w 12902436"/>
              <a:gd name="connsiteY83" fmla="*/ 3809704 h 6858000"/>
              <a:gd name="connsiteX84" fmla="*/ 7298230 w 12902436"/>
              <a:gd name="connsiteY84" fmla="*/ 3415525 h 6858000"/>
              <a:gd name="connsiteX85" fmla="*/ 7281427 w 12902436"/>
              <a:gd name="connsiteY85" fmla="*/ 3410953 h 6858000"/>
              <a:gd name="connsiteX86" fmla="*/ 7264623 w 12902436"/>
              <a:gd name="connsiteY86" fmla="*/ 3415525 h 6858000"/>
              <a:gd name="connsiteX87" fmla="*/ 7176207 w 12902436"/>
              <a:gd name="connsiteY87" fmla="*/ 3467727 h 6858000"/>
              <a:gd name="connsiteX88" fmla="*/ 7145196 w 12902436"/>
              <a:gd name="connsiteY88" fmla="*/ 3556143 h 6858000"/>
              <a:gd name="connsiteX89" fmla="*/ 7171790 w 12902436"/>
              <a:gd name="connsiteY89" fmla="*/ 3584335 h 6858000"/>
              <a:gd name="connsiteX90" fmla="*/ 7997607 w 12902436"/>
              <a:gd name="connsiteY90" fmla="*/ 4053339 h 6858000"/>
              <a:gd name="connsiteX91" fmla="*/ 8250487 w 12902436"/>
              <a:gd name="connsiteY91" fmla="*/ 4053339 h 6858000"/>
              <a:gd name="connsiteX92" fmla="*/ 8629795 w 12902436"/>
              <a:gd name="connsiteY92" fmla="*/ 3838412 h 6858000"/>
              <a:gd name="connsiteX93" fmla="*/ 8882674 w 12902436"/>
              <a:gd name="connsiteY93" fmla="*/ 3838412 h 6858000"/>
              <a:gd name="connsiteX94" fmla="*/ 10104609 w 12902436"/>
              <a:gd name="connsiteY94" fmla="*/ 4534525 h 6858000"/>
              <a:gd name="connsiteX95" fmla="*/ 10357477 w 12902436"/>
              <a:gd name="connsiteY95" fmla="*/ 4534525 h 6858000"/>
              <a:gd name="connsiteX96" fmla="*/ 11056866 w 12902436"/>
              <a:gd name="connsiteY96" fmla="*/ 4136869 h 6858000"/>
              <a:gd name="connsiteX97" fmla="*/ 11090462 w 12902436"/>
              <a:gd name="connsiteY97" fmla="*/ 4136869 h 6858000"/>
              <a:gd name="connsiteX98" fmla="*/ 11789840 w 12902436"/>
              <a:gd name="connsiteY98" fmla="*/ 4534525 h 6858000"/>
              <a:gd name="connsiteX99" fmla="*/ 12043600 w 12902436"/>
              <a:gd name="connsiteY99" fmla="*/ 4534525 h 6858000"/>
              <a:gd name="connsiteX100" fmla="*/ 12204000 w 12902436"/>
              <a:gd name="connsiteY100" fmla="*/ 4443332 h 6858000"/>
              <a:gd name="connsiteX101" fmla="*/ 12204000 w 12902436"/>
              <a:gd name="connsiteY101" fmla="*/ 6858000 h 6858000"/>
              <a:gd name="connsiteX102" fmla="*/ 0 w 12902436"/>
              <a:gd name="connsiteY102" fmla="*/ 6858000 h 6858000"/>
              <a:gd name="connsiteX103" fmla="*/ 0 w 12902436"/>
              <a:gd name="connsiteY103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868549 w 12902313"/>
              <a:gd name="connsiteY34" fmla="*/ 3584335 h 6858000"/>
              <a:gd name="connsiteX35" fmla="*/ 12204000 w 12902313"/>
              <a:gd name="connsiteY35" fmla="*/ 3962853 h 6858000"/>
              <a:gd name="connsiteX36" fmla="*/ 12204000 w 12902313"/>
              <a:gd name="connsiteY36" fmla="*/ 3724080 h 6858000"/>
              <a:gd name="connsiteX37" fmla="*/ 12204000 w 12902313"/>
              <a:gd name="connsiteY37" fmla="*/ 2611736 h 6858000"/>
              <a:gd name="connsiteX38" fmla="*/ 12204000 w 12902313"/>
              <a:gd name="connsiteY38" fmla="*/ 3481835 h 6858000"/>
              <a:gd name="connsiteX39" fmla="*/ 12204000 w 12902313"/>
              <a:gd name="connsiteY39" fmla="*/ 2611736 h 6858000"/>
              <a:gd name="connsiteX40" fmla="*/ 10020610 w 12902313"/>
              <a:gd name="connsiteY40" fmla="*/ 2606016 h 6858000"/>
              <a:gd name="connsiteX41" fmla="*/ 10147050 w 12902313"/>
              <a:gd name="connsiteY41" fmla="*/ 2639361 h 6858000"/>
              <a:gd name="connsiteX42" fmla="*/ 11789852 w 12902313"/>
              <a:gd name="connsiteY42" fmla="*/ 3573023 h 6858000"/>
              <a:gd name="connsiteX43" fmla="*/ 12043612 w 12902313"/>
              <a:gd name="connsiteY43" fmla="*/ 3573023 h 6858000"/>
              <a:gd name="connsiteX44" fmla="*/ 12204000 w 12902313"/>
              <a:gd name="connsiteY44" fmla="*/ 3481835 h 6858000"/>
              <a:gd name="connsiteX45" fmla="*/ 12204000 w 12902313"/>
              <a:gd name="connsiteY45" fmla="*/ 3724080 h 6858000"/>
              <a:gd name="connsiteX46" fmla="*/ 12047148 w 12902313"/>
              <a:gd name="connsiteY46" fmla="*/ 3813181 h 6858000"/>
              <a:gd name="connsiteX47" fmla="*/ 11789852 w 12902313"/>
              <a:gd name="connsiteY47" fmla="*/ 3812312 h 6858000"/>
              <a:gd name="connsiteX48" fmla="*/ 9894170 w 12902313"/>
              <a:gd name="connsiteY48" fmla="*/ 2735072 h 6858000"/>
              <a:gd name="connsiteX49" fmla="*/ 9872709 w 12902313"/>
              <a:gd name="connsiteY49" fmla="*/ 2660481 h 6858000"/>
              <a:gd name="connsiteX50" fmla="*/ 9894170 w 12902313"/>
              <a:gd name="connsiteY50" fmla="*/ 2639361 h 6858000"/>
              <a:gd name="connsiteX51" fmla="*/ 10020610 w 12902313"/>
              <a:gd name="connsiteY51" fmla="*/ 2606016 h 6858000"/>
              <a:gd name="connsiteX52" fmla="*/ 0 w 12902313"/>
              <a:gd name="connsiteY52" fmla="*/ 0 h 6858000"/>
              <a:gd name="connsiteX53" fmla="*/ 12204000 w 12902313"/>
              <a:gd name="connsiteY53" fmla="*/ 0 h 6858000"/>
              <a:gd name="connsiteX54" fmla="*/ 12204000 w 12902313"/>
              <a:gd name="connsiteY54" fmla="*/ 2611736 h 6858000"/>
              <a:gd name="connsiteX55" fmla="*/ 10144395 w 12902313"/>
              <a:gd name="connsiteY55" fmla="*/ 1442037 h 6858000"/>
              <a:gd name="connsiteX56" fmla="*/ 10017955 w 12902313"/>
              <a:gd name="connsiteY56" fmla="*/ 1408700 h 6858000"/>
              <a:gd name="connsiteX57" fmla="*/ 9891515 w 12902313"/>
              <a:gd name="connsiteY57" fmla="*/ 1442037 h 6858000"/>
              <a:gd name="connsiteX58" fmla="*/ 7171790 w 12902313"/>
              <a:gd name="connsiteY58" fmla="*/ 2989150 h 6858000"/>
              <a:gd name="connsiteX59" fmla="*/ 7146758 w 12902313"/>
              <a:gd name="connsiteY59" fmla="*/ 3079375 h 6858000"/>
              <a:gd name="connsiteX60" fmla="*/ 7171790 w 12902313"/>
              <a:gd name="connsiteY60" fmla="*/ 3104007 h 6858000"/>
              <a:gd name="connsiteX61" fmla="*/ 7997608 w 12902313"/>
              <a:gd name="connsiteY61" fmla="*/ 3573023 h 6858000"/>
              <a:gd name="connsiteX62" fmla="*/ 8250487 w 12902313"/>
              <a:gd name="connsiteY62" fmla="*/ 3573023 h 6858000"/>
              <a:gd name="connsiteX63" fmla="*/ 8629795 w 12902313"/>
              <a:gd name="connsiteY63" fmla="*/ 3358097 h 6858000"/>
              <a:gd name="connsiteX64" fmla="*/ 8882675 w 12902313"/>
              <a:gd name="connsiteY64" fmla="*/ 3358097 h 6858000"/>
              <a:gd name="connsiteX65" fmla="*/ 10104610 w 12902313"/>
              <a:gd name="connsiteY65" fmla="*/ 4054208 h 6858000"/>
              <a:gd name="connsiteX66" fmla="*/ 10357478 w 12902313"/>
              <a:gd name="connsiteY66" fmla="*/ 4054208 h 6858000"/>
              <a:gd name="connsiteX67" fmla="*/ 11056867 w 12902313"/>
              <a:gd name="connsiteY67" fmla="*/ 3657422 h 6858000"/>
              <a:gd name="connsiteX68" fmla="*/ 11090462 w 12902313"/>
              <a:gd name="connsiteY68" fmla="*/ 3657422 h 6858000"/>
              <a:gd name="connsiteX69" fmla="*/ 11789852 w 12902313"/>
              <a:gd name="connsiteY69" fmla="*/ 4054208 h 6858000"/>
              <a:gd name="connsiteX70" fmla="*/ 12043612 w 12902313"/>
              <a:gd name="connsiteY70" fmla="*/ 4054208 h 6858000"/>
              <a:gd name="connsiteX71" fmla="*/ 12204000 w 12902313"/>
              <a:gd name="connsiteY71" fmla="*/ 3962853 h 6858000"/>
              <a:gd name="connsiteX72" fmla="*/ 12204000 w 12902313"/>
              <a:gd name="connsiteY72" fmla="*/ 4199775 h 6858000"/>
              <a:gd name="connsiteX73" fmla="*/ 12043600 w 12902313"/>
              <a:gd name="connsiteY73" fmla="*/ 4290890 h 6858000"/>
              <a:gd name="connsiteX74" fmla="*/ 11789840 w 12902313"/>
              <a:gd name="connsiteY74" fmla="*/ 4290890 h 6858000"/>
              <a:gd name="connsiteX75" fmla="*/ 11090462 w 12902313"/>
              <a:gd name="connsiteY75" fmla="*/ 3894103 h 6858000"/>
              <a:gd name="connsiteX76" fmla="*/ 11056866 w 12902313"/>
              <a:gd name="connsiteY76" fmla="*/ 3894103 h 6858000"/>
              <a:gd name="connsiteX77" fmla="*/ 10357477 w 12902313"/>
              <a:gd name="connsiteY77" fmla="*/ 4290890 h 6858000"/>
              <a:gd name="connsiteX78" fmla="*/ 10104609 w 12902313"/>
              <a:gd name="connsiteY78" fmla="*/ 4290890 h 6858000"/>
              <a:gd name="connsiteX79" fmla="*/ 8882674 w 12902313"/>
              <a:gd name="connsiteY79" fmla="*/ 3594777 h 6858000"/>
              <a:gd name="connsiteX80" fmla="*/ 8629795 w 12902313"/>
              <a:gd name="connsiteY80" fmla="*/ 3594777 h 6858000"/>
              <a:gd name="connsiteX81" fmla="*/ 8250487 w 12902313"/>
              <a:gd name="connsiteY81" fmla="*/ 3809704 h 6858000"/>
              <a:gd name="connsiteX82" fmla="*/ 7997607 w 12902313"/>
              <a:gd name="connsiteY82" fmla="*/ 3809704 h 6858000"/>
              <a:gd name="connsiteX83" fmla="*/ 7298230 w 12902313"/>
              <a:gd name="connsiteY83" fmla="*/ 3415525 h 6858000"/>
              <a:gd name="connsiteX84" fmla="*/ 7281427 w 12902313"/>
              <a:gd name="connsiteY84" fmla="*/ 3410953 h 6858000"/>
              <a:gd name="connsiteX85" fmla="*/ 7264623 w 12902313"/>
              <a:gd name="connsiteY85" fmla="*/ 3415525 h 6858000"/>
              <a:gd name="connsiteX86" fmla="*/ 7176207 w 12902313"/>
              <a:gd name="connsiteY86" fmla="*/ 3467727 h 6858000"/>
              <a:gd name="connsiteX87" fmla="*/ 7145196 w 12902313"/>
              <a:gd name="connsiteY87" fmla="*/ 3556143 h 6858000"/>
              <a:gd name="connsiteX88" fmla="*/ 7171790 w 12902313"/>
              <a:gd name="connsiteY88" fmla="*/ 3584335 h 6858000"/>
              <a:gd name="connsiteX89" fmla="*/ 7997607 w 12902313"/>
              <a:gd name="connsiteY89" fmla="*/ 4053339 h 6858000"/>
              <a:gd name="connsiteX90" fmla="*/ 8250487 w 12902313"/>
              <a:gd name="connsiteY90" fmla="*/ 4053339 h 6858000"/>
              <a:gd name="connsiteX91" fmla="*/ 8629795 w 12902313"/>
              <a:gd name="connsiteY91" fmla="*/ 3838412 h 6858000"/>
              <a:gd name="connsiteX92" fmla="*/ 8882674 w 12902313"/>
              <a:gd name="connsiteY92" fmla="*/ 3838412 h 6858000"/>
              <a:gd name="connsiteX93" fmla="*/ 10104609 w 12902313"/>
              <a:gd name="connsiteY93" fmla="*/ 4534525 h 6858000"/>
              <a:gd name="connsiteX94" fmla="*/ 10357477 w 12902313"/>
              <a:gd name="connsiteY94" fmla="*/ 4534525 h 6858000"/>
              <a:gd name="connsiteX95" fmla="*/ 11056866 w 12902313"/>
              <a:gd name="connsiteY95" fmla="*/ 4136869 h 6858000"/>
              <a:gd name="connsiteX96" fmla="*/ 11090462 w 12902313"/>
              <a:gd name="connsiteY96" fmla="*/ 4136869 h 6858000"/>
              <a:gd name="connsiteX97" fmla="*/ 11789840 w 12902313"/>
              <a:gd name="connsiteY97" fmla="*/ 4534525 h 6858000"/>
              <a:gd name="connsiteX98" fmla="*/ 12043600 w 12902313"/>
              <a:gd name="connsiteY98" fmla="*/ 4534525 h 6858000"/>
              <a:gd name="connsiteX99" fmla="*/ 12204000 w 12902313"/>
              <a:gd name="connsiteY99" fmla="*/ 4443332 h 6858000"/>
              <a:gd name="connsiteX100" fmla="*/ 12204000 w 12902313"/>
              <a:gd name="connsiteY100" fmla="*/ 6858000 h 6858000"/>
              <a:gd name="connsiteX101" fmla="*/ 0 w 12902313"/>
              <a:gd name="connsiteY101" fmla="*/ 6858000 h 6858000"/>
              <a:gd name="connsiteX102" fmla="*/ 0 w 12902313"/>
              <a:gd name="connsiteY102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204000 w 12902313"/>
              <a:gd name="connsiteY34" fmla="*/ 3962853 h 6858000"/>
              <a:gd name="connsiteX35" fmla="*/ 12204000 w 12902313"/>
              <a:gd name="connsiteY35" fmla="*/ 3724080 h 6858000"/>
              <a:gd name="connsiteX36" fmla="*/ 12204000 w 12902313"/>
              <a:gd name="connsiteY36" fmla="*/ 2611736 h 6858000"/>
              <a:gd name="connsiteX37" fmla="*/ 12204000 w 12902313"/>
              <a:gd name="connsiteY37" fmla="*/ 3481835 h 6858000"/>
              <a:gd name="connsiteX38" fmla="*/ 12204000 w 12902313"/>
              <a:gd name="connsiteY38" fmla="*/ 2611736 h 6858000"/>
              <a:gd name="connsiteX39" fmla="*/ 10020610 w 12902313"/>
              <a:gd name="connsiteY39" fmla="*/ 2606016 h 6858000"/>
              <a:gd name="connsiteX40" fmla="*/ 10147050 w 12902313"/>
              <a:gd name="connsiteY40" fmla="*/ 2639361 h 6858000"/>
              <a:gd name="connsiteX41" fmla="*/ 11789852 w 12902313"/>
              <a:gd name="connsiteY41" fmla="*/ 3573023 h 6858000"/>
              <a:gd name="connsiteX42" fmla="*/ 12043612 w 12902313"/>
              <a:gd name="connsiteY42" fmla="*/ 3573023 h 6858000"/>
              <a:gd name="connsiteX43" fmla="*/ 12204000 w 12902313"/>
              <a:gd name="connsiteY43" fmla="*/ 3481835 h 6858000"/>
              <a:gd name="connsiteX44" fmla="*/ 12204000 w 12902313"/>
              <a:gd name="connsiteY44" fmla="*/ 3724080 h 6858000"/>
              <a:gd name="connsiteX45" fmla="*/ 12047148 w 12902313"/>
              <a:gd name="connsiteY45" fmla="*/ 3813181 h 6858000"/>
              <a:gd name="connsiteX46" fmla="*/ 11789852 w 12902313"/>
              <a:gd name="connsiteY46" fmla="*/ 3812312 h 6858000"/>
              <a:gd name="connsiteX47" fmla="*/ 9894170 w 12902313"/>
              <a:gd name="connsiteY47" fmla="*/ 2735072 h 6858000"/>
              <a:gd name="connsiteX48" fmla="*/ 9872709 w 12902313"/>
              <a:gd name="connsiteY48" fmla="*/ 2660481 h 6858000"/>
              <a:gd name="connsiteX49" fmla="*/ 9894170 w 12902313"/>
              <a:gd name="connsiteY49" fmla="*/ 2639361 h 6858000"/>
              <a:gd name="connsiteX50" fmla="*/ 10020610 w 12902313"/>
              <a:gd name="connsiteY50" fmla="*/ 2606016 h 6858000"/>
              <a:gd name="connsiteX51" fmla="*/ 0 w 12902313"/>
              <a:gd name="connsiteY51" fmla="*/ 0 h 6858000"/>
              <a:gd name="connsiteX52" fmla="*/ 12204000 w 12902313"/>
              <a:gd name="connsiteY52" fmla="*/ 0 h 6858000"/>
              <a:gd name="connsiteX53" fmla="*/ 12204000 w 12902313"/>
              <a:gd name="connsiteY53" fmla="*/ 2611736 h 6858000"/>
              <a:gd name="connsiteX54" fmla="*/ 10144395 w 12902313"/>
              <a:gd name="connsiteY54" fmla="*/ 1442037 h 6858000"/>
              <a:gd name="connsiteX55" fmla="*/ 10017955 w 12902313"/>
              <a:gd name="connsiteY55" fmla="*/ 1408700 h 6858000"/>
              <a:gd name="connsiteX56" fmla="*/ 9891515 w 12902313"/>
              <a:gd name="connsiteY56" fmla="*/ 1442037 h 6858000"/>
              <a:gd name="connsiteX57" fmla="*/ 7171790 w 12902313"/>
              <a:gd name="connsiteY57" fmla="*/ 2989150 h 6858000"/>
              <a:gd name="connsiteX58" fmla="*/ 7146758 w 12902313"/>
              <a:gd name="connsiteY58" fmla="*/ 3079375 h 6858000"/>
              <a:gd name="connsiteX59" fmla="*/ 7171790 w 12902313"/>
              <a:gd name="connsiteY59" fmla="*/ 3104007 h 6858000"/>
              <a:gd name="connsiteX60" fmla="*/ 7997608 w 12902313"/>
              <a:gd name="connsiteY60" fmla="*/ 3573023 h 6858000"/>
              <a:gd name="connsiteX61" fmla="*/ 8250487 w 12902313"/>
              <a:gd name="connsiteY61" fmla="*/ 3573023 h 6858000"/>
              <a:gd name="connsiteX62" fmla="*/ 8629795 w 12902313"/>
              <a:gd name="connsiteY62" fmla="*/ 3358097 h 6858000"/>
              <a:gd name="connsiteX63" fmla="*/ 8882675 w 12902313"/>
              <a:gd name="connsiteY63" fmla="*/ 3358097 h 6858000"/>
              <a:gd name="connsiteX64" fmla="*/ 10104610 w 12902313"/>
              <a:gd name="connsiteY64" fmla="*/ 4054208 h 6858000"/>
              <a:gd name="connsiteX65" fmla="*/ 10357478 w 12902313"/>
              <a:gd name="connsiteY65" fmla="*/ 4054208 h 6858000"/>
              <a:gd name="connsiteX66" fmla="*/ 11056867 w 12902313"/>
              <a:gd name="connsiteY66" fmla="*/ 3657422 h 6858000"/>
              <a:gd name="connsiteX67" fmla="*/ 11090462 w 12902313"/>
              <a:gd name="connsiteY67" fmla="*/ 3657422 h 6858000"/>
              <a:gd name="connsiteX68" fmla="*/ 11789852 w 12902313"/>
              <a:gd name="connsiteY68" fmla="*/ 4054208 h 6858000"/>
              <a:gd name="connsiteX69" fmla="*/ 12043612 w 12902313"/>
              <a:gd name="connsiteY69" fmla="*/ 4054208 h 6858000"/>
              <a:gd name="connsiteX70" fmla="*/ 12204000 w 12902313"/>
              <a:gd name="connsiteY70" fmla="*/ 3962853 h 6858000"/>
              <a:gd name="connsiteX71" fmla="*/ 12204000 w 12902313"/>
              <a:gd name="connsiteY71" fmla="*/ 4199775 h 6858000"/>
              <a:gd name="connsiteX72" fmla="*/ 12043600 w 12902313"/>
              <a:gd name="connsiteY72" fmla="*/ 4290890 h 6858000"/>
              <a:gd name="connsiteX73" fmla="*/ 11789840 w 12902313"/>
              <a:gd name="connsiteY73" fmla="*/ 4290890 h 6858000"/>
              <a:gd name="connsiteX74" fmla="*/ 11090462 w 12902313"/>
              <a:gd name="connsiteY74" fmla="*/ 3894103 h 6858000"/>
              <a:gd name="connsiteX75" fmla="*/ 11056866 w 12902313"/>
              <a:gd name="connsiteY75" fmla="*/ 3894103 h 6858000"/>
              <a:gd name="connsiteX76" fmla="*/ 10357477 w 12902313"/>
              <a:gd name="connsiteY76" fmla="*/ 4290890 h 6858000"/>
              <a:gd name="connsiteX77" fmla="*/ 10104609 w 12902313"/>
              <a:gd name="connsiteY77" fmla="*/ 4290890 h 6858000"/>
              <a:gd name="connsiteX78" fmla="*/ 8882674 w 12902313"/>
              <a:gd name="connsiteY78" fmla="*/ 3594777 h 6858000"/>
              <a:gd name="connsiteX79" fmla="*/ 8629795 w 12902313"/>
              <a:gd name="connsiteY79" fmla="*/ 3594777 h 6858000"/>
              <a:gd name="connsiteX80" fmla="*/ 8250487 w 12902313"/>
              <a:gd name="connsiteY80" fmla="*/ 3809704 h 6858000"/>
              <a:gd name="connsiteX81" fmla="*/ 7997607 w 12902313"/>
              <a:gd name="connsiteY81" fmla="*/ 3809704 h 6858000"/>
              <a:gd name="connsiteX82" fmla="*/ 7298230 w 12902313"/>
              <a:gd name="connsiteY82" fmla="*/ 3415525 h 6858000"/>
              <a:gd name="connsiteX83" fmla="*/ 7281427 w 12902313"/>
              <a:gd name="connsiteY83" fmla="*/ 3410953 h 6858000"/>
              <a:gd name="connsiteX84" fmla="*/ 7264623 w 12902313"/>
              <a:gd name="connsiteY84" fmla="*/ 3415525 h 6858000"/>
              <a:gd name="connsiteX85" fmla="*/ 7176207 w 12902313"/>
              <a:gd name="connsiteY85" fmla="*/ 3467727 h 6858000"/>
              <a:gd name="connsiteX86" fmla="*/ 7145196 w 12902313"/>
              <a:gd name="connsiteY86" fmla="*/ 3556143 h 6858000"/>
              <a:gd name="connsiteX87" fmla="*/ 7171790 w 12902313"/>
              <a:gd name="connsiteY87" fmla="*/ 3584335 h 6858000"/>
              <a:gd name="connsiteX88" fmla="*/ 7997607 w 12902313"/>
              <a:gd name="connsiteY88" fmla="*/ 4053339 h 6858000"/>
              <a:gd name="connsiteX89" fmla="*/ 8250487 w 12902313"/>
              <a:gd name="connsiteY89" fmla="*/ 4053339 h 6858000"/>
              <a:gd name="connsiteX90" fmla="*/ 8629795 w 12902313"/>
              <a:gd name="connsiteY90" fmla="*/ 3838412 h 6858000"/>
              <a:gd name="connsiteX91" fmla="*/ 8882674 w 12902313"/>
              <a:gd name="connsiteY91" fmla="*/ 3838412 h 6858000"/>
              <a:gd name="connsiteX92" fmla="*/ 10104609 w 12902313"/>
              <a:gd name="connsiteY92" fmla="*/ 4534525 h 6858000"/>
              <a:gd name="connsiteX93" fmla="*/ 10357477 w 12902313"/>
              <a:gd name="connsiteY93" fmla="*/ 4534525 h 6858000"/>
              <a:gd name="connsiteX94" fmla="*/ 11056866 w 12902313"/>
              <a:gd name="connsiteY94" fmla="*/ 4136869 h 6858000"/>
              <a:gd name="connsiteX95" fmla="*/ 11090462 w 12902313"/>
              <a:gd name="connsiteY95" fmla="*/ 4136869 h 6858000"/>
              <a:gd name="connsiteX96" fmla="*/ 11789840 w 12902313"/>
              <a:gd name="connsiteY96" fmla="*/ 4534525 h 6858000"/>
              <a:gd name="connsiteX97" fmla="*/ 12043600 w 12902313"/>
              <a:gd name="connsiteY97" fmla="*/ 4534525 h 6858000"/>
              <a:gd name="connsiteX98" fmla="*/ 12204000 w 12902313"/>
              <a:gd name="connsiteY98" fmla="*/ 4443332 h 6858000"/>
              <a:gd name="connsiteX99" fmla="*/ 12204000 w 12902313"/>
              <a:gd name="connsiteY99" fmla="*/ 6858000 h 6858000"/>
              <a:gd name="connsiteX100" fmla="*/ 0 w 12902313"/>
              <a:gd name="connsiteY100" fmla="*/ 6858000 h 6858000"/>
              <a:gd name="connsiteX101" fmla="*/ 0 w 12902313"/>
              <a:gd name="connsiteY101" fmla="*/ 0 h 6858000"/>
              <a:gd name="connsiteX0" fmla="*/ 12742108 w 12902313"/>
              <a:gd name="connsiteY0" fmla="*/ 3894103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7281425 w 12902313"/>
              <a:gd name="connsiteY8" fmla="*/ 3889531 h 6858000"/>
              <a:gd name="connsiteX9" fmla="*/ 7264623 w 12902313"/>
              <a:gd name="connsiteY9" fmla="*/ 3894104 h 6858000"/>
              <a:gd name="connsiteX10" fmla="*/ 7176207 w 12902313"/>
              <a:gd name="connsiteY10" fmla="*/ 3946305 h 6858000"/>
              <a:gd name="connsiteX11" fmla="*/ 7151727 w 12902313"/>
              <a:gd name="connsiteY11" fmla="*/ 4037952 h 6858000"/>
              <a:gd name="connsiteX12" fmla="*/ 7176207 w 12902313"/>
              <a:gd name="connsiteY12" fmla="*/ 4062044 h 6858000"/>
              <a:gd name="connsiteX13" fmla="*/ 8002024 w 12902313"/>
              <a:gd name="connsiteY13" fmla="*/ 4531048 h 6858000"/>
              <a:gd name="connsiteX14" fmla="*/ 8254904 w 12902313"/>
              <a:gd name="connsiteY14" fmla="*/ 4531048 h 6858000"/>
              <a:gd name="connsiteX15" fmla="*/ 8634212 w 12902313"/>
              <a:gd name="connsiteY15" fmla="*/ 4315252 h 6858000"/>
              <a:gd name="connsiteX16" fmla="*/ 8887091 w 12902313"/>
              <a:gd name="connsiteY16" fmla="*/ 4315252 h 6858000"/>
              <a:gd name="connsiteX17" fmla="*/ 10109026 w 12902313"/>
              <a:gd name="connsiteY17" fmla="*/ 5011364 h 6858000"/>
              <a:gd name="connsiteX18" fmla="*/ 10361894 w 12902313"/>
              <a:gd name="connsiteY18" fmla="*/ 5011364 h 6858000"/>
              <a:gd name="connsiteX19" fmla="*/ 11183295 w 12902313"/>
              <a:gd name="connsiteY19" fmla="*/ 4541490 h 6858000"/>
              <a:gd name="connsiteX20" fmla="*/ 11208339 w 12902313"/>
              <a:gd name="connsiteY20" fmla="*/ 4451277 h 6858000"/>
              <a:gd name="connsiteX21" fmla="*/ 11183295 w 12902313"/>
              <a:gd name="connsiteY21" fmla="*/ 4426633 h 6858000"/>
              <a:gd name="connsiteX22" fmla="*/ 11094879 w 12902313"/>
              <a:gd name="connsiteY22" fmla="*/ 4373550 h 6858000"/>
              <a:gd name="connsiteX23" fmla="*/ 11061284 w 12902313"/>
              <a:gd name="connsiteY23" fmla="*/ 4373550 h 6858000"/>
              <a:gd name="connsiteX24" fmla="*/ 10361894 w 12902313"/>
              <a:gd name="connsiteY24" fmla="*/ 4771206 h 6858000"/>
              <a:gd name="connsiteX25" fmla="*/ 10104598 w 12902313"/>
              <a:gd name="connsiteY25" fmla="*/ 4770336 h 6858000"/>
              <a:gd name="connsiteX26" fmla="*/ 8882675 w 12902313"/>
              <a:gd name="connsiteY26" fmla="*/ 4074225 h 6858000"/>
              <a:gd name="connsiteX27" fmla="*/ 8629795 w 12902313"/>
              <a:gd name="connsiteY27" fmla="*/ 4074225 h 6858000"/>
              <a:gd name="connsiteX28" fmla="*/ 8250487 w 12902313"/>
              <a:gd name="connsiteY28" fmla="*/ 4289151 h 6858000"/>
              <a:gd name="connsiteX29" fmla="*/ 7997608 w 12902313"/>
              <a:gd name="connsiteY29" fmla="*/ 4289151 h 6858000"/>
              <a:gd name="connsiteX30" fmla="*/ 7298218 w 12902313"/>
              <a:gd name="connsiteY30" fmla="*/ 3894104 h 6858000"/>
              <a:gd name="connsiteX31" fmla="*/ 7281425 w 12902313"/>
              <a:gd name="connsiteY31" fmla="*/ 3889531 h 6858000"/>
              <a:gd name="connsiteX32" fmla="*/ 12204000 w 12902313"/>
              <a:gd name="connsiteY32" fmla="*/ 3724080 h 6858000"/>
              <a:gd name="connsiteX33" fmla="*/ 12204000 w 12902313"/>
              <a:gd name="connsiteY33" fmla="*/ 3962853 h 6858000"/>
              <a:gd name="connsiteX34" fmla="*/ 12204000 w 12902313"/>
              <a:gd name="connsiteY34" fmla="*/ 3724080 h 6858000"/>
              <a:gd name="connsiteX35" fmla="*/ 12204000 w 12902313"/>
              <a:gd name="connsiteY35" fmla="*/ 2611736 h 6858000"/>
              <a:gd name="connsiteX36" fmla="*/ 12204000 w 12902313"/>
              <a:gd name="connsiteY36" fmla="*/ 3481835 h 6858000"/>
              <a:gd name="connsiteX37" fmla="*/ 12204000 w 12902313"/>
              <a:gd name="connsiteY37" fmla="*/ 2611736 h 6858000"/>
              <a:gd name="connsiteX38" fmla="*/ 10020610 w 12902313"/>
              <a:gd name="connsiteY38" fmla="*/ 2606016 h 6858000"/>
              <a:gd name="connsiteX39" fmla="*/ 10147050 w 12902313"/>
              <a:gd name="connsiteY39" fmla="*/ 2639361 h 6858000"/>
              <a:gd name="connsiteX40" fmla="*/ 11789852 w 12902313"/>
              <a:gd name="connsiteY40" fmla="*/ 3573023 h 6858000"/>
              <a:gd name="connsiteX41" fmla="*/ 12043612 w 12902313"/>
              <a:gd name="connsiteY41" fmla="*/ 3573023 h 6858000"/>
              <a:gd name="connsiteX42" fmla="*/ 12204000 w 12902313"/>
              <a:gd name="connsiteY42" fmla="*/ 3481835 h 6858000"/>
              <a:gd name="connsiteX43" fmla="*/ 12204000 w 12902313"/>
              <a:gd name="connsiteY43" fmla="*/ 3724080 h 6858000"/>
              <a:gd name="connsiteX44" fmla="*/ 12047148 w 12902313"/>
              <a:gd name="connsiteY44" fmla="*/ 3813181 h 6858000"/>
              <a:gd name="connsiteX45" fmla="*/ 11789852 w 12902313"/>
              <a:gd name="connsiteY45" fmla="*/ 3812312 h 6858000"/>
              <a:gd name="connsiteX46" fmla="*/ 9894170 w 12902313"/>
              <a:gd name="connsiteY46" fmla="*/ 2735072 h 6858000"/>
              <a:gd name="connsiteX47" fmla="*/ 9872709 w 12902313"/>
              <a:gd name="connsiteY47" fmla="*/ 2660481 h 6858000"/>
              <a:gd name="connsiteX48" fmla="*/ 9894170 w 12902313"/>
              <a:gd name="connsiteY48" fmla="*/ 2639361 h 6858000"/>
              <a:gd name="connsiteX49" fmla="*/ 10020610 w 12902313"/>
              <a:gd name="connsiteY49" fmla="*/ 2606016 h 6858000"/>
              <a:gd name="connsiteX50" fmla="*/ 0 w 12902313"/>
              <a:gd name="connsiteY50" fmla="*/ 0 h 6858000"/>
              <a:gd name="connsiteX51" fmla="*/ 12204000 w 12902313"/>
              <a:gd name="connsiteY51" fmla="*/ 0 h 6858000"/>
              <a:gd name="connsiteX52" fmla="*/ 12204000 w 12902313"/>
              <a:gd name="connsiteY52" fmla="*/ 2611736 h 6858000"/>
              <a:gd name="connsiteX53" fmla="*/ 10144395 w 12902313"/>
              <a:gd name="connsiteY53" fmla="*/ 1442037 h 6858000"/>
              <a:gd name="connsiteX54" fmla="*/ 10017955 w 12902313"/>
              <a:gd name="connsiteY54" fmla="*/ 1408700 h 6858000"/>
              <a:gd name="connsiteX55" fmla="*/ 9891515 w 12902313"/>
              <a:gd name="connsiteY55" fmla="*/ 1442037 h 6858000"/>
              <a:gd name="connsiteX56" fmla="*/ 7171790 w 12902313"/>
              <a:gd name="connsiteY56" fmla="*/ 2989150 h 6858000"/>
              <a:gd name="connsiteX57" fmla="*/ 7146758 w 12902313"/>
              <a:gd name="connsiteY57" fmla="*/ 3079375 h 6858000"/>
              <a:gd name="connsiteX58" fmla="*/ 7171790 w 12902313"/>
              <a:gd name="connsiteY58" fmla="*/ 3104007 h 6858000"/>
              <a:gd name="connsiteX59" fmla="*/ 7997608 w 12902313"/>
              <a:gd name="connsiteY59" fmla="*/ 3573023 h 6858000"/>
              <a:gd name="connsiteX60" fmla="*/ 8250487 w 12902313"/>
              <a:gd name="connsiteY60" fmla="*/ 3573023 h 6858000"/>
              <a:gd name="connsiteX61" fmla="*/ 8629795 w 12902313"/>
              <a:gd name="connsiteY61" fmla="*/ 3358097 h 6858000"/>
              <a:gd name="connsiteX62" fmla="*/ 8882675 w 12902313"/>
              <a:gd name="connsiteY62" fmla="*/ 3358097 h 6858000"/>
              <a:gd name="connsiteX63" fmla="*/ 10104610 w 12902313"/>
              <a:gd name="connsiteY63" fmla="*/ 4054208 h 6858000"/>
              <a:gd name="connsiteX64" fmla="*/ 10357478 w 12902313"/>
              <a:gd name="connsiteY64" fmla="*/ 4054208 h 6858000"/>
              <a:gd name="connsiteX65" fmla="*/ 11056867 w 12902313"/>
              <a:gd name="connsiteY65" fmla="*/ 3657422 h 6858000"/>
              <a:gd name="connsiteX66" fmla="*/ 11090462 w 12902313"/>
              <a:gd name="connsiteY66" fmla="*/ 3657422 h 6858000"/>
              <a:gd name="connsiteX67" fmla="*/ 11789852 w 12902313"/>
              <a:gd name="connsiteY67" fmla="*/ 4054208 h 6858000"/>
              <a:gd name="connsiteX68" fmla="*/ 12043612 w 12902313"/>
              <a:gd name="connsiteY68" fmla="*/ 4054208 h 6858000"/>
              <a:gd name="connsiteX69" fmla="*/ 12204000 w 12902313"/>
              <a:gd name="connsiteY69" fmla="*/ 3962853 h 6858000"/>
              <a:gd name="connsiteX70" fmla="*/ 12204000 w 12902313"/>
              <a:gd name="connsiteY70" fmla="*/ 4199775 h 6858000"/>
              <a:gd name="connsiteX71" fmla="*/ 12043600 w 12902313"/>
              <a:gd name="connsiteY71" fmla="*/ 4290890 h 6858000"/>
              <a:gd name="connsiteX72" fmla="*/ 11789840 w 12902313"/>
              <a:gd name="connsiteY72" fmla="*/ 4290890 h 6858000"/>
              <a:gd name="connsiteX73" fmla="*/ 11090462 w 12902313"/>
              <a:gd name="connsiteY73" fmla="*/ 3894103 h 6858000"/>
              <a:gd name="connsiteX74" fmla="*/ 11056866 w 12902313"/>
              <a:gd name="connsiteY74" fmla="*/ 3894103 h 6858000"/>
              <a:gd name="connsiteX75" fmla="*/ 10357477 w 12902313"/>
              <a:gd name="connsiteY75" fmla="*/ 4290890 h 6858000"/>
              <a:gd name="connsiteX76" fmla="*/ 10104609 w 12902313"/>
              <a:gd name="connsiteY76" fmla="*/ 4290890 h 6858000"/>
              <a:gd name="connsiteX77" fmla="*/ 8882674 w 12902313"/>
              <a:gd name="connsiteY77" fmla="*/ 3594777 h 6858000"/>
              <a:gd name="connsiteX78" fmla="*/ 8629795 w 12902313"/>
              <a:gd name="connsiteY78" fmla="*/ 3594777 h 6858000"/>
              <a:gd name="connsiteX79" fmla="*/ 8250487 w 12902313"/>
              <a:gd name="connsiteY79" fmla="*/ 3809704 h 6858000"/>
              <a:gd name="connsiteX80" fmla="*/ 7997607 w 12902313"/>
              <a:gd name="connsiteY80" fmla="*/ 3809704 h 6858000"/>
              <a:gd name="connsiteX81" fmla="*/ 7298230 w 12902313"/>
              <a:gd name="connsiteY81" fmla="*/ 3415525 h 6858000"/>
              <a:gd name="connsiteX82" fmla="*/ 7281427 w 12902313"/>
              <a:gd name="connsiteY82" fmla="*/ 3410953 h 6858000"/>
              <a:gd name="connsiteX83" fmla="*/ 7264623 w 12902313"/>
              <a:gd name="connsiteY83" fmla="*/ 3415525 h 6858000"/>
              <a:gd name="connsiteX84" fmla="*/ 7176207 w 12902313"/>
              <a:gd name="connsiteY84" fmla="*/ 3467727 h 6858000"/>
              <a:gd name="connsiteX85" fmla="*/ 7145196 w 12902313"/>
              <a:gd name="connsiteY85" fmla="*/ 3556143 h 6858000"/>
              <a:gd name="connsiteX86" fmla="*/ 7171790 w 12902313"/>
              <a:gd name="connsiteY86" fmla="*/ 3584335 h 6858000"/>
              <a:gd name="connsiteX87" fmla="*/ 7997607 w 12902313"/>
              <a:gd name="connsiteY87" fmla="*/ 4053339 h 6858000"/>
              <a:gd name="connsiteX88" fmla="*/ 8250487 w 12902313"/>
              <a:gd name="connsiteY88" fmla="*/ 4053339 h 6858000"/>
              <a:gd name="connsiteX89" fmla="*/ 8629795 w 12902313"/>
              <a:gd name="connsiteY89" fmla="*/ 3838412 h 6858000"/>
              <a:gd name="connsiteX90" fmla="*/ 8882674 w 12902313"/>
              <a:gd name="connsiteY90" fmla="*/ 3838412 h 6858000"/>
              <a:gd name="connsiteX91" fmla="*/ 10104609 w 12902313"/>
              <a:gd name="connsiteY91" fmla="*/ 4534525 h 6858000"/>
              <a:gd name="connsiteX92" fmla="*/ 10357477 w 12902313"/>
              <a:gd name="connsiteY92" fmla="*/ 4534525 h 6858000"/>
              <a:gd name="connsiteX93" fmla="*/ 11056866 w 12902313"/>
              <a:gd name="connsiteY93" fmla="*/ 4136869 h 6858000"/>
              <a:gd name="connsiteX94" fmla="*/ 11090462 w 12902313"/>
              <a:gd name="connsiteY94" fmla="*/ 4136869 h 6858000"/>
              <a:gd name="connsiteX95" fmla="*/ 11789840 w 12902313"/>
              <a:gd name="connsiteY95" fmla="*/ 4534525 h 6858000"/>
              <a:gd name="connsiteX96" fmla="*/ 12043600 w 12902313"/>
              <a:gd name="connsiteY96" fmla="*/ 4534525 h 6858000"/>
              <a:gd name="connsiteX97" fmla="*/ 12204000 w 12902313"/>
              <a:gd name="connsiteY97" fmla="*/ 4443332 h 6858000"/>
              <a:gd name="connsiteX98" fmla="*/ 12204000 w 12902313"/>
              <a:gd name="connsiteY98" fmla="*/ 6858000 h 6858000"/>
              <a:gd name="connsiteX99" fmla="*/ 0 w 12902313"/>
              <a:gd name="connsiteY99" fmla="*/ 6858000 h 6858000"/>
              <a:gd name="connsiteX100" fmla="*/ 0 w 12902313"/>
              <a:gd name="connsiteY100" fmla="*/ 0 h 6858000"/>
              <a:gd name="connsiteX0" fmla="*/ 12204000 w 12902313"/>
              <a:gd name="connsiteY0" fmla="*/ 4199775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7281425 w 12902313"/>
              <a:gd name="connsiteY7" fmla="*/ 3889531 h 6858000"/>
              <a:gd name="connsiteX8" fmla="*/ 7264623 w 12902313"/>
              <a:gd name="connsiteY8" fmla="*/ 3894104 h 6858000"/>
              <a:gd name="connsiteX9" fmla="*/ 7176207 w 12902313"/>
              <a:gd name="connsiteY9" fmla="*/ 3946305 h 6858000"/>
              <a:gd name="connsiteX10" fmla="*/ 7151727 w 12902313"/>
              <a:gd name="connsiteY10" fmla="*/ 4037952 h 6858000"/>
              <a:gd name="connsiteX11" fmla="*/ 7176207 w 12902313"/>
              <a:gd name="connsiteY11" fmla="*/ 4062044 h 6858000"/>
              <a:gd name="connsiteX12" fmla="*/ 8002024 w 12902313"/>
              <a:gd name="connsiteY12" fmla="*/ 4531048 h 6858000"/>
              <a:gd name="connsiteX13" fmla="*/ 8254904 w 12902313"/>
              <a:gd name="connsiteY13" fmla="*/ 4531048 h 6858000"/>
              <a:gd name="connsiteX14" fmla="*/ 8634212 w 12902313"/>
              <a:gd name="connsiteY14" fmla="*/ 4315252 h 6858000"/>
              <a:gd name="connsiteX15" fmla="*/ 8887091 w 12902313"/>
              <a:gd name="connsiteY15" fmla="*/ 4315252 h 6858000"/>
              <a:gd name="connsiteX16" fmla="*/ 10109026 w 12902313"/>
              <a:gd name="connsiteY16" fmla="*/ 5011364 h 6858000"/>
              <a:gd name="connsiteX17" fmla="*/ 10361894 w 12902313"/>
              <a:gd name="connsiteY17" fmla="*/ 5011364 h 6858000"/>
              <a:gd name="connsiteX18" fmla="*/ 11183295 w 12902313"/>
              <a:gd name="connsiteY18" fmla="*/ 4541490 h 6858000"/>
              <a:gd name="connsiteX19" fmla="*/ 11208339 w 12902313"/>
              <a:gd name="connsiteY19" fmla="*/ 4451277 h 6858000"/>
              <a:gd name="connsiteX20" fmla="*/ 11183295 w 12902313"/>
              <a:gd name="connsiteY20" fmla="*/ 4426633 h 6858000"/>
              <a:gd name="connsiteX21" fmla="*/ 11094879 w 12902313"/>
              <a:gd name="connsiteY21" fmla="*/ 4373550 h 6858000"/>
              <a:gd name="connsiteX22" fmla="*/ 11061284 w 12902313"/>
              <a:gd name="connsiteY22" fmla="*/ 4373550 h 6858000"/>
              <a:gd name="connsiteX23" fmla="*/ 10361894 w 12902313"/>
              <a:gd name="connsiteY23" fmla="*/ 4771206 h 6858000"/>
              <a:gd name="connsiteX24" fmla="*/ 10104598 w 12902313"/>
              <a:gd name="connsiteY24" fmla="*/ 4770336 h 6858000"/>
              <a:gd name="connsiteX25" fmla="*/ 8882675 w 12902313"/>
              <a:gd name="connsiteY25" fmla="*/ 4074225 h 6858000"/>
              <a:gd name="connsiteX26" fmla="*/ 8629795 w 12902313"/>
              <a:gd name="connsiteY26" fmla="*/ 4074225 h 6858000"/>
              <a:gd name="connsiteX27" fmla="*/ 8250487 w 12902313"/>
              <a:gd name="connsiteY27" fmla="*/ 4289151 h 6858000"/>
              <a:gd name="connsiteX28" fmla="*/ 7997608 w 12902313"/>
              <a:gd name="connsiteY28" fmla="*/ 4289151 h 6858000"/>
              <a:gd name="connsiteX29" fmla="*/ 7298218 w 12902313"/>
              <a:gd name="connsiteY29" fmla="*/ 3894104 h 6858000"/>
              <a:gd name="connsiteX30" fmla="*/ 7281425 w 12902313"/>
              <a:gd name="connsiteY30" fmla="*/ 3889531 h 6858000"/>
              <a:gd name="connsiteX31" fmla="*/ 12204000 w 12902313"/>
              <a:gd name="connsiteY31" fmla="*/ 3724080 h 6858000"/>
              <a:gd name="connsiteX32" fmla="*/ 12204000 w 12902313"/>
              <a:gd name="connsiteY32" fmla="*/ 3962853 h 6858000"/>
              <a:gd name="connsiteX33" fmla="*/ 12204000 w 12902313"/>
              <a:gd name="connsiteY33" fmla="*/ 3724080 h 6858000"/>
              <a:gd name="connsiteX34" fmla="*/ 12204000 w 12902313"/>
              <a:gd name="connsiteY34" fmla="*/ 2611736 h 6858000"/>
              <a:gd name="connsiteX35" fmla="*/ 12204000 w 12902313"/>
              <a:gd name="connsiteY35" fmla="*/ 3481835 h 6858000"/>
              <a:gd name="connsiteX36" fmla="*/ 12204000 w 12902313"/>
              <a:gd name="connsiteY36" fmla="*/ 2611736 h 6858000"/>
              <a:gd name="connsiteX37" fmla="*/ 10020610 w 12902313"/>
              <a:gd name="connsiteY37" fmla="*/ 2606016 h 6858000"/>
              <a:gd name="connsiteX38" fmla="*/ 10147050 w 12902313"/>
              <a:gd name="connsiteY38" fmla="*/ 2639361 h 6858000"/>
              <a:gd name="connsiteX39" fmla="*/ 11789852 w 12902313"/>
              <a:gd name="connsiteY39" fmla="*/ 3573023 h 6858000"/>
              <a:gd name="connsiteX40" fmla="*/ 12043612 w 12902313"/>
              <a:gd name="connsiteY40" fmla="*/ 3573023 h 6858000"/>
              <a:gd name="connsiteX41" fmla="*/ 12204000 w 12902313"/>
              <a:gd name="connsiteY41" fmla="*/ 3481835 h 6858000"/>
              <a:gd name="connsiteX42" fmla="*/ 12204000 w 12902313"/>
              <a:gd name="connsiteY42" fmla="*/ 3724080 h 6858000"/>
              <a:gd name="connsiteX43" fmla="*/ 12047148 w 12902313"/>
              <a:gd name="connsiteY43" fmla="*/ 3813181 h 6858000"/>
              <a:gd name="connsiteX44" fmla="*/ 11789852 w 12902313"/>
              <a:gd name="connsiteY44" fmla="*/ 3812312 h 6858000"/>
              <a:gd name="connsiteX45" fmla="*/ 9894170 w 12902313"/>
              <a:gd name="connsiteY45" fmla="*/ 2735072 h 6858000"/>
              <a:gd name="connsiteX46" fmla="*/ 9872709 w 12902313"/>
              <a:gd name="connsiteY46" fmla="*/ 2660481 h 6858000"/>
              <a:gd name="connsiteX47" fmla="*/ 9894170 w 12902313"/>
              <a:gd name="connsiteY47" fmla="*/ 2639361 h 6858000"/>
              <a:gd name="connsiteX48" fmla="*/ 10020610 w 12902313"/>
              <a:gd name="connsiteY48" fmla="*/ 2606016 h 6858000"/>
              <a:gd name="connsiteX49" fmla="*/ 0 w 12902313"/>
              <a:gd name="connsiteY49" fmla="*/ 0 h 6858000"/>
              <a:gd name="connsiteX50" fmla="*/ 12204000 w 12902313"/>
              <a:gd name="connsiteY50" fmla="*/ 0 h 6858000"/>
              <a:gd name="connsiteX51" fmla="*/ 12204000 w 12902313"/>
              <a:gd name="connsiteY51" fmla="*/ 2611736 h 6858000"/>
              <a:gd name="connsiteX52" fmla="*/ 10144395 w 12902313"/>
              <a:gd name="connsiteY52" fmla="*/ 1442037 h 6858000"/>
              <a:gd name="connsiteX53" fmla="*/ 10017955 w 12902313"/>
              <a:gd name="connsiteY53" fmla="*/ 1408700 h 6858000"/>
              <a:gd name="connsiteX54" fmla="*/ 9891515 w 12902313"/>
              <a:gd name="connsiteY54" fmla="*/ 1442037 h 6858000"/>
              <a:gd name="connsiteX55" fmla="*/ 7171790 w 12902313"/>
              <a:gd name="connsiteY55" fmla="*/ 2989150 h 6858000"/>
              <a:gd name="connsiteX56" fmla="*/ 7146758 w 12902313"/>
              <a:gd name="connsiteY56" fmla="*/ 3079375 h 6858000"/>
              <a:gd name="connsiteX57" fmla="*/ 7171790 w 12902313"/>
              <a:gd name="connsiteY57" fmla="*/ 3104007 h 6858000"/>
              <a:gd name="connsiteX58" fmla="*/ 7997608 w 12902313"/>
              <a:gd name="connsiteY58" fmla="*/ 3573023 h 6858000"/>
              <a:gd name="connsiteX59" fmla="*/ 8250487 w 12902313"/>
              <a:gd name="connsiteY59" fmla="*/ 3573023 h 6858000"/>
              <a:gd name="connsiteX60" fmla="*/ 8629795 w 12902313"/>
              <a:gd name="connsiteY60" fmla="*/ 3358097 h 6858000"/>
              <a:gd name="connsiteX61" fmla="*/ 8882675 w 12902313"/>
              <a:gd name="connsiteY61" fmla="*/ 3358097 h 6858000"/>
              <a:gd name="connsiteX62" fmla="*/ 10104610 w 12902313"/>
              <a:gd name="connsiteY62" fmla="*/ 4054208 h 6858000"/>
              <a:gd name="connsiteX63" fmla="*/ 10357478 w 12902313"/>
              <a:gd name="connsiteY63" fmla="*/ 4054208 h 6858000"/>
              <a:gd name="connsiteX64" fmla="*/ 11056867 w 12902313"/>
              <a:gd name="connsiteY64" fmla="*/ 3657422 h 6858000"/>
              <a:gd name="connsiteX65" fmla="*/ 11090462 w 12902313"/>
              <a:gd name="connsiteY65" fmla="*/ 3657422 h 6858000"/>
              <a:gd name="connsiteX66" fmla="*/ 11789852 w 12902313"/>
              <a:gd name="connsiteY66" fmla="*/ 4054208 h 6858000"/>
              <a:gd name="connsiteX67" fmla="*/ 12043612 w 12902313"/>
              <a:gd name="connsiteY67" fmla="*/ 4054208 h 6858000"/>
              <a:gd name="connsiteX68" fmla="*/ 12204000 w 12902313"/>
              <a:gd name="connsiteY68" fmla="*/ 3962853 h 6858000"/>
              <a:gd name="connsiteX69" fmla="*/ 12204000 w 12902313"/>
              <a:gd name="connsiteY69" fmla="*/ 4199775 h 6858000"/>
              <a:gd name="connsiteX70" fmla="*/ 12043600 w 12902313"/>
              <a:gd name="connsiteY70" fmla="*/ 4290890 h 6858000"/>
              <a:gd name="connsiteX71" fmla="*/ 11789840 w 12902313"/>
              <a:gd name="connsiteY71" fmla="*/ 4290890 h 6858000"/>
              <a:gd name="connsiteX72" fmla="*/ 11090462 w 12902313"/>
              <a:gd name="connsiteY72" fmla="*/ 3894103 h 6858000"/>
              <a:gd name="connsiteX73" fmla="*/ 11056866 w 12902313"/>
              <a:gd name="connsiteY73" fmla="*/ 3894103 h 6858000"/>
              <a:gd name="connsiteX74" fmla="*/ 10357477 w 12902313"/>
              <a:gd name="connsiteY74" fmla="*/ 4290890 h 6858000"/>
              <a:gd name="connsiteX75" fmla="*/ 10104609 w 12902313"/>
              <a:gd name="connsiteY75" fmla="*/ 4290890 h 6858000"/>
              <a:gd name="connsiteX76" fmla="*/ 8882674 w 12902313"/>
              <a:gd name="connsiteY76" fmla="*/ 3594777 h 6858000"/>
              <a:gd name="connsiteX77" fmla="*/ 8629795 w 12902313"/>
              <a:gd name="connsiteY77" fmla="*/ 3594777 h 6858000"/>
              <a:gd name="connsiteX78" fmla="*/ 8250487 w 12902313"/>
              <a:gd name="connsiteY78" fmla="*/ 3809704 h 6858000"/>
              <a:gd name="connsiteX79" fmla="*/ 7997607 w 12902313"/>
              <a:gd name="connsiteY79" fmla="*/ 3809704 h 6858000"/>
              <a:gd name="connsiteX80" fmla="*/ 7298230 w 12902313"/>
              <a:gd name="connsiteY80" fmla="*/ 3415525 h 6858000"/>
              <a:gd name="connsiteX81" fmla="*/ 7281427 w 12902313"/>
              <a:gd name="connsiteY81" fmla="*/ 3410953 h 6858000"/>
              <a:gd name="connsiteX82" fmla="*/ 7264623 w 12902313"/>
              <a:gd name="connsiteY82" fmla="*/ 3415525 h 6858000"/>
              <a:gd name="connsiteX83" fmla="*/ 7176207 w 12902313"/>
              <a:gd name="connsiteY83" fmla="*/ 3467727 h 6858000"/>
              <a:gd name="connsiteX84" fmla="*/ 7145196 w 12902313"/>
              <a:gd name="connsiteY84" fmla="*/ 3556143 h 6858000"/>
              <a:gd name="connsiteX85" fmla="*/ 7171790 w 12902313"/>
              <a:gd name="connsiteY85" fmla="*/ 3584335 h 6858000"/>
              <a:gd name="connsiteX86" fmla="*/ 7997607 w 12902313"/>
              <a:gd name="connsiteY86" fmla="*/ 4053339 h 6858000"/>
              <a:gd name="connsiteX87" fmla="*/ 8250487 w 12902313"/>
              <a:gd name="connsiteY87" fmla="*/ 4053339 h 6858000"/>
              <a:gd name="connsiteX88" fmla="*/ 8629795 w 12902313"/>
              <a:gd name="connsiteY88" fmla="*/ 3838412 h 6858000"/>
              <a:gd name="connsiteX89" fmla="*/ 8882674 w 12902313"/>
              <a:gd name="connsiteY89" fmla="*/ 3838412 h 6858000"/>
              <a:gd name="connsiteX90" fmla="*/ 10104609 w 12902313"/>
              <a:gd name="connsiteY90" fmla="*/ 4534525 h 6858000"/>
              <a:gd name="connsiteX91" fmla="*/ 10357477 w 12902313"/>
              <a:gd name="connsiteY91" fmla="*/ 4534525 h 6858000"/>
              <a:gd name="connsiteX92" fmla="*/ 11056866 w 12902313"/>
              <a:gd name="connsiteY92" fmla="*/ 4136869 h 6858000"/>
              <a:gd name="connsiteX93" fmla="*/ 11090462 w 12902313"/>
              <a:gd name="connsiteY93" fmla="*/ 4136869 h 6858000"/>
              <a:gd name="connsiteX94" fmla="*/ 11789840 w 12902313"/>
              <a:gd name="connsiteY94" fmla="*/ 4534525 h 6858000"/>
              <a:gd name="connsiteX95" fmla="*/ 12043600 w 12902313"/>
              <a:gd name="connsiteY95" fmla="*/ 4534525 h 6858000"/>
              <a:gd name="connsiteX96" fmla="*/ 12204000 w 12902313"/>
              <a:gd name="connsiteY96" fmla="*/ 4443332 h 6858000"/>
              <a:gd name="connsiteX97" fmla="*/ 12204000 w 12902313"/>
              <a:gd name="connsiteY97" fmla="*/ 6858000 h 6858000"/>
              <a:gd name="connsiteX98" fmla="*/ 0 w 12902313"/>
              <a:gd name="connsiteY98" fmla="*/ 6858000 h 6858000"/>
              <a:gd name="connsiteX99" fmla="*/ 0 w 12902313"/>
              <a:gd name="connsiteY99" fmla="*/ 0 h 6858000"/>
              <a:gd name="connsiteX0" fmla="*/ 12204000 w 12902313"/>
              <a:gd name="connsiteY0" fmla="*/ 4199775 h 6858000"/>
              <a:gd name="connsiteX1" fmla="*/ 12868536 w 12902313"/>
              <a:gd name="connsiteY1" fmla="*/ 3949793 h 6858000"/>
              <a:gd name="connsiteX2" fmla="*/ 12893016 w 12902313"/>
              <a:gd name="connsiteY2" fmla="*/ 3973874 h 6858000"/>
              <a:gd name="connsiteX3" fmla="*/ 12868536 w 12902313"/>
              <a:gd name="connsiteY3" fmla="*/ 4065520 h 6858000"/>
              <a:gd name="connsiteX4" fmla="*/ 12204000 w 12902313"/>
              <a:gd name="connsiteY4" fmla="*/ 4443332 h 6858000"/>
              <a:gd name="connsiteX5" fmla="*/ 12204000 w 12902313"/>
              <a:gd name="connsiteY5" fmla="*/ 4199775 h 6858000"/>
              <a:gd name="connsiteX6" fmla="*/ 7281425 w 12902313"/>
              <a:gd name="connsiteY6" fmla="*/ 3889531 h 6858000"/>
              <a:gd name="connsiteX7" fmla="*/ 7264623 w 12902313"/>
              <a:gd name="connsiteY7" fmla="*/ 3894104 h 6858000"/>
              <a:gd name="connsiteX8" fmla="*/ 7176207 w 12902313"/>
              <a:gd name="connsiteY8" fmla="*/ 3946305 h 6858000"/>
              <a:gd name="connsiteX9" fmla="*/ 7151727 w 12902313"/>
              <a:gd name="connsiteY9" fmla="*/ 4037952 h 6858000"/>
              <a:gd name="connsiteX10" fmla="*/ 7176207 w 12902313"/>
              <a:gd name="connsiteY10" fmla="*/ 4062044 h 6858000"/>
              <a:gd name="connsiteX11" fmla="*/ 8002024 w 12902313"/>
              <a:gd name="connsiteY11" fmla="*/ 4531048 h 6858000"/>
              <a:gd name="connsiteX12" fmla="*/ 8254904 w 12902313"/>
              <a:gd name="connsiteY12" fmla="*/ 4531048 h 6858000"/>
              <a:gd name="connsiteX13" fmla="*/ 8634212 w 12902313"/>
              <a:gd name="connsiteY13" fmla="*/ 4315252 h 6858000"/>
              <a:gd name="connsiteX14" fmla="*/ 8887091 w 12902313"/>
              <a:gd name="connsiteY14" fmla="*/ 4315252 h 6858000"/>
              <a:gd name="connsiteX15" fmla="*/ 10109026 w 12902313"/>
              <a:gd name="connsiteY15" fmla="*/ 5011364 h 6858000"/>
              <a:gd name="connsiteX16" fmla="*/ 10361894 w 12902313"/>
              <a:gd name="connsiteY16" fmla="*/ 5011364 h 6858000"/>
              <a:gd name="connsiteX17" fmla="*/ 11183295 w 12902313"/>
              <a:gd name="connsiteY17" fmla="*/ 4541490 h 6858000"/>
              <a:gd name="connsiteX18" fmla="*/ 11208339 w 12902313"/>
              <a:gd name="connsiteY18" fmla="*/ 4451277 h 6858000"/>
              <a:gd name="connsiteX19" fmla="*/ 11183295 w 12902313"/>
              <a:gd name="connsiteY19" fmla="*/ 4426633 h 6858000"/>
              <a:gd name="connsiteX20" fmla="*/ 11094879 w 12902313"/>
              <a:gd name="connsiteY20" fmla="*/ 4373550 h 6858000"/>
              <a:gd name="connsiteX21" fmla="*/ 11061284 w 12902313"/>
              <a:gd name="connsiteY21" fmla="*/ 4373550 h 6858000"/>
              <a:gd name="connsiteX22" fmla="*/ 10361894 w 12902313"/>
              <a:gd name="connsiteY22" fmla="*/ 4771206 h 6858000"/>
              <a:gd name="connsiteX23" fmla="*/ 10104598 w 12902313"/>
              <a:gd name="connsiteY23" fmla="*/ 4770336 h 6858000"/>
              <a:gd name="connsiteX24" fmla="*/ 8882675 w 12902313"/>
              <a:gd name="connsiteY24" fmla="*/ 4074225 h 6858000"/>
              <a:gd name="connsiteX25" fmla="*/ 8629795 w 12902313"/>
              <a:gd name="connsiteY25" fmla="*/ 4074225 h 6858000"/>
              <a:gd name="connsiteX26" fmla="*/ 8250487 w 12902313"/>
              <a:gd name="connsiteY26" fmla="*/ 4289151 h 6858000"/>
              <a:gd name="connsiteX27" fmla="*/ 7997608 w 12902313"/>
              <a:gd name="connsiteY27" fmla="*/ 4289151 h 6858000"/>
              <a:gd name="connsiteX28" fmla="*/ 7298218 w 12902313"/>
              <a:gd name="connsiteY28" fmla="*/ 3894104 h 6858000"/>
              <a:gd name="connsiteX29" fmla="*/ 7281425 w 12902313"/>
              <a:gd name="connsiteY29" fmla="*/ 3889531 h 6858000"/>
              <a:gd name="connsiteX30" fmla="*/ 12204000 w 12902313"/>
              <a:gd name="connsiteY30" fmla="*/ 3724080 h 6858000"/>
              <a:gd name="connsiteX31" fmla="*/ 12204000 w 12902313"/>
              <a:gd name="connsiteY31" fmla="*/ 3962853 h 6858000"/>
              <a:gd name="connsiteX32" fmla="*/ 12204000 w 12902313"/>
              <a:gd name="connsiteY32" fmla="*/ 3724080 h 6858000"/>
              <a:gd name="connsiteX33" fmla="*/ 12204000 w 12902313"/>
              <a:gd name="connsiteY33" fmla="*/ 2611736 h 6858000"/>
              <a:gd name="connsiteX34" fmla="*/ 12204000 w 12902313"/>
              <a:gd name="connsiteY34" fmla="*/ 3481835 h 6858000"/>
              <a:gd name="connsiteX35" fmla="*/ 12204000 w 12902313"/>
              <a:gd name="connsiteY35" fmla="*/ 2611736 h 6858000"/>
              <a:gd name="connsiteX36" fmla="*/ 10020610 w 12902313"/>
              <a:gd name="connsiteY36" fmla="*/ 2606016 h 6858000"/>
              <a:gd name="connsiteX37" fmla="*/ 10147050 w 12902313"/>
              <a:gd name="connsiteY37" fmla="*/ 2639361 h 6858000"/>
              <a:gd name="connsiteX38" fmla="*/ 11789852 w 12902313"/>
              <a:gd name="connsiteY38" fmla="*/ 3573023 h 6858000"/>
              <a:gd name="connsiteX39" fmla="*/ 12043612 w 12902313"/>
              <a:gd name="connsiteY39" fmla="*/ 3573023 h 6858000"/>
              <a:gd name="connsiteX40" fmla="*/ 12204000 w 12902313"/>
              <a:gd name="connsiteY40" fmla="*/ 3481835 h 6858000"/>
              <a:gd name="connsiteX41" fmla="*/ 12204000 w 12902313"/>
              <a:gd name="connsiteY41" fmla="*/ 3724080 h 6858000"/>
              <a:gd name="connsiteX42" fmla="*/ 12047148 w 12902313"/>
              <a:gd name="connsiteY42" fmla="*/ 3813181 h 6858000"/>
              <a:gd name="connsiteX43" fmla="*/ 11789852 w 12902313"/>
              <a:gd name="connsiteY43" fmla="*/ 3812312 h 6858000"/>
              <a:gd name="connsiteX44" fmla="*/ 9894170 w 12902313"/>
              <a:gd name="connsiteY44" fmla="*/ 2735072 h 6858000"/>
              <a:gd name="connsiteX45" fmla="*/ 9872709 w 12902313"/>
              <a:gd name="connsiteY45" fmla="*/ 2660481 h 6858000"/>
              <a:gd name="connsiteX46" fmla="*/ 9894170 w 12902313"/>
              <a:gd name="connsiteY46" fmla="*/ 2639361 h 6858000"/>
              <a:gd name="connsiteX47" fmla="*/ 10020610 w 12902313"/>
              <a:gd name="connsiteY47" fmla="*/ 2606016 h 6858000"/>
              <a:gd name="connsiteX48" fmla="*/ 0 w 12902313"/>
              <a:gd name="connsiteY48" fmla="*/ 0 h 6858000"/>
              <a:gd name="connsiteX49" fmla="*/ 12204000 w 12902313"/>
              <a:gd name="connsiteY49" fmla="*/ 0 h 6858000"/>
              <a:gd name="connsiteX50" fmla="*/ 12204000 w 12902313"/>
              <a:gd name="connsiteY50" fmla="*/ 2611736 h 6858000"/>
              <a:gd name="connsiteX51" fmla="*/ 10144395 w 12902313"/>
              <a:gd name="connsiteY51" fmla="*/ 1442037 h 6858000"/>
              <a:gd name="connsiteX52" fmla="*/ 10017955 w 12902313"/>
              <a:gd name="connsiteY52" fmla="*/ 1408700 h 6858000"/>
              <a:gd name="connsiteX53" fmla="*/ 9891515 w 12902313"/>
              <a:gd name="connsiteY53" fmla="*/ 1442037 h 6858000"/>
              <a:gd name="connsiteX54" fmla="*/ 7171790 w 12902313"/>
              <a:gd name="connsiteY54" fmla="*/ 2989150 h 6858000"/>
              <a:gd name="connsiteX55" fmla="*/ 7146758 w 12902313"/>
              <a:gd name="connsiteY55" fmla="*/ 3079375 h 6858000"/>
              <a:gd name="connsiteX56" fmla="*/ 7171790 w 12902313"/>
              <a:gd name="connsiteY56" fmla="*/ 3104007 h 6858000"/>
              <a:gd name="connsiteX57" fmla="*/ 7997608 w 12902313"/>
              <a:gd name="connsiteY57" fmla="*/ 3573023 h 6858000"/>
              <a:gd name="connsiteX58" fmla="*/ 8250487 w 12902313"/>
              <a:gd name="connsiteY58" fmla="*/ 3573023 h 6858000"/>
              <a:gd name="connsiteX59" fmla="*/ 8629795 w 12902313"/>
              <a:gd name="connsiteY59" fmla="*/ 3358097 h 6858000"/>
              <a:gd name="connsiteX60" fmla="*/ 8882675 w 12902313"/>
              <a:gd name="connsiteY60" fmla="*/ 3358097 h 6858000"/>
              <a:gd name="connsiteX61" fmla="*/ 10104610 w 12902313"/>
              <a:gd name="connsiteY61" fmla="*/ 4054208 h 6858000"/>
              <a:gd name="connsiteX62" fmla="*/ 10357478 w 12902313"/>
              <a:gd name="connsiteY62" fmla="*/ 4054208 h 6858000"/>
              <a:gd name="connsiteX63" fmla="*/ 11056867 w 12902313"/>
              <a:gd name="connsiteY63" fmla="*/ 3657422 h 6858000"/>
              <a:gd name="connsiteX64" fmla="*/ 11090462 w 12902313"/>
              <a:gd name="connsiteY64" fmla="*/ 3657422 h 6858000"/>
              <a:gd name="connsiteX65" fmla="*/ 11789852 w 12902313"/>
              <a:gd name="connsiteY65" fmla="*/ 4054208 h 6858000"/>
              <a:gd name="connsiteX66" fmla="*/ 12043612 w 12902313"/>
              <a:gd name="connsiteY66" fmla="*/ 4054208 h 6858000"/>
              <a:gd name="connsiteX67" fmla="*/ 12204000 w 12902313"/>
              <a:gd name="connsiteY67" fmla="*/ 3962853 h 6858000"/>
              <a:gd name="connsiteX68" fmla="*/ 12204000 w 12902313"/>
              <a:gd name="connsiteY68" fmla="*/ 4199775 h 6858000"/>
              <a:gd name="connsiteX69" fmla="*/ 12043600 w 12902313"/>
              <a:gd name="connsiteY69" fmla="*/ 4290890 h 6858000"/>
              <a:gd name="connsiteX70" fmla="*/ 11789840 w 12902313"/>
              <a:gd name="connsiteY70" fmla="*/ 4290890 h 6858000"/>
              <a:gd name="connsiteX71" fmla="*/ 11090462 w 12902313"/>
              <a:gd name="connsiteY71" fmla="*/ 3894103 h 6858000"/>
              <a:gd name="connsiteX72" fmla="*/ 11056866 w 12902313"/>
              <a:gd name="connsiteY72" fmla="*/ 3894103 h 6858000"/>
              <a:gd name="connsiteX73" fmla="*/ 10357477 w 12902313"/>
              <a:gd name="connsiteY73" fmla="*/ 4290890 h 6858000"/>
              <a:gd name="connsiteX74" fmla="*/ 10104609 w 12902313"/>
              <a:gd name="connsiteY74" fmla="*/ 4290890 h 6858000"/>
              <a:gd name="connsiteX75" fmla="*/ 8882674 w 12902313"/>
              <a:gd name="connsiteY75" fmla="*/ 3594777 h 6858000"/>
              <a:gd name="connsiteX76" fmla="*/ 8629795 w 12902313"/>
              <a:gd name="connsiteY76" fmla="*/ 3594777 h 6858000"/>
              <a:gd name="connsiteX77" fmla="*/ 8250487 w 12902313"/>
              <a:gd name="connsiteY77" fmla="*/ 3809704 h 6858000"/>
              <a:gd name="connsiteX78" fmla="*/ 7997607 w 12902313"/>
              <a:gd name="connsiteY78" fmla="*/ 3809704 h 6858000"/>
              <a:gd name="connsiteX79" fmla="*/ 7298230 w 12902313"/>
              <a:gd name="connsiteY79" fmla="*/ 3415525 h 6858000"/>
              <a:gd name="connsiteX80" fmla="*/ 7281427 w 12902313"/>
              <a:gd name="connsiteY80" fmla="*/ 3410953 h 6858000"/>
              <a:gd name="connsiteX81" fmla="*/ 7264623 w 12902313"/>
              <a:gd name="connsiteY81" fmla="*/ 3415525 h 6858000"/>
              <a:gd name="connsiteX82" fmla="*/ 7176207 w 12902313"/>
              <a:gd name="connsiteY82" fmla="*/ 3467727 h 6858000"/>
              <a:gd name="connsiteX83" fmla="*/ 7145196 w 12902313"/>
              <a:gd name="connsiteY83" fmla="*/ 3556143 h 6858000"/>
              <a:gd name="connsiteX84" fmla="*/ 7171790 w 12902313"/>
              <a:gd name="connsiteY84" fmla="*/ 3584335 h 6858000"/>
              <a:gd name="connsiteX85" fmla="*/ 7997607 w 12902313"/>
              <a:gd name="connsiteY85" fmla="*/ 4053339 h 6858000"/>
              <a:gd name="connsiteX86" fmla="*/ 8250487 w 12902313"/>
              <a:gd name="connsiteY86" fmla="*/ 4053339 h 6858000"/>
              <a:gd name="connsiteX87" fmla="*/ 8629795 w 12902313"/>
              <a:gd name="connsiteY87" fmla="*/ 3838412 h 6858000"/>
              <a:gd name="connsiteX88" fmla="*/ 8882674 w 12902313"/>
              <a:gd name="connsiteY88" fmla="*/ 3838412 h 6858000"/>
              <a:gd name="connsiteX89" fmla="*/ 10104609 w 12902313"/>
              <a:gd name="connsiteY89" fmla="*/ 4534525 h 6858000"/>
              <a:gd name="connsiteX90" fmla="*/ 10357477 w 12902313"/>
              <a:gd name="connsiteY90" fmla="*/ 4534525 h 6858000"/>
              <a:gd name="connsiteX91" fmla="*/ 11056866 w 12902313"/>
              <a:gd name="connsiteY91" fmla="*/ 4136869 h 6858000"/>
              <a:gd name="connsiteX92" fmla="*/ 11090462 w 12902313"/>
              <a:gd name="connsiteY92" fmla="*/ 4136869 h 6858000"/>
              <a:gd name="connsiteX93" fmla="*/ 11789840 w 12902313"/>
              <a:gd name="connsiteY93" fmla="*/ 4534525 h 6858000"/>
              <a:gd name="connsiteX94" fmla="*/ 12043600 w 12902313"/>
              <a:gd name="connsiteY94" fmla="*/ 4534525 h 6858000"/>
              <a:gd name="connsiteX95" fmla="*/ 12204000 w 12902313"/>
              <a:gd name="connsiteY95" fmla="*/ 4443332 h 6858000"/>
              <a:gd name="connsiteX96" fmla="*/ 12204000 w 12902313"/>
              <a:gd name="connsiteY96" fmla="*/ 6858000 h 6858000"/>
              <a:gd name="connsiteX97" fmla="*/ 0 w 12902313"/>
              <a:gd name="connsiteY97" fmla="*/ 6858000 h 6858000"/>
              <a:gd name="connsiteX98" fmla="*/ 0 w 12902313"/>
              <a:gd name="connsiteY98" fmla="*/ 0 h 6858000"/>
              <a:gd name="connsiteX0" fmla="*/ 12204000 w 12938491"/>
              <a:gd name="connsiteY0" fmla="*/ 4199775 h 6858000"/>
              <a:gd name="connsiteX1" fmla="*/ 12868536 w 12938491"/>
              <a:gd name="connsiteY1" fmla="*/ 3949793 h 6858000"/>
              <a:gd name="connsiteX2" fmla="*/ 12893016 w 12938491"/>
              <a:gd name="connsiteY2" fmla="*/ 3973874 h 6858000"/>
              <a:gd name="connsiteX3" fmla="*/ 12204000 w 12938491"/>
              <a:gd name="connsiteY3" fmla="*/ 4443332 h 6858000"/>
              <a:gd name="connsiteX4" fmla="*/ 12204000 w 12938491"/>
              <a:gd name="connsiteY4" fmla="*/ 4199775 h 6858000"/>
              <a:gd name="connsiteX5" fmla="*/ 7281425 w 12938491"/>
              <a:gd name="connsiteY5" fmla="*/ 3889531 h 6858000"/>
              <a:gd name="connsiteX6" fmla="*/ 7264623 w 12938491"/>
              <a:gd name="connsiteY6" fmla="*/ 3894104 h 6858000"/>
              <a:gd name="connsiteX7" fmla="*/ 7176207 w 12938491"/>
              <a:gd name="connsiteY7" fmla="*/ 3946305 h 6858000"/>
              <a:gd name="connsiteX8" fmla="*/ 7151727 w 12938491"/>
              <a:gd name="connsiteY8" fmla="*/ 4037952 h 6858000"/>
              <a:gd name="connsiteX9" fmla="*/ 7176207 w 12938491"/>
              <a:gd name="connsiteY9" fmla="*/ 4062044 h 6858000"/>
              <a:gd name="connsiteX10" fmla="*/ 8002024 w 12938491"/>
              <a:gd name="connsiteY10" fmla="*/ 4531048 h 6858000"/>
              <a:gd name="connsiteX11" fmla="*/ 8254904 w 12938491"/>
              <a:gd name="connsiteY11" fmla="*/ 4531048 h 6858000"/>
              <a:gd name="connsiteX12" fmla="*/ 8634212 w 12938491"/>
              <a:gd name="connsiteY12" fmla="*/ 4315252 h 6858000"/>
              <a:gd name="connsiteX13" fmla="*/ 8887091 w 12938491"/>
              <a:gd name="connsiteY13" fmla="*/ 4315252 h 6858000"/>
              <a:gd name="connsiteX14" fmla="*/ 10109026 w 12938491"/>
              <a:gd name="connsiteY14" fmla="*/ 5011364 h 6858000"/>
              <a:gd name="connsiteX15" fmla="*/ 10361894 w 12938491"/>
              <a:gd name="connsiteY15" fmla="*/ 5011364 h 6858000"/>
              <a:gd name="connsiteX16" fmla="*/ 11183295 w 12938491"/>
              <a:gd name="connsiteY16" fmla="*/ 4541490 h 6858000"/>
              <a:gd name="connsiteX17" fmla="*/ 11208339 w 12938491"/>
              <a:gd name="connsiteY17" fmla="*/ 4451277 h 6858000"/>
              <a:gd name="connsiteX18" fmla="*/ 11183295 w 12938491"/>
              <a:gd name="connsiteY18" fmla="*/ 4426633 h 6858000"/>
              <a:gd name="connsiteX19" fmla="*/ 11094879 w 12938491"/>
              <a:gd name="connsiteY19" fmla="*/ 4373550 h 6858000"/>
              <a:gd name="connsiteX20" fmla="*/ 11061284 w 12938491"/>
              <a:gd name="connsiteY20" fmla="*/ 4373550 h 6858000"/>
              <a:gd name="connsiteX21" fmla="*/ 10361894 w 12938491"/>
              <a:gd name="connsiteY21" fmla="*/ 4771206 h 6858000"/>
              <a:gd name="connsiteX22" fmla="*/ 10104598 w 12938491"/>
              <a:gd name="connsiteY22" fmla="*/ 4770336 h 6858000"/>
              <a:gd name="connsiteX23" fmla="*/ 8882675 w 12938491"/>
              <a:gd name="connsiteY23" fmla="*/ 4074225 h 6858000"/>
              <a:gd name="connsiteX24" fmla="*/ 8629795 w 12938491"/>
              <a:gd name="connsiteY24" fmla="*/ 4074225 h 6858000"/>
              <a:gd name="connsiteX25" fmla="*/ 8250487 w 12938491"/>
              <a:gd name="connsiteY25" fmla="*/ 4289151 h 6858000"/>
              <a:gd name="connsiteX26" fmla="*/ 7997608 w 12938491"/>
              <a:gd name="connsiteY26" fmla="*/ 4289151 h 6858000"/>
              <a:gd name="connsiteX27" fmla="*/ 7298218 w 12938491"/>
              <a:gd name="connsiteY27" fmla="*/ 3894104 h 6858000"/>
              <a:gd name="connsiteX28" fmla="*/ 7281425 w 12938491"/>
              <a:gd name="connsiteY28" fmla="*/ 3889531 h 6858000"/>
              <a:gd name="connsiteX29" fmla="*/ 12204000 w 12938491"/>
              <a:gd name="connsiteY29" fmla="*/ 3724080 h 6858000"/>
              <a:gd name="connsiteX30" fmla="*/ 12204000 w 12938491"/>
              <a:gd name="connsiteY30" fmla="*/ 3962853 h 6858000"/>
              <a:gd name="connsiteX31" fmla="*/ 12204000 w 12938491"/>
              <a:gd name="connsiteY31" fmla="*/ 3724080 h 6858000"/>
              <a:gd name="connsiteX32" fmla="*/ 12204000 w 12938491"/>
              <a:gd name="connsiteY32" fmla="*/ 2611736 h 6858000"/>
              <a:gd name="connsiteX33" fmla="*/ 12204000 w 12938491"/>
              <a:gd name="connsiteY33" fmla="*/ 3481835 h 6858000"/>
              <a:gd name="connsiteX34" fmla="*/ 12204000 w 12938491"/>
              <a:gd name="connsiteY34" fmla="*/ 2611736 h 6858000"/>
              <a:gd name="connsiteX35" fmla="*/ 10020610 w 12938491"/>
              <a:gd name="connsiteY35" fmla="*/ 2606016 h 6858000"/>
              <a:gd name="connsiteX36" fmla="*/ 10147050 w 12938491"/>
              <a:gd name="connsiteY36" fmla="*/ 2639361 h 6858000"/>
              <a:gd name="connsiteX37" fmla="*/ 11789852 w 12938491"/>
              <a:gd name="connsiteY37" fmla="*/ 3573023 h 6858000"/>
              <a:gd name="connsiteX38" fmla="*/ 12043612 w 12938491"/>
              <a:gd name="connsiteY38" fmla="*/ 3573023 h 6858000"/>
              <a:gd name="connsiteX39" fmla="*/ 12204000 w 12938491"/>
              <a:gd name="connsiteY39" fmla="*/ 3481835 h 6858000"/>
              <a:gd name="connsiteX40" fmla="*/ 12204000 w 12938491"/>
              <a:gd name="connsiteY40" fmla="*/ 3724080 h 6858000"/>
              <a:gd name="connsiteX41" fmla="*/ 12047148 w 12938491"/>
              <a:gd name="connsiteY41" fmla="*/ 3813181 h 6858000"/>
              <a:gd name="connsiteX42" fmla="*/ 11789852 w 12938491"/>
              <a:gd name="connsiteY42" fmla="*/ 3812312 h 6858000"/>
              <a:gd name="connsiteX43" fmla="*/ 9894170 w 12938491"/>
              <a:gd name="connsiteY43" fmla="*/ 2735072 h 6858000"/>
              <a:gd name="connsiteX44" fmla="*/ 9872709 w 12938491"/>
              <a:gd name="connsiteY44" fmla="*/ 2660481 h 6858000"/>
              <a:gd name="connsiteX45" fmla="*/ 9894170 w 12938491"/>
              <a:gd name="connsiteY45" fmla="*/ 2639361 h 6858000"/>
              <a:gd name="connsiteX46" fmla="*/ 10020610 w 12938491"/>
              <a:gd name="connsiteY46" fmla="*/ 2606016 h 6858000"/>
              <a:gd name="connsiteX47" fmla="*/ 0 w 12938491"/>
              <a:gd name="connsiteY47" fmla="*/ 0 h 6858000"/>
              <a:gd name="connsiteX48" fmla="*/ 12204000 w 12938491"/>
              <a:gd name="connsiteY48" fmla="*/ 0 h 6858000"/>
              <a:gd name="connsiteX49" fmla="*/ 12204000 w 12938491"/>
              <a:gd name="connsiteY49" fmla="*/ 2611736 h 6858000"/>
              <a:gd name="connsiteX50" fmla="*/ 10144395 w 12938491"/>
              <a:gd name="connsiteY50" fmla="*/ 1442037 h 6858000"/>
              <a:gd name="connsiteX51" fmla="*/ 10017955 w 12938491"/>
              <a:gd name="connsiteY51" fmla="*/ 1408700 h 6858000"/>
              <a:gd name="connsiteX52" fmla="*/ 9891515 w 12938491"/>
              <a:gd name="connsiteY52" fmla="*/ 1442037 h 6858000"/>
              <a:gd name="connsiteX53" fmla="*/ 7171790 w 12938491"/>
              <a:gd name="connsiteY53" fmla="*/ 2989150 h 6858000"/>
              <a:gd name="connsiteX54" fmla="*/ 7146758 w 12938491"/>
              <a:gd name="connsiteY54" fmla="*/ 3079375 h 6858000"/>
              <a:gd name="connsiteX55" fmla="*/ 7171790 w 12938491"/>
              <a:gd name="connsiteY55" fmla="*/ 3104007 h 6858000"/>
              <a:gd name="connsiteX56" fmla="*/ 7997608 w 12938491"/>
              <a:gd name="connsiteY56" fmla="*/ 3573023 h 6858000"/>
              <a:gd name="connsiteX57" fmla="*/ 8250487 w 12938491"/>
              <a:gd name="connsiteY57" fmla="*/ 3573023 h 6858000"/>
              <a:gd name="connsiteX58" fmla="*/ 8629795 w 12938491"/>
              <a:gd name="connsiteY58" fmla="*/ 3358097 h 6858000"/>
              <a:gd name="connsiteX59" fmla="*/ 8882675 w 12938491"/>
              <a:gd name="connsiteY59" fmla="*/ 3358097 h 6858000"/>
              <a:gd name="connsiteX60" fmla="*/ 10104610 w 12938491"/>
              <a:gd name="connsiteY60" fmla="*/ 4054208 h 6858000"/>
              <a:gd name="connsiteX61" fmla="*/ 10357478 w 12938491"/>
              <a:gd name="connsiteY61" fmla="*/ 4054208 h 6858000"/>
              <a:gd name="connsiteX62" fmla="*/ 11056867 w 12938491"/>
              <a:gd name="connsiteY62" fmla="*/ 3657422 h 6858000"/>
              <a:gd name="connsiteX63" fmla="*/ 11090462 w 12938491"/>
              <a:gd name="connsiteY63" fmla="*/ 3657422 h 6858000"/>
              <a:gd name="connsiteX64" fmla="*/ 11789852 w 12938491"/>
              <a:gd name="connsiteY64" fmla="*/ 4054208 h 6858000"/>
              <a:gd name="connsiteX65" fmla="*/ 12043612 w 12938491"/>
              <a:gd name="connsiteY65" fmla="*/ 4054208 h 6858000"/>
              <a:gd name="connsiteX66" fmla="*/ 12204000 w 12938491"/>
              <a:gd name="connsiteY66" fmla="*/ 3962853 h 6858000"/>
              <a:gd name="connsiteX67" fmla="*/ 12204000 w 12938491"/>
              <a:gd name="connsiteY67" fmla="*/ 4199775 h 6858000"/>
              <a:gd name="connsiteX68" fmla="*/ 12043600 w 12938491"/>
              <a:gd name="connsiteY68" fmla="*/ 4290890 h 6858000"/>
              <a:gd name="connsiteX69" fmla="*/ 11789840 w 12938491"/>
              <a:gd name="connsiteY69" fmla="*/ 4290890 h 6858000"/>
              <a:gd name="connsiteX70" fmla="*/ 11090462 w 12938491"/>
              <a:gd name="connsiteY70" fmla="*/ 3894103 h 6858000"/>
              <a:gd name="connsiteX71" fmla="*/ 11056866 w 12938491"/>
              <a:gd name="connsiteY71" fmla="*/ 3894103 h 6858000"/>
              <a:gd name="connsiteX72" fmla="*/ 10357477 w 12938491"/>
              <a:gd name="connsiteY72" fmla="*/ 4290890 h 6858000"/>
              <a:gd name="connsiteX73" fmla="*/ 10104609 w 12938491"/>
              <a:gd name="connsiteY73" fmla="*/ 4290890 h 6858000"/>
              <a:gd name="connsiteX74" fmla="*/ 8882674 w 12938491"/>
              <a:gd name="connsiteY74" fmla="*/ 3594777 h 6858000"/>
              <a:gd name="connsiteX75" fmla="*/ 8629795 w 12938491"/>
              <a:gd name="connsiteY75" fmla="*/ 3594777 h 6858000"/>
              <a:gd name="connsiteX76" fmla="*/ 8250487 w 12938491"/>
              <a:gd name="connsiteY76" fmla="*/ 3809704 h 6858000"/>
              <a:gd name="connsiteX77" fmla="*/ 7997607 w 12938491"/>
              <a:gd name="connsiteY77" fmla="*/ 3809704 h 6858000"/>
              <a:gd name="connsiteX78" fmla="*/ 7298230 w 12938491"/>
              <a:gd name="connsiteY78" fmla="*/ 3415525 h 6858000"/>
              <a:gd name="connsiteX79" fmla="*/ 7281427 w 12938491"/>
              <a:gd name="connsiteY79" fmla="*/ 3410953 h 6858000"/>
              <a:gd name="connsiteX80" fmla="*/ 7264623 w 12938491"/>
              <a:gd name="connsiteY80" fmla="*/ 3415525 h 6858000"/>
              <a:gd name="connsiteX81" fmla="*/ 7176207 w 12938491"/>
              <a:gd name="connsiteY81" fmla="*/ 3467727 h 6858000"/>
              <a:gd name="connsiteX82" fmla="*/ 7145196 w 12938491"/>
              <a:gd name="connsiteY82" fmla="*/ 3556143 h 6858000"/>
              <a:gd name="connsiteX83" fmla="*/ 7171790 w 12938491"/>
              <a:gd name="connsiteY83" fmla="*/ 3584335 h 6858000"/>
              <a:gd name="connsiteX84" fmla="*/ 7997607 w 12938491"/>
              <a:gd name="connsiteY84" fmla="*/ 4053339 h 6858000"/>
              <a:gd name="connsiteX85" fmla="*/ 8250487 w 12938491"/>
              <a:gd name="connsiteY85" fmla="*/ 4053339 h 6858000"/>
              <a:gd name="connsiteX86" fmla="*/ 8629795 w 12938491"/>
              <a:gd name="connsiteY86" fmla="*/ 3838412 h 6858000"/>
              <a:gd name="connsiteX87" fmla="*/ 8882674 w 12938491"/>
              <a:gd name="connsiteY87" fmla="*/ 3838412 h 6858000"/>
              <a:gd name="connsiteX88" fmla="*/ 10104609 w 12938491"/>
              <a:gd name="connsiteY88" fmla="*/ 4534525 h 6858000"/>
              <a:gd name="connsiteX89" fmla="*/ 10357477 w 12938491"/>
              <a:gd name="connsiteY89" fmla="*/ 4534525 h 6858000"/>
              <a:gd name="connsiteX90" fmla="*/ 11056866 w 12938491"/>
              <a:gd name="connsiteY90" fmla="*/ 4136869 h 6858000"/>
              <a:gd name="connsiteX91" fmla="*/ 11090462 w 12938491"/>
              <a:gd name="connsiteY91" fmla="*/ 4136869 h 6858000"/>
              <a:gd name="connsiteX92" fmla="*/ 11789840 w 12938491"/>
              <a:gd name="connsiteY92" fmla="*/ 4534525 h 6858000"/>
              <a:gd name="connsiteX93" fmla="*/ 12043600 w 12938491"/>
              <a:gd name="connsiteY93" fmla="*/ 4534525 h 6858000"/>
              <a:gd name="connsiteX94" fmla="*/ 12204000 w 12938491"/>
              <a:gd name="connsiteY94" fmla="*/ 4443332 h 6858000"/>
              <a:gd name="connsiteX95" fmla="*/ 12204000 w 12938491"/>
              <a:gd name="connsiteY95" fmla="*/ 6858000 h 6858000"/>
              <a:gd name="connsiteX96" fmla="*/ 0 w 12938491"/>
              <a:gd name="connsiteY96" fmla="*/ 6858000 h 6858000"/>
              <a:gd name="connsiteX97" fmla="*/ 0 w 12938491"/>
              <a:gd name="connsiteY97" fmla="*/ 0 h 6858000"/>
              <a:gd name="connsiteX0" fmla="*/ 12204000 w 12868536"/>
              <a:gd name="connsiteY0" fmla="*/ 4199775 h 6858000"/>
              <a:gd name="connsiteX1" fmla="*/ 12868536 w 12868536"/>
              <a:gd name="connsiteY1" fmla="*/ 3949793 h 6858000"/>
              <a:gd name="connsiteX2" fmla="*/ 12204000 w 12868536"/>
              <a:gd name="connsiteY2" fmla="*/ 4443332 h 6858000"/>
              <a:gd name="connsiteX3" fmla="*/ 12204000 w 12868536"/>
              <a:gd name="connsiteY3" fmla="*/ 4199775 h 6858000"/>
              <a:gd name="connsiteX4" fmla="*/ 7281425 w 12868536"/>
              <a:gd name="connsiteY4" fmla="*/ 3889531 h 6858000"/>
              <a:gd name="connsiteX5" fmla="*/ 7264623 w 12868536"/>
              <a:gd name="connsiteY5" fmla="*/ 3894104 h 6858000"/>
              <a:gd name="connsiteX6" fmla="*/ 7176207 w 12868536"/>
              <a:gd name="connsiteY6" fmla="*/ 3946305 h 6858000"/>
              <a:gd name="connsiteX7" fmla="*/ 7151727 w 12868536"/>
              <a:gd name="connsiteY7" fmla="*/ 4037952 h 6858000"/>
              <a:gd name="connsiteX8" fmla="*/ 7176207 w 12868536"/>
              <a:gd name="connsiteY8" fmla="*/ 4062044 h 6858000"/>
              <a:gd name="connsiteX9" fmla="*/ 8002024 w 12868536"/>
              <a:gd name="connsiteY9" fmla="*/ 4531048 h 6858000"/>
              <a:gd name="connsiteX10" fmla="*/ 8254904 w 12868536"/>
              <a:gd name="connsiteY10" fmla="*/ 4531048 h 6858000"/>
              <a:gd name="connsiteX11" fmla="*/ 8634212 w 12868536"/>
              <a:gd name="connsiteY11" fmla="*/ 4315252 h 6858000"/>
              <a:gd name="connsiteX12" fmla="*/ 8887091 w 12868536"/>
              <a:gd name="connsiteY12" fmla="*/ 4315252 h 6858000"/>
              <a:gd name="connsiteX13" fmla="*/ 10109026 w 12868536"/>
              <a:gd name="connsiteY13" fmla="*/ 5011364 h 6858000"/>
              <a:gd name="connsiteX14" fmla="*/ 10361894 w 12868536"/>
              <a:gd name="connsiteY14" fmla="*/ 5011364 h 6858000"/>
              <a:gd name="connsiteX15" fmla="*/ 11183295 w 12868536"/>
              <a:gd name="connsiteY15" fmla="*/ 4541490 h 6858000"/>
              <a:gd name="connsiteX16" fmla="*/ 11208339 w 12868536"/>
              <a:gd name="connsiteY16" fmla="*/ 4451277 h 6858000"/>
              <a:gd name="connsiteX17" fmla="*/ 11183295 w 12868536"/>
              <a:gd name="connsiteY17" fmla="*/ 4426633 h 6858000"/>
              <a:gd name="connsiteX18" fmla="*/ 11094879 w 12868536"/>
              <a:gd name="connsiteY18" fmla="*/ 4373550 h 6858000"/>
              <a:gd name="connsiteX19" fmla="*/ 11061284 w 12868536"/>
              <a:gd name="connsiteY19" fmla="*/ 4373550 h 6858000"/>
              <a:gd name="connsiteX20" fmla="*/ 10361894 w 12868536"/>
              <a:gd name="connsiteY20" fmla="*/ 4771206 h 6858000"/>
              <a:gd name="connsiteX21" fmla="*/ 10104598 w 12868536"/>
              <a:gd name="connsiteY21" fmla="*/ 4770336 h 6858000"/>
              <a:gd name="connsiteX22" fmla="*/ 8882675 w 12868536"/>
              <a:gd name="connsiteY22" fmla="*/ 4074225 h 6858000"/>
              <a:gd name="connsiteX23" fmla="*/ 8629795 w 12868536"/>
              <a:gd name="connsiteY23" fmla="*/ 4074225 h 6858000"/>
              <a:gd name="connsiteX24" fmla="*/ 8250487 w 12868536"/>
              <a:gd name="connsiteY24" fmla="*/ 4289151 h 6858000"/>
              <a:gd name="connsiteX25" fmla="*/ 7997608 w 12868536"/>
              <a:gd name="connsiteY25" fmla="*/ 4289151 h 6858000"/>
              <a:gd name="connsiteX26" fmla="*/ 7298218 w 12868536"/>
              <a:gd name="connsiteY26" fmla="*/ 3894104 h 6858000"/>
              <a:gd name="connsiteX27" fmla="*/ 7281425 w 12868536"/>
              <a:gd name="connsiteY27" fmla="*/ 3889531 h 6858000"/>
              <a:gd name="connsiteX28" fmla="*/ 12204000 w 12868536"/>
              <a:gd name="connsiteY28" fmla="*/ 3724080 h 6858000"/>
              <a:gd name="connsiteX29" fmla="*/ 12204000 w 12868536"/>
              <a:gd name="connsiteY29" fmla="*/ 3962853 h 6858000"/>
              <a:gd name="connsiteX30" fmla="*/ 12204000 w 12868536"/>
              <a:gd name="connsiteY30" fmla="*/ 3724080 h 6858000"/>
              <a:gd name="connsiteX31" fmla="*/ 12204000 w 12868536"/>
              <a:gd name="connsiteY31" fmla="*/ 2611736 h 6858000"/>
              <a:gd name="connsiteX32" fmla="*/ 12204000 w 12868536"/>
              <a:gd name="connsiteY32" fmla="*/ 3481835 h 6858000"/>
              <a:gd name="connsiteX33" fmla="*/ 12204000 w 12868536"/>
              <a:gd name="connsiteY33" fmla="*/ 2611736 h 6858000"/>
              <a:gd name="connsiteX34" fmla="*/ 10020610 w 12868536"/>
              <a:gd name="connsiteY34" fmla="*/ 2606016 h 6858000"/>
              <a:gd name="connsiteX35" fmla="*/ 10147050 w 12868536"/>
              <a:gd name="connsiteY35" fmla="*/ 2639361 h 6858000"/>
              <a:gd name="connsiteX36" fmla="*/ 11789852 w 12868536"/>
              <a:gd name="connsiteY36" fmla="*/ 3573023 h 6858000"/>
              <a:gd name="connsiteX37" fmla="*/ 12043612 w 12868536"/>
              <a:gd name="connsiteY37" fmla="*/ 3573023 h 6858000"/>
              <a:gd name="connsiteX38" fmla="*/ 12204000 w 12868536"/>
              <a:gd name="connsiteY38" fmla="*/ 3481835 h 6858000"/>
              <a:gd name="connsiteX39" fmla="*/ 12204000 w 12868536"/>
              <a:gd name="connsiteY39" fmla="*/ 3724080 h 6858000"/>
              <a:gd name="connsiteX40" fmla="*/ 12047148 w 12868536"/>
              <a:gd name="connsiteY40" fmla="*/ 3813181 h 6858000"/>
              <a:gd name="connsiteX41" fmla="*/ 11789852 w 12868536"/>
              <a:gd name="connsiteY41" fmla="*/ 3812312 h 6858000"/>
              <a:gd name="connsiteX42" fmla="*/ 9894170 w 12868536"/>
              <a:gd name="connsiteY42" fmla="*/ 2735072 h 6858000"/>
              <a:gd name="connsiteX43" fmla="*/ 9872709 w 12868536"/>
              <a:gd name="connsiteY43" fmla="*/ 2660481 h 6858000"/>
              <a:gd name="connsiteX44" fmla="*/ 9894170 w 12868536"/>
              <a:gd name="connsiteY44" fmla="*/ 2639361 h 6858000"/>
              <a:gd name="connsiteX45" fmla="*/ 10020610 w 12868536"/>
              <a:gd name="connsiteY45" fmla="*/ 2606016 h 6858000"/>
              <a:gd name="connsiteX46" fmla="*/ 0 w 12868536"/>
              <a:gd name="connsiteY46" fmla="*/ 0 h 6858000"/>
              <a:gd name="connsiteX47" fmla="*/ 12204000 w 12868536"/>
              <a:gd name="connsiteY47" fmla="*/ 0 h 6858000"/>
              <a:gd name="connsiteX48" fmla="*/ 12204000 w 12868536"/>
              <a:gd name="connsiteY48" fmla="*/ 2611736 h 6858000"/>
              <a:gd name="connsiteX49" fmla="*/ 10144395 w 12868536"/>
              <a:gd name="connsiteY49" fmla="*/ 1442037 h 6858000"/>
              <a:gd name="connsiteX50" fmla="*/ 10017955 w 12868536"/>
              <a:gd name="connsiteY50" fmla="*/ 1408700 h 6858000"/>
              <a:gd name="connsiteX51" fmla="*/ 9891515 w 12868536"/>
              <a:gd name="connsiteY51" fmla="*/ 1442037 h 6858000"/>
              <a:gd name="connsiteX52" fmla="*/ 7171790 w 12868536"/>
              <a:gd name="connsiteY52" fmla="*/ 2989150 h 6858000"/>
              <a:gd name="connsiteX53" fmla="*/ 7146758 w 12868536"/>
              <a:gd name="connsiteY53" fmla="*/ 3079375 h 6858000"/>
              <a:gd name="connsiteX54" fmla="*/ 7171790 w 12868536"/>
              <a:gd name="connsiteY54" fmla="*/ 3104007 h 6858000"/>
              <a:gd name="connsiteX55" fmla="*/ 7997608 w 12868536"/>
              <a:gd name="connsiteY55" fmla="*/ 3573023 h 6858000"/>
              <a:gd name="connsiteX56" fmla="*/ 8250487 w 12868536"/>
              <a:gd name="connsiteY56" fmla="*/ 3573023 h 6858000"/>
              <a:gd name="connsiteX57" fmla="*/ 8629795 w 12868536"/>
              <a:gd name="connsiteY57" fmla="*/ 3358097 h 6858000"/>
              <a:gd name="connsiteX58" fmla="*/ 8882675 w 12868536"/>
              <a:gd name="connsiteY58" fmla="*/ 3358097 h 6858000"/>
              <a:gd name="connsiteX59" fmla="*/ 10104610 w 12868536"/>
              <a:gd name="connsiteY59" fmla="*/ 4054208 h 6858000"/>
              <a:gd name="connsiteX60" fmla="*/ 10357478 w 12868536"/>
              <a:gd name="connsiteY60" fmla="*/ 4054208 h 6858000"/>
              <a:gd name="connsiteX61" fmla="*/ 11056867 w 12868536"/>
              <a:gd name="connsiteY61" fmla="*/ 3657422 h 6858000"/>
              <a:gd name="connsiteX62" fmla="*/ 11090462 w 12868536"/>
              <a:gd name="connsiteY62" fmla="*/ 3657422 h 6858000"/>
              <a:gd name="connsiteX63" fmla="*/ 11789852 w 12868536"/>
              <a:gd name="connsiteY63" fmla="*/ 4054208 h 6858000"/>
              <a:gd name="connsiteX64" fmla="*/ 12043612 w 12868536"/>
              <a:gd name="connsiteY64" fmla="*/ 4054208 h 6858000"/>
              <a:gd name="connsiteX65" fmla="*/ 12204000 w 12868536"/>
              <a:gd name="connsiteY65" fmla="*/ 3962853 h 6858000"/>
              <a:gd name="connsiteX66" fmla="*/ 12204000 w 12868536"/>
              <a:gd name="connsiteY66" fmla="*/ 4199775 h 6858000"/>
              <a:gd name="connsiteX67" fmla="*/ 12043600 w 12868536"/>
              <a:gd name="connsiteY67" fmla="*/ 4290890 h 6858000"/>
              <a:gd name="connsiteX68" fmla="*/ 11789840 w 12868536"/>
              <a:gd name="connsiteY68" fmla="*/ 4290890 h 6858000"/>
              <a:gd name="connsiteX69" fmla="*/ 11090462 w 12868536"/>
              <a:gd name="connsiteY69" fmla="*/ 3894103 h 6858000"/>
              <a:gd name="connsiteX70" fmla="*/ 11056866 w 12868536"/>
              <a:gd name="connsiteY70" fmla="*/ 3894103 h 6858000"/>
              <a:gd name="connsiteX71" fmla="*/ 10357477 w 12868536"/>
              <a:gd name="connsiteY71" fmla="*/ 4290890 h 6858000"/>
              <a:gd name="connsiteX72" fmla="*/ 10104609 w 12868536"/>
              <a:gd name="connsiteY72" fmla="*/ 4290890 h 6858000"/>
              <a:gd name="connsiteX73" fmla="*/ 8882674 w 12868536"/>
              <a:gd name="connsiteY73" fmla="*/ 3594777 h 6858000"/>
              <a:gd name="connsiteX74" fmla="*/ 8629795 w 12868536"/>
              <a:gd name="connsiteY74" fmla="*/ 3594777 h 6858000"/>
              <a:gd name="connsiteX75" fmla="*/ 8250487 w 12868536"/>
              <a:gd name="connsiteY75" fmla="*/ 3809704 h 6858000"/>
              <a:gd name="connsiteX76" fmla="*/ 7997607 w 12868536"/>
              <a:gd name="connsiteY76" fmla="*/ 3809704 h 6858000"/>
              <a:gd name="connsiteX77" fmla="*/ 7298230 w 12868536"/>
              <a:gd name="connsiteY77" fmla="*/ 3415525 h 6858000"/>
              <a:gd name="connsiteX78" fmla="*/ 7281427 w 12868536"/>
              <a:gd name="connsiteY78" fmla="*/ 3410953 h 6858000"/>
              <a:gd name="connsiteX79" fmla="*/ 7264623 w 12868536"/>
              <a:gd name="connsiteY79" fmla="*/ 3415525 h 6858000"/>
              <a:gd name="connsiteX80" fmla="*/ 7176207 w 12868536"/>
              <a:gd name="connsiteY80" fmla="*/ 3467727 h 6858000"/>
              <a:gd name="connsiteX81" fmla="*/ 7145196 w 12868536"/>
              <a:gd name="connsiteY81" fmla="*/ 3556143 h 6858000"/>
              <a:gd name="connsiteX82" fmla="*/ 7171790 w 12868536"/>
              <a:gd name="connsiteY82" fmla="*/ 3584335 h 6858000"/>
              <a:gd name="connsiteX83" fmla="*/ 7997607 w 12868536"/>
              <a:gd name="connsiteY83" fmla="*/ 4053339 h 6858000"/>
              <a:gd name="connsiteX84" fmla="*/ 8250487 w 12868536"/>
              <a:gd name="connsiteY84" fmla="*/ 4053339 h 6858000"/>
              <a:gd name="connsiteX85" fmla="*/ 8629795 w 12868536"/>
              <a:gd name="connsiteY85" fmla="*/ 3838412 h 6858000"/>
              <a:gd name="connsiteX86" fmla="*/ 8882674 w 12868536"/>
              <a:gd name="connsiteY86" fmla="*/ 3838412 h 6858000"/>
              <a:gd name="connsiteX87" fmla="*/ 10104609 w 12868536"/>
              <a:gd name="connsiteY87" fmla="*/ 4534525 h 6858000"/>
              <a:gd name="connsiteX88" fmla="*/ 10357477 w 12868536"/>
              <a:gd name="connsiteY88" fmla="*/ 4534525 h 6858000"/>
              <a:gd name="connsiteX89" fmla="*/ 11056866 w 12868536"/>
              <a:gd name="connsiteY89" fmla="*/ 4136869 h 6858000"/>
              <a:gd name="connsiteX90" fmla="*/ 11090462 w 12868536"/>
              <a:gd name="connsiteY90" fmla="*/ 4136869 h 6858000"/>
              <a:gd name="connsiteX91" fmla="*/ 11789840 w 12868536"/>
              <a:gd name="connsiteY91" fmla="*/ 4534525 h 6858000"/>
              <a:gd name="connsiteX92" fmla="*/ 12043600 w 12868536"/>
              <a:gd name="connsiteY92" fmla="*/ 4534525 h 6858000"/>
              <a:gd name="connsiteX93" fmla="*/ 12204000 w 12868536"/>
              <a:gd name="connsiteY93" fmla="*/ 4443332 h 6858000"/>
              <a:gd name="connsiteX94" fmla="*/ 12204000 w 12868536"/>
              <a:gd name="connsiteY94" fmla="*/ 6858000 h 6858000"/>
              <a:gd name="connsiteX95" fmla="*/ 0 w 12868536"/>
              <a:gd name="connsiteY95" fmla="*/ 6858000 h 6858000"/>
              <a:gd name="connsiteX96" fmla="*/ 0 w 12868536"/>
              <a:gd name="connsiteY96" fmla="*/ 0 h 6858000"/>
              <a:gd name="connsiteX0" fmla="*/ 12204000 w 12204000"/>
              <a:gd name="connsiteY0" fmla="*/ 4199775 h 6858000"/>
              <a:gd name="connsiteX1" fmla="*/ 12204000 w 12204000"/>
              <a:gd name="connsiteY1" fmla="*/ 4443332 h 6858000"/>
              <a:gd name="connsiteX2" fmla="*/ 12204000 w 12204000"/>
              <a:gd name="connsiteY2" fmla="*/ 4199775 h 6858000"/>
              <a:gd name="connsiteX3" fmla="*/ 7281425 w 12204000"/>
              <a:gd name="connsiteY3" fmla="*/ 3889531 h 6858000"/>
              <a:gd name="connsiteX4" fmla="*/ 7264623 w 12204000"/>
              <a:gd name="connsiteY4" fmla="*/ 3894104 h 6858000"/>
              <a:gd name="connsiteX5" fmla="*/ 7176207 w 12204000"/>
              <a:gd name="connsiteY5" fmla="*/ 3946305 h 6858000"/>
              <a:gd name="connsiteX6" fmla="*/ 7151727 w 12204000"/>
              <a:gd name="connsiteY6" fmla="*/ 4037952 h 6858000"/>
              <a:gd name="connsiteX7" fmla="*/ 7176207 w 12204000"/>
              <a:gd name="connsiteY7" fmla="*/ 4062044 h 6858000"/>
              <a:gd name="connsiteX8" fmla="*/ 8002024 w 12204000"/>
              <a:gd name="connsiteY8" fmla="*/ 4531048 h 6858000"/>
              <a:gd name="connsiteX9" fmla="*/ 8254904 w 12204000"/>
              <a:gd name="connsiteY9" fmla="*/ 4531048 h 6858000"/>
              <a:gd name="connsiteX10" fmla="*/ 8634212 w 12204000"/>
              <a:gd name="connsiteY10" fmla="*/ 4315252 h 6858000"/>
              <a:gd name="connsiteX11" fmla="*/ 8887091 w 12204000"/>
              <a:gd name="connsiteY11" fmla="*/ 4315252 h 6858000"/>
              <a:gd name="connsiteX12" fmla="*/ 10109026 w 12204000"/>
              <a:gd name="connsiteY12" fmla="*/ 5011364 h 6858000"/>
              <a:gd name="connsiteX13" fmla="*/ 10361894 w 12204000"/>
              <a:gd name="connsiteY13" fmla="*/ 5011364 h 6858000"/>
              <a:gd name="connsiteX14" fmla="*/ 11183295 w 12204000"/>
              <a:gd name="connsiteY14" fmla="*/ 4541490 h 6858000"/>
              <a:gd name="connsiteX15" fmla="*/ 11208339 w 12204000"/>
              <a:gd name="connsiteY15" fmla="*/ 4451277 h 6858000"/>
              <a:gd name="connsiteX16" fmla="*/ 11183295 w 12204000"/>
              <a:gd name="connsiteY16" fmla="*/ 4426633 h 6858000"/>
              <a:gd name="connsiteX17" fmla="*/ 11094879 w 12204000"/>
              <a:gd name="connsiteY17" fmla="*/ 4373550 h 6858000"/>
              <a:gd name="connsiteX18" fmla="*/ 11061284 w 12204000"/>
              <a:gd name="connsiteY18" fmla="*/ 4373550 h 6858000"/>
              <a:gd name="connsiteX19" fmla="*/ 10361894 w 12204000"/>
              <a:gd name="connsiteY19" fmla="*/ 4771206 h 6858000"/>
              <a:gd name="connsiteX20" fmla="*/ 10104598 w 12204000"/>
              <a:gd name="connsiteY20" fmla="*/ 4770336 h 6858000"/>
              <a:gd name="connsiteX21" fmla="*/ 8882675 w 12204000"/>
              <a:gd name="connsiteY21" fmla="*/ 4074225 h 6858000"/>
              <a:gd name="connsiteX22" fmla="*/ 8629795 w 12204000"/>
              <a:gd name="connsiteY22" fmla="*/ 4074225 h 6858000"/>
              <a:gd name="connsiteX23" fmla="*/ 8250487 w 12204000"/>
              <a:gd name="connsiteY23" fmla="*/ 4289151 h 6858000"/>
              <a:gd name="connsiteX24" fmla="*/ 7997608 w 12204000"/>
              <a:gd name="connsiteY24" fmla="*/ 4289151 h 6858000"/>
              <a:gd name="connsiteX25" fmla="*/ 7298218 w 12204000"/>
              <a:gd name="connsiteY25" fmla="*/ 3894104 h 6858000"/>
              <a:gd name="connsiteX26" fmla="*/ 7281425 w 12204000"/>
              <a:gd name="connsiteY26" fmla="*/ 3889531 h 6858000"/>
              <a:gd name="connsiteX27" fmla="*/ 12204000 w 12204000"/>
              <a:gd name="connsiteY27" fmla="*/ 3724080 h 6858000"/>
              <a:gd name="connsiteX28" fmla="*/ 12204000 w 12204000"/>
              <a:gd name="connsiteY28" fmla="*/ 3962853 h 6858000"/>
              <a:gd name="connsiteX29" fmla="*/ 12204000 w 12204000"/>
              <a:gd name="connsiteY29" fmla="*/ 3724080 h 6858000"/>
              <a:gd name="connsiteX30" fmla="*/ 12204000 w 12204000"/>
              <a:gd name="connsiteY30" fmla="*/ 2611736 h 6858000"/>
              <a:gd name="connsiteX31" fmla="*/ 12204000 w 12204000"/>
              <a:gd name="connsiteY31" fmla="*/ 3481835 h 6858000"/>
              <a:gd name="connsiteX32" fmla="*/ 12204000 w 12204000"/>
              <a:gd name="connsiteY32" fmla="*/ 2611736 h 6858000"/>
              <a:gd name="connsiteX33" fmla="*/ 10020610 w 12204000"/>
              <a:gd name="connsiteY33" fmla="*/ 2606016 h 6858000"/>
              <a:gd name="connsiteX34" fmla="*/ 10147050 w 12204000"/>
              <a:gd name="connsiteY34" fmla="*/ 2639361 h 6858000"/>
              <a:gd name="connsiteX35" fmla="*/ 11789852 w 12204000"/>
              <a:gd name="connsiteY35" fmla="*/ 3573023 h 6858000"/>
              <a:gd name="connsiteX36" fmla="*/ 12043612 w 12204000"/>
              <a:gd name="connsiteY36" fmla="*/ 3573023 h 6858000"/>
              <a:gd name="connsiteX37" fmla="*/ 12204000 w 12204000"/>
              <a:gd name="connsiteY37" fmla="*/ 3481835 h 6858000"/>
              <a:gd name="connsiteX38" fmla="*/ 12204000 w 12204000"/>
              <a:gd name="connsiteY38" fmla="*/ 3724080 h 6858000"/>
              <a:gd name="connsiteX39" fmla="*/ 12047148 w 12204000"/>
              <a:gd name="connsiteY39" fmla="*/ 3813181 h 6858000"/>
              <a:gd name="connsiteX40" fmla="*/ 11789852 w 12204000"/>
              <a:gd name="connsiteY40" fmla="*/ 3812312 h 6858000"/>
              <a:gd name="connsiteX41" fmla="*/ 9894170 w 12204000"/>
              <a:gd name="connsiteY41" fmla="*/ 2735072 h 6858000"/>
              <a:gd name="connsiteX42" fmla="*/ 9872709 w 12204000"/>
              <a:gd name="connsiteY42" fmla="*/ 2660481 h 6858000"/>
              <a:gd name="connsiteX43" fmla="*/ 9894170 w 12204000"/>
              <a:gd name="connsiteY43" fmla="*/ 2639361 h 6858000"/>
              <a:gd name="connsiteX44" fmla="*/ 10020610 w 12204000"/>
              <a:gd name="connsiteY44" fmla="*/ 2606016 h 6858000"/>
              <a:gd name="connsiteX45" fmla="*/ 0 w 12204000"/>
              <a:gd name="connsiteY45" fmla="*/ 0 h 6858000"/>
              <a:gd name="connsiteX46" fmla="*/ 12204000 w 12204000"/>
              <a:gd name="connsiteY46" fmla="*/ 0 h 6858000"/>
              <a:gd name="connsiteX47" fmla="*/ 12204000 w 12204000"/>
              <a:gd name="connsiteY47" fmla="*/ 2611736 h 6858000"/>
              <a:gd name="connsiteX48" fmla="*/ 10144395 w 12204000"/>
              <a:gd name="connsiteY48" fmla="*/ 1442037 h 6858000"/>
              <a:gd name="connsiteX49" fmla="*/ 10017955 w 12204000"/>
              <a:gd name="connsiteY49" fmla="*/ 1408700 h 6858000"/>
              <a:gd name="connsiteX50" fmla="*/ 9891515 w 12204000"/>
              <a:gd name="connsiteY50" fmla="*/ 1442037 h 6858000"/>
              <a:gd name="connsiteX51" fmla="*/ 7171790 w 12204000"/>
              <a:gd name="connsiteY51" fmla="*/ 2989150 h 6858000"/>
              <a:gd name="connsiteX52" fmla="*/ 7146758 w 12204000"/>
              <a:gd name="connsiteY52" fmla="*/ 3079375 h 6858000"/>
              <a:gd name="connsiteX53" fmla="*/ 7171790 w 12204000"/>
              <a:gd name="connsiteY53" fmla="*/ 3104007 h 6858000"/>
              <a:gd name="connsiteX54" fmla="*/ 7997608 w 12204000"/>
              <a:gd name="connsiteY54" fmla="*/ 3573023 h 6858000"/>
              <a:gd name="connsiteX55" fmla="*/ 8250487 w 12204000"/>
              <a:gd name="connsiteY55" fmla="*/ 3573023 h 6858000"/>
              <a:gd name="connsiteX56" fmla="*/ 8629795 w 12204000"/>
              <a:gd name="connsiteY56" fmla="*/ 3358097 h 6858000"/>
              <a:gd name="connsiteX57" fmla="*/ 8882675 w 12204000"/>
              <a:gd name="connsiteY57" fmla="*/ 3358097 h 6858000"/>
              <a:gd name="connsiteX58" fmla="*/ 10104610 w 12204000"/>
              <a:gd name="connsiteY58" fmla="*/ 4054208 h 6858000"/>
              <a:gd name="connsiteX59" fmla="*/ 10357478 w 12204000"/>
              <a:gd name="connsiteY59" fmla="*/ 4054208 h 6858000"/>
              <a:gd name="connsiteX60" fmla="*/ 11056867 w 12204000"/>
              <a:gd name="connsiteY60" fmla="*/ 3657422 h 6858000"/>
              <a:gd name="connsiteX61" fmla="*/ 11090462 w 12204000"/>
              <a:gd name="connsiteY61" fmla="*/ 3657422 h 6858000"/>
              <a:gd name="connsiteX62" fmla="*/ 11789852 w 12204000"/>
              <a:gd name="connsiteY62" fmla="*/ 4054208 h 6858000"/>
              <a:gd name="connsiteX63" fmla="*/ 12043612 w 12204000"/>
              <a:gd name="connsiteY63" fmla="*/ 4054208 h 6858000"/>
              <a:gd name="connsiteX64" fmla="*/ 12204000 w 12204000"/>
              <a:gd name="connsiteY64" fmla="*/ 3962853 h 6858000"/>
              <a:gd name="connsiteX65" fmla="*/ 12204000 w 12204000"/>
              <a:gd name="connsiteY65" fmla="*/ 4199775 h 6858000"/>
              <a:gd name="connsiteX66" fmla="*/ 12043600 w 12204000"/>
              <a:gd name="connsiteY66" fmla="*/ 4290890 h 6858000"/>
              <a:gd name="connsiteX67" fmla="*/ 11789840 w 12204000"/>
              <a:gd name="connsiteY67" fmla="*/ 4290890 h 6858000"/>
              <a:gd name="connsiteX68" fmla="*/ 11090462 w 12204000"/>
              <a:gd name="connsiteY68" fmla="*/ 3894103 h 6858000"/>
              <a:gd name="connsiteX69" fmla="*/ 11056866 w 12204000"/>
              <a:gd name="connsiteY69" fmla="*/ 3894103 h 6858000"/>
              <a:gd name="connsiteX70" fmla="*/ 10357477 w 12204000"/>
              <a:gd name="connsiteY70" fmla="*/ 4290890 h 6858000"/>
              <a:gd name="connsiteX71" fmla="*/ 10104609 w 12204000"/>
              <a:gd name="connsiteY71" fmla="*/ 4290890 h 6858000"/>
              <a:gd name="connsiteX72" fmla="*/ 8882674 w 12204000"/>
              <a:gd name="connsiteY72" fmla="*/ 3594777 h 6858000"/>
              <a:gd name="connsiteX73" fmla="*/ 8629795 w 12204000"/>
              <a:gd name="connsiteY73" fmla="*/ 3594777 h 6858000"/>
              <a:gd name="connsiteX74" fmla="*/ 8250487 w 12204000"/>
              <a:gd name="connsiteY74" fmla="*/ 3809704 h 6858000"/>
              <a:gd name="connsiteX75" fmla="*/ 7997607 w 12204000"/>
              <a:gd name="connsiteY75" fmla="*/ 3809704 h 6858000"/>
              <a:gd name="connsiteX76" fmla="*/ 7298230 w 12204000"/>
              <a:gd name="connsiteY76" fmla="*/ 3415525 h 6858000"/>
              <a:gd name="connsiteX77" fmla="*/ 7281427 w 12204000"/>
              <a:gd name="connsiteY77" fmla="*/ 3410953 h 6858000"/>
              <a:gd name="connsiteX78" fmla="*/ 7264623 w 12204000"/>
              <a:gd name="connsiteY78" fmla="*/ 3415525 h 6858000"/>
              <a:gd name="connsiteX79" fmla="*/ 7176207 w 12204000"/>
              <a:gd name="connsiteY79" fmla="*/ 3467727 h 6858000"/>
              <a:gd name="connsiteX80" fmla="*/ 7145196 w 12204000"/>
              <a:gd name="connsiteY80" fmla="*/ 3556143 h 6858000"/>
              <a:gd name="connsiteX81" fmla="*/ 7171790 w 12204000"/>
              <a:gd name="connsiteY81" fmla="*/ 3584335 h 6858000"/>
              <a:gd name="connsiteX82" fmla="*/ 7997607 w 12204000"/>
              <a:gd name="connsiteY82" fmla="*/ 4053339 h 6858000"/>
              <a:gd name="connsiteX83" fmla="*/ 8250487 w 12204000"/>
              <a:gd name="connsiteY83" fmla="*/ 4053339 h 6858000"/>
              <a:gd name="connsiteX84" fmla="*/ 8629795 w 12204000"/>
              <a:gd name="connsiteY84" fmla="*/ 3838412 h 6858000"/>
              <a:gd name="connsiteX85" fmla="*/ 8882674 w 12204000"/>
              <a:gd name="connsiteY85" fmla="*/ 3838412 h 6858000"/>
              <a:gd name="connsiteX86" fmla="*/ 10104609 w 12204000"/>
              <a:gd name="connsiteY86" fmla="*/ 4534525 h 6858000"/>
              <a:gd name="connsiteX87" fmla="*/ 10357477 w 12204000"/>
              <a:gd name="connsiteY87" fmla="*/ 4534525 h 6858000"/>
              <a:gd name="connsiteX88" fmla="*/ 11056866 w 12204000"/>
              <a:gd name="connsiteY88" fmla="*/ 4136869 h 6858000"/>
              <a:gd name="connsiteX89" fmla="*/ 11090462 w 12204000"/>
              <a:gd name="connsiteY89" fmla="*/ 4136869 h 6858000"/>
              <a:gd name="connsiteX90" fmla="*/ 11789840 w 12204000"/>
              <a:gd name="connsiteY90" fmla="*/ 4534525 h 6858000"/>
              <a:gd name="connsiteX91" fmla="*/ 12043600 w 12204000"/>
              <a:gd name="connsiteY91" fmla="*/ 4534525 h 6858000"/>
              <a:gd name="connsiteX92" fmla="*/ 12204000 w 12204000"/>
              <a:gd name="connsiteY92" fmla="*/ 4443332 h 6858000"/>
              <a:gd name="connsiteX93" fmla="*/ 12204000 w 12204000"/>
              <a:gd name="connsiteY93" fmla="*/ 6858000 h 6858000"/>
              <a:gd name="connsiteX94" fmla="*/ 0 w 12204000"/>
              <a:gd name="connsiteY94" fmla="*/ 6858000 h 6858000"/>
              <a:gd name="connsiteX95" fmla="*/ 0 w 12204000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2204000" h="6858000">
                <a:moveTo>
                  <a:pt x="12204000" y="4199775"/>
                </a:moveTo>
                <a:lnTo>
                  <a:pt x="12204000" y="4443332"/>
                </a:lnTo>
                <a:lnTo>
                  <a:pt x="12204000" y="4199775"/>
                </a:lnTo>
                <a:close/>
                <a:moveTo>
                  <a:pt x="7281425" y="3889531"/>
                </a:moveTo>
                <a:cubicBezTo>
                  <a:pt x="7275612" y="3889531"/>
                  <a:pt x="7269797" y="3891055"/>
                  <a:pt x="7264623" y="3894104"/>
                </a:cubicBezTo>
                <a:lnTo>
                  <a:pt x="7176207" y="3946305"/>
                </a:lnTo>
                <a:cubicBezTo>
                  <a:pt x="7143739" y="3964970"/>
                  <a:pt x="7132779" y="4005989"/>
                  <a:pt x="7151727" y="4037952"/>
                </a:cubicBezTo>
                <a:cubicBezTo>
                  <a:pt x="7157647" y="4047924"/>
                  <a:pt x="7166081" y="4056217"/>
                  <a:pt x="7176207" y="4062044"/>
                </a:cubicBezTo>
                <a:lnTo>
                  <a:pt x="8002024" y="4531048"/>
                </a:lnTo>
                <a:cubicBezTo>
                  <a:pt x="8080268" y="4575497"/>
                  <a:pt x="8176660" y="4575497"/>
                  <a:pt x="8254904" y="4531048"/>
                </a:cubicBezTo>
                <a:lnTo>
                  <a:pt x="8634212" y="4315252"/>
                </a:lnTo>
                <a:cubicBezTo>
                  <a:pt x="8712455" y="4270792"/>
                  <a:pt x="8808848" y="4270792"/>
                  <a:pt x="8887091" y="4315252"/>
                </a:cubicBezTo>
                <a:lnTo>
                  <a:pt x="10109026" y="5011364"/>
                </a:lnTo>
                <a:cubicBezTo>
                  <a:pt x="10187258" y="5055824"/>
                  <a:pt x="10283662" y="5055824"/>
                  <a:pt x="10361894" y="5011364"/>
                </a:cubicBezTo>
                <a:lnTo>
                  <a:pt x="11183295" y="4541490"/>
                </a:lnTo>
                <a:cubicBezTo>
                  <a:pt x="11215528" y="4523377"/>
                  <a:pt x="11226734" y="4482993"/>
                  <a:pt x="11208339" y="4451277"/>
                </a:cubicBezTo>
                <a:cubicBezTo>
                  <a:pt x="11202383" y="4440999"/>
                  <a:pt x="11193726" y="4432494"/>
                  <a:pt x="11183295" y="4426633"/>
                </a:cubicBezTo>
                <a:lnTo>
                  <a:pt x="11094879" y="4373550"/>
                </a:lnTo>
                <a:cubicBezTo>
                  <a:pt x="11084530" y="4367454"/>
                  <a:pt x="11071632" y="4367454"/>
                  <a:pt x="11061284" y="4373550"/>
                </a:cubicBezTo>
                <a:lnTo>
                  <a:pt x="10361894" y="4771206"/>
                </a:lnTo>
                <a:cubicBezTo>
                  <a:pt x="10282382" y="4817088"/>
                  <a:pt x="10183793" y="4816747"/>
                  <a:pt x="10104598" y="4770336"/>
                </a:cubicBezTo>
                <a:lnTo>
                  <a:pt x="8882675" y="4074225"/>
                </a:lnTo>
                <a:cubicBezTo>
                  <a:pt x="8804431" y="4029764"/>
                  <a:pt x="8708039" y="4029764"/>
                  <a:pt x="8629795" y="4074225"/>
                </a:cubicBezTo>
                <a:lnTo>
                  <a:pt x="8250487" y="4289151"/>
                </a:lnTo>
                <a:cubicBezTo>
                  <a:pt x="8172443" y="4334329"/>
                  <a:pt x="8075640" y="4334329"/>
                  <a:pt x="7997608" y="4289151"/>
                </a:cubicBezTo>
                <a:lnTo>
                  <a:pt x="7298218" y="3894104"/>
                </a:lnTo>
                <a:cubicBezTo>
                  <a:pt x="7293050" y="3891055"/>
                  <a:pt x="7287238" y="3889531"/>
                  <a:pt x="7281425" y="3889531"/>
                </a:cubicBezTo>
                <a:close/>
                <a:moveTo>
                  <a:pt x="12204000" y="3724080"/>
                </a:moveTo>
                <a:lnTo>
                  <a:pt x="12204000" y="3962853"/>
                </a:lnTo>
                <a:lnTo>
                  <a:pt x="12204000" y="3724080"/>
                </a:lnTo>
                <a:close/>
                <a:moveTo>
                  <a:pt x="12204000" y="2611736"/>
                </a:moveTo>
                <a:lnTo>
                  <a:pt x="12204000" y="3481835"/>
                </a:lnTo>
                <a:lnTo>
                  <a:pt x="12204000" y="2611736"/>
                </a:lnTo>
                <a:close/>
                <a:moveTo>
                  <a:pt x="10020610" y="2606016"/>
                </a:moveTo>
                <a:cubicBezTo>
                  <a:pt x="10064269" y="2606016"/>
                  <a:pt x="10107928" y="2617131"/>
                  <a:pt x="10147050" y="2639361"/>
                </a:cubicBezTo>
                <a:lnTo>
                  <a:pt x="11789852" y="3573023"/>
                </a:lnTo>
                <a:cubicBezTo>
                  <a:pt x="11868412" y="3617448"/>
                  <a:pt x="11965052" y="3617448"/>
                  <a:pt x="12043612" y="3573023"/>
                </a:cubicBezTo>
                <a:lnTo>
                  <a:pt x="12204000" y="3481835"/>
                </a:lnTo>
                <a:lnTo>
                  <a:pt x="12204000" y="3724080"/>
                </a:lnTo>
                <a:lnTo>
                  <a:pt x="12047148" y="3813181"/>
                </a:lnTo>
                <a:cubicBezTo>
                  <a:pt x="11967530" y="3858687"/>
                  <a:pt x="11869152" y="3858358"/>
                  <a:pt x="11789852" y="3812312"/>
                </a:cubicBezTo>
                <a:lnTo>
                  <a:pt x="9894170" y="2735072"/>
                </a:lnTo>
                <a:cubicBezTo>
                  <a:pt x="9867318" y="2720307"/>
                  <a:pt x="9857709" y="2686911"/>
                  <a:pt x="9872709" y="2660481"/>
                </a:cubicBezTo>
                <a:cubicBezTo>
                  <a:pt x="9877736" y="2651613"/>
                  <a:pt x="9885172" y="2644307"/>
                  <a:pt x="9894170" y="2639361"/>
                </a:cubicBezTo>
                <a:cubicBezTo>
                  <a:pt x="9933292" y="2617131"/>
                  <a:pt x="9976951" y="2606016"/>
                  <a:pt x="10020610" y="2606016"/>
                </a:cubicBezTo>
                <a:close/>
                <a:moveTo>
                  <a:pt x="0" y="0"/>
                </a:moveTo>
                <a:lnTo>
                  <a:pt x="12204000" y="0"/>
                </a:lnTo>
                <a:lnTo>
                  <a:pt x="12204000" y="2611736"/>
                </a:lnTo>
                <a:lnTo>
                  <a:pt x="10144395" y="1442037"/>
                </a:lnTo>
                <a:cubicBezTo>
                  <a:pt x="10105273" y="1419812"/>
                  <a:pt x="10061614" y="1408700"/>
                  <a:pt x="10017955" y="1408700"/>
                </a:cubicBezTo>
                <a:cubicBezTo>
                  <a:pt x="9974296" y="1408700"/>
                  <a:pt x="9930637" y="1419812"/>
                  <a:pt x="9891515" y="1442037"/>
                </a:cubicBezTo>
                <a:lnTo>
                  <a:pt x="7171790" y="2989150"/>
                </a:lnTo>
                <a:cubicBezTo>
                  <a:pt x="7139557" y="3007263"/>
                  <a:pt x="7128351" y="3047647"/>
                  <a:pt x="7146758" y="3079375"/>
                </a:cubicBezTo>
                <a:cubicBezTo>
                  <a:pt x="7152714" y="3089641"/>
                  <a:pt x="7161359" y="3098146"/>
                  <a:pt x="7171790" y="3104007"/>
                </a:cubicBezTo>
                <a:lnTo>
                  <a:pt x="7997608" y="3573023"/>
                </a:lnTo>
                <a:cubicBezTo>
                  <a:pt x="8075851" y="3617472"/>
                  <a:pt x="8172244" y="3617472"/>
                  <a:pt x="8250487" y="3573023"/>
                </a:cubicBezTo>
                <a:lnTo>
                  <a:pt x="8629795" y="3358097"/>
                </a:lnTo>
                <a:cubicBezTo>
                  <a:pt x="8707839" y="3312908"/>
                  <a:pt x="8804642" y="3312908"/>
                  <a:pt x="8882675" y="3358097"/>
                </a:cubicBezTo>
                <a:lnTo>
                  <a:pt x="10104610" y="4054208"/>
                </a:lnTo>
                <a:cubicBezTo>
                  <a:pt x="10182853" y="4098657"/>
                  <a:pt x="10279246" y="4098657"/>
                  <a:pt x="10357478" y="4054208"/>
                </a:cubicBezTo>
                <a:lnTo>
                  <a:pt x="11056867" y="3657422"/>
                </a:lnTo>
                <a:cubicBezTo>
                  <a:pt x="11067216" y="3651325"/>
                  <a:pt x="11080125" y="3651325"/>
                  <a:pt x="11090462" y="3657422"/>
                </a:cubicBezTo>
                <a:lnTo>
                  <a:pt x="11789852" y="4054208"/>
                </a:lnTo>
                <a:cubicBezTo>
                  <a:pt x="11868412" y="4098634"/>
                  <a:pt x="11965052" y="4098634"/>
                  <a:pt x="12043612" y="4054208"/>
                </a:cubicBezTo>
                <a:lnTo>
                  <a:pt x="12204000" y="3962853"/>
                </a:lnTo>
                <a:lnTo>
                  <a:pt x="12204000" y="4199775"/>
                </a:lnTo>
                <a:lnTo>
                  <a:pt x="12043600" y="4290890"/>
                </a:lnTo>
                <a:cubicBezTo>
                  <a:pt x="11965239" y="4336043"/>
                  <a:pt x="11868212" y="4336043"/>
                  <a:pt x="11789840" y="4290890"/>
                </a:cubicBezTo>
                <a:lnTo>
                  <a:pt x="11090462" y="3894103"/>
                </a:lnTo>
                <a:cubicBezTo>
                  <a:pt x="11080113" y="3888006"/>
                  <a:pt x="11067204" y="3888006"/>
                  <a:pt x="11056866" y="3894103"/>
                </a:cubicBezTo>
                <a:lnTo>
                  <a:pt x="10357477" y="4290890"/>
                </a:lnTo>
                <a:cubicBezTo>
                  <a:pt x="10279445" y="4336078"/>
                  <a:pt x="10182642" y="4336078"/>
                  <a:pt x="10104609" y="4290890"/>
                </a:cubicBezTo>
                <a:lnTo>
                  <a:pt x="8882674" y="3594777"/>
                </a:lnTo>
                <a:cubicBezTo>
                  <a:pt x="8804431" y="3550317"/>
                  <a:pt x="8708038" y="3550317"/>
                  <a:pt x="8629795" y="3594777"/>
                </a:cubicBezTo>
                <a:lnTo>
                  <a:pt x="8250487" y="3809704"/>
                </a:lnTo>
                <a:cubicBezTo>
                  <a:pt x="8172243" y="3854153"/>
                  <a:pt x="8075851" y="3854153"/>
                  <a:pt x="7997607" y="3809704"/>
                </a:cubicBezTo>
                <a:lnTo>
                  <a:pt x="7298230" y="3415525"/>
                </a:lnTo>
                <a:cubicBezTo>
                  <a:pt x="7293056" y="3412477"/>
                  <a:pt x="7287241" y="3410953"/>
                  <a:pt x="7281427" y="3410953"/>
                </a:cubicBezTo>
                <a:cubicBezTo>
                  <a:pt x="7275612" y="3410953"/>
                  <a:pt x="7269797" y="3412477"/>
                  <a:pt x="7264623" y="3415525"/>
                </a:cubicBezTo>
                <a:lnTo>
                  <a:pt x="7176207" y="3467727"/>
                </a:lnTo>
                <a:cubicBezTo>
                  <a:pt x="7142835" y="3483714"/>
                  <a:pt x="7128962" y="3523300"/>
                  <a:pt x="7145196" y="3556143"/>
                </a:cubicBezTo>
                <a:cubicBezTo>
                  <a:pt x="7151022" y="3567925"/>
                  <a:pt x="7160278" y="3577733"/>
                  <a:pt x="7171790" y="3584335"/>
                </a:cubicBezTo>
                <a:lnTo>
                  <a:pt x="7997607" y="4053339"/>
                </a:lnTo>
                <a:cubicBezTo>
                  <a:pt x="8075851" y="4097788"/>
                  <a:pt x="8172243" y="4097788"/>
                  <a:pt x="8250487" y="4053339"/>
                </a:cubicBezTo>
                <a:lnTo>
                  <a:pt x="8629795" y="3838412"/>
                </a:lnTo>
                <a:cubicBezTo>
                  <a:pt x="8708038" y="3793952"/>
                  <a:pt x="8804431" y="3793952"/>
                  <a:pt x="8882674" y="3838412"/>
                </a:cubicBezTo>
                <a:lnTo>
                  <a:pt x="10104609" y="4534525"/>
                </a:lnTo>
                <a:cubicBezTo>
                  <a:pt x="10182841" y="4578985"/>
                  <a:pt x="10279233" y="4578985"/>
                  <a:pt x="10357477" y="4534525"/>
                </a:cubicBezTo>
                <a:lnTo>
                  <a:pt x="11056866" y="4136869"/>
                </a:lnTo>
                <a:cubicBezTo>
                  <a:pt x="11067204" y="4130784"/>
                  <a:pt x="11080113" y="4130784"/>
                  <a:pt x="11090462" y="4136869"/>
                </a:cubicBezTo>
                <a:lnTo>
                  <a:pt x="11789840" y="4534525"/>
                </a:lnTo>
                <a:cubicBezTo>
                  <a:pt x="11868400" y="4578962"/>
                  <a:pt x="11965039" y="4578962"/>
                  <a:pt x="12043600" y="4534525"/>
                </a:cubicBezTo>
                <a:lnTo>
                  <a:pt x="12204000" y="4443332"/>
                </a:lnTo>
                <a:lnTo>
                  <a:pt x="1220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7522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5988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5988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327102"/>
      </p:ext>
    </p:extLst>
  </p:cSld>
  <p:clrMapOvr>
    <a:masterClrMapping/>
  </p:clrMapOvr>
  <p:hf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9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9360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9360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6F81351-BF42-42C7-8B5B-3C8EBE7C3555}" type="datetime1">
              <a:rPr lang="fi-FI" smtClean="0"/>
              <a:t>14.10.2025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grpSp>
        <p:nvGrpSpPr>
          <p:cNvPr id="5" name="Kuva 9" descr="Fintraffic logo">
            <a:extLst>
              <a:ext uri="{FF2B5EF4-FFF2-40B4-BE49-F238E27FC236}">
                <a16:creationId xmlns:a16="http://schemas.microsoft.com/office/drawing/2014/main" id="{70F3C1A4-3115-48F0-AF97-578D0D378A71}"/>
              </a:ext>
            </a:extLst>
          </p:cNvPr>
          <p:cNvGrpSpPr/>
          <p:nvPr/>
        </p:nvGrpSpPr>
        <p:grpSpPr bwMode="black">
          <a:xfrm>
            <a:off x="781050" y="364332"/>
            <a:ext cx="1896835" cy="311121"/>
            <a:chOff x="781050" y="364332"/>
            <a:chExt cx="1896835" cy="311121"/>
          </a:xfrm>
        </p:grpSpPr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0C2F7AC3-3ED8-40B7-9749-8F67273F6D17}"/>
                </a:ext>
              </a:extLst>
            </p:cNvPr>
            <p:cNvSpPr/>
            <p:nvPr/>
          </p:nvSpPr>
          <p:spPr bwMode="black">
            <a:xfrm>
              <a:off x="1399177" y="393369"/>
              <a:ext cx="158220" cy="239118"/>
            </a:xfrm>
            <a:custGeom>
              <a:avLst/>
              <a:gdLst>
                <a:gd name="connsiteX0" fmla="*/ 154005 w 158220"/>
                <a:gd name="connsiteY0" fmla="*/ 0 h 239118"/>
                <a:gd name="connsiteX1" fmla="*/ 4290 w 158220"/>
                <a:gd name="connsiteY1" fmla="*/ 0 h 239118"/>
                <a:gd name="connsiteX2" fmla="*/ 0 w 158220"/>
                <a:gd name="connsiteY2" fmla="*/ 4222 h 239118"/>
                <a:gd name="connsiteX3" fmla="*/ 0 w 158220"/>
                <a:gd name="connsiteY3" fmla="*/ 234970 h 239118"/>
                <a:gd name="connsiteX4" fmla="*/ 4290 w 158220"/>
                <a:gd name="connsiteY4" fmla="*/ 239119 h 239118"/>
                <a:gd name="connsiteX5" fmla="*/ 45840 w 158220"/>
                <a:gd name="connsiteY5" fmla="*/ 239119 h 239118"/>
                <a:gd name="connsiteX6" fmla="*/ 50055 w 158220"/>
                <a:gd name="connsiteY6" fmla="*/ 234970 h 239118"/>
                <a:gd name="connsiteX7" fmla="*/ 50055 w 158220"/>
                <a:gd name="connsiteY7" fmla="*/ 143486 h 239118"/>
                <a:gd name="connsiteX8" fmla="*/ 52238 w 158220"/>
                <a:gd name="connsiteY8" fmla="*/ 141412 h 239118"/>
                <a:gd name="connsiteX9" fmla="*/ 142112 w 158220"/>
                <a:gd name="connsiteY9" fmla="*/ 141412 h 239118"/>
                <a:gd name="connsiteX10" fmla="*/ 146327 w 158220"/>
                <a:gd name="connsiteY10" fmla="*/ 137264 h 239118"/>
                <a:gd name="connsiteX11" fmla="*/ 146327 w 158220"/>
                <a:gd name="connsiteY11" fmla="*/ 105855 h 239118"/>
                <a:gd name="connsiteX12" fmla="*/ 142112 w 158220"/>
                <a:gd name="connsiteY12" fmla="*/ 101707 h 239118"/>
                <a:gd name="connsiteX13" fmla="*/ 52238 w 158220"/>
                <a:gd name="connsiteY13" fmla="*/ 101707 h 239118"/>
                <a:gd name="connsiteX14" fmla="*/ 50055 w 158220"/>
                <a:gd name="connsiteY14" fmla="*/ 99633 h 239118"/>
                <a:gd name="connsiteX15" fmla="*/ 50055 w 158220"/>
                <a:gd name="connsiteY15" fmla="*/ 42001 h 239118"/>
                <a:gd name="connsiteX16" fmla="*/ 52238 w 158220"/>
                <a:gd name="connsiteY16" fmla="*/ 39927 h 239118"/>
                <a:gd name="connsiteX17" fmla="*/ 154005 w 158220"/>
                <a:gd name="connsiteY17" fmla="*/ 39927 h 239118"/>
                <a:gd name="connsiteX18" fmla="*/ 158220 w 158220"/>
                <a:gd name="connsiteY18" fmla="*/ 35779 h 239118"/>
                <a:gd name="connsiteX19" fmla="*/ 158220 w 158220"/>
                <a:gd name="connsiteY19" fmla="*/ 4222 h 239118"/>
                <a:gd name="connsiteX20" fmla="*/ 154005 w 158220"/>
                <a:gd name="connsiteY20" fmla="*/ 0 h 23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8220" h="239118">
                  <a:moveTo>
                    <a:pt x="154005" y="0"/>
                  </a:moveTo>
                  <a:lnTo>
                    <a:pt x="4290" y="0"/>
                  </a:lnTo>
                  <a:cubicBezTo>
                    <a:pt x="1937" y="40"/>
                    <a:pt x="40" y="1907"/>
                    <a:pt x="0" y="4222"/>
                  </a:cubicBezTo>
                  <a:lnTo>
                    <a:pt x="0" y="234970"/>
                  </a:lnTo>
                  <a:cubicBezTo>
                    <a:pt x="41" y="237273"/>
                    <a:pt x="1950" y="239119"/>
                    <a:pt x="4290" y="239119"/>
                  </a:cubicBezTo>
                  <a:lnTo>
                    <a:pt x="45840" y="239119"/>
                  </a:lnTo>
                  <a:cubicBezTo>
                    <a:pt x="48168" y="239119"/>
                    <a:pt x="50055" y="237262"/>
                    <a:pt x="50055" y="234970"/>
                  </a:cubicBezTo>
                  <a:lnTo>
                    <a:pt x="50055" y="143486"/>
                  </a:lnTo>
                  <a:cubicBezTo>
                    <a:pt x="50096" y="142329"/>
                    <a:pt x="51062" y="141411"/>
                    <a:pt x="52238" y="141412"/>
                  </a:cubicBezTo>
                  <a:lnTo>
                    <a:pt x="142112" y="141412"/>
                  </a:lnTo>
                  <a:cubicBezTo>
                    <a:pt x="144438" y="141412"/>
                    <a:pt x="146327" y="139555"/>
                    <a:pt x="146327" y="137264"/>
                  </a:cubicBezTo>
                  <a:lnTo>
                    <a:pt x="146327" y="105855"/>
                  </a:lnTo>
                  <a:cubicBezTo>
                    <a:pt x="146327" y="103564"/>
                    <a:pt x="144438" y="101707"/>
                    <a:pt x="142112" y="101707"/>
                  </a:cubicBezTo>
                  <a:lnTo>
                    <a:pt x="52238" y="101707"/>
                  </a:lnTo>
                  <a:cubicBezTo>
                    <a:pt x="51062" y="101708"/>
                    <a:pt x="50096" y="100790"/>
                    <a:pt x="50055" y="99633"/>
                  </a:cubicBezTo>
                  <a:lnTo>
                    <a:pt x="50055" y="42001"/>
                  </a:lnTo>
                  <a:cubicBezTo>
                    <a:pt x="50096" y="40844"/>
                    <a:pt x="51062" y="39927"/>
                    <a:pt x="52238" y="39927"/>
                  </a:cubicBezTo>
                  <a:lnTo>
                    <a:pt x="154005" y="39927"/>
                  </a:lnTo>
                  <a:cubicBezTo>
                    <a:pt x="156331" y="39927"/>
                    <a:pt x="158220" y="38070"/>
                    <a:pt x="158220" y="35779"/>
                  </a:cubicBezTo>
                  <a:lnTo>
                    <a:pt x="158220" y="4222"/>
                  </a:lnTo>
                  <a:cubicBezTo>
                    <a:pt x="158220" y="1919"/>
                    <a:pt x="156346" y="40"/>
                    <a:pt x="154005" y="0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Vapaamuotoinen: Muoto 8">
              <a:extLst>
                <a:ext uri="{FF2B5EF4-FFF2-40B4-BE49-F238E27FC236}">
                  <a16:creationId xmlns:a16="http://schemas.microsoft.com/office/drawing/2014/main" id="{1CDBC2A9-BA06-4873-A698-3D9E906277EC}"/>
                </a:ext>
              </a:extLst>
            </p:cNvPr>
            <p:cNvSpPr/>
            <p:nvPr/>
          </p:nvSpPr>
          <p:spPr bwMode="black">
            <a:xfrm>
              <a:off x="1655551" y="451467"/>
              <a:ext cx="155293" cy="181022"/>
            </a:xfrm>
            <a:custGeom>
              <a:avLst/>
              <a:gdLst>
                <a:gd name="connsiteX0" fmla="*/ 98756 w 155293"/>
                <a:gd name="connsiteY0" fmla="*/ 53 h 181022"/>
                <a:gd name="connsiteX1" fmla="*/ 48851 w 155293"/>
                <a:gd name="connsiteY1" fmla="*/ 31906 h 181022"/>
                <a:gd name="connsiteX2" fmla="*/ 46141 w 155293"/>
                <a:gd name="connsiteY2" fmla="*/ 33123 h 181022"/>
                <a:gd name="connsiteX3" fmla="*/ 45087 w 155293"/>
                <a:gd name="connsiteY3" fmla="*/ 32276 h 181022"/>
                <a:gd name="connsiteX4" fmla="*/ 29431 w 155293"/>
                <a:gd name="connsiteY4" fmla="*/ 6424 h 181022"/>
                <a:gd name="connsiteX5" fmla="*/ 23936 w 155293"/>
                <a:gd name="connsiteY5" fmla="*/ 3312 h 181022"/>
                <a:gd name="connsiteX6" fmla="*/ 4215 w 155293"/>
                <a:gd name="connsiteY6" fmla="*/ 3312 h 181022"/>
                <a:gd name="connsiteX7" fmla="*/ 0 w 155293"/>
                <a:gd name="connsiteY7" fmla="*/ 7535 h 181022"/>
                <a:gd name="connsiteX8" fmla="*/ 0 w 155293"/>
                <a:gd name="connsiteY8" fmla="*/ 176873 h 181022"/>
                <a:gd name="connsiteX9" fmla="*/ 4215 w 155293"/>
                <a:gd name="connsiteY9" fmla="*/ 181022 h 181022"/>
                <a:gd name="connsiteX10" fmla="*/ 43808 w 155293"/>
                <a:gd name="connsiteY10" fmla="*/ 181022 h 181022"/>
                <a:gd name="connsiteX11" fmla="*/ 48098 w 155293"/>
                <a:gd name="connsiteY11" fmla="*/ 176948 h 181022"/>
                <a:gd name="connsiteX12" fmla="*/ 48098 w 155293"/>
                <a:gd name="connsiteY12" fmla="*/ 176873 h 181022"/>
                <a:gd name="connsiteX13" fmla="*/ 48098 w 155293"/>
                <a:gd name="connsiteY13" fmla="*/ 80574 h 181022"/>
                <a:gd name="connsiteX14" fmla="*/ 78207 w 155293"/>
                <a:gd name="connsiteY14" fmla="*/ 38795 h 181022"/>
                <a:gd name="connsiteX15" fmla="*/ 107111 w 155293"/>
                <a:gd name="connsiteY15" fmla="*/ 80130 h 181022"/>
                <a:gd name="connsiteX16" fmla="*/ 107111 w 155293"/>
                <a:gd name="connsiteY16" fmla="*/ 176873 h 181022"/>
                <a:gd name="connsiteX17" fmla="*/ 111326 w 155293"/>
                <a:gd name="connsiteY17" fmla="*/ 181022 h 181022"/>
                <a:gd name="connsiteX18" fmla="*/ 151069 w 155293"/>
                <a:gd name="connsiteY18" fmla="*/ 181022 h 181022"/>
                <a:gd name="connsiteX19" fmla="*/ 155285 w 155293"/>
                <a:gd name="connsiteY19" fmla="*/ 176873 h 181022"/>
                <a:gd name="connsiteX20" fmla="*/ 155285 w 155293"/>
                <a:gd name="connsiteY20" fmla="*/ 66277 h 181022"/>
                <a:gd name="connsiteX21" fmla="*/ 98756 w 155293"/>
                <a:gd name="connsiteY21" fmla="*/ 53 h 181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5293" h="181022">
                  <a:moveTo>
                    <a:pt x="98756" y="53"/>
                  </a:moveTo>
                  <a:cubicBezTo>
                    <a:pt x="76912" y="-931"/>
                    <a:pt x="56845" y="11874"/>
                    <a:pt x="48851" y="31906"/>
                  </a:cubicBezTo>
                  <a:cubicBezTo>
                    <a:pt x="48445" y="32979"/>
                    <a:pt x="47233" y="33524"/>
                    <a:pt x="46141" y="33123"/>
                  </a:cubicBezTo>
                  <a:cubicBezTo>
                    <a:pt x="45705" y="32963"/>
                    <a:pt x="45336" y="32665"/>
                    <a:pt x="45087" y="32276"/>
                  </a:cubicBezTo>
                  <a:lnTo>
                    <a:pt x="29431" y="6424"/>
                  </a:lnTo>
                  <a:cubicBezTo>
                    <a:pt x="28279" y="4515"/>
                    <a:pt x="26194" y="3335"/>
                    <a:pt x="23936" y="3312"/>
                  </a:cubicBezTo>
                  <a:lnTo>
                    <a:pt x="4215" y="3312"/>
                  </a:lnTo>
                  <a:cubicBezTo>
                    <a:pt x="1874" y="3353"/>
                    <a:pt x="0" y="5232"/>
                    <a:pt x="0" y="7535"/>
                  </a:cubicBezTo>
                  <a:lnTo>
                    <a:pt x="0" y="176873"/>
                  </a:lnTo>
                  <a:cubicBezTo>
                    <a:pt x="0" y="179165"/>
                    <a:pt x="1889" y="181022"/>
                    <a:pt x="4215" y="181022"/>
                  </a:cubicBezTo>
                  <a:lnTo>
                    <a:pt x="43808" y="181022"/>
                  </a:lnTo>
                  <a:cubicBezTo>
                    <a:pt x="46134" y="181062"/>
                    <a:pt x="48053" y="179239"/>
                    <a:pt x="48098" y="176948"/>
                  </a:cubicBezTo>
                  <a:cubicBezTo>
                    <a:pt x="48098" y="176923"/>
                    <a:pt x="48098" y="176899"/>
                    <a:pt x="48098" y="176873"/>
                  </a:cubicBezTo>
                  <a:lnTo>
                    <a:pt x="48098" y="80574"/>
                  </a:lnTo>
                  <a:cubicBezTo>
                    <a:pt x="48098" y="48129"/>
                    <a:pt x="65034" y="38795"/>
                    <a:pt x="78207" y="38795"/>
                  </a:cubicBezTo>
                  <a:cubicBezTo>
                    <a:pt x="95519" y="38795"/>
                    <a:pt x="107111" y="48869"/>
                    <a:pt x="107111" y="80130"/>
                  </a:cubicBezTo>
                  <a:lnTo>
                    <a:pt x="107111" y="176873"/>
                  </a:lnTo>
                  <a:cubicBezTo>
                    <a:pt x="107111" y="179165"/>
                    <a:pt x="109000" y="181022"/>
                    <a:pt x="111326" y="181022"/>
                  </a:cubicBezTo>
                  <a:lnTo>
                    <a:pt x="151069" y="181022"/>
                  </a:lnTo>
                  <a:cubicBezTo>
                    <a:pt x="153395" y="181022"/>
                    <a:pt x="155285" y="179165"/>
                    <a:pt x="155285" y="176873"/>
                  </a:cubicBezTo>
                  <a:lnTo>
                    <a:pt x="155285" y="66277"/>
                  </a:lnTo>
                  <a:cubicBezTo>
                    <a:pt x="155811" y="28128"/>
                    <a:pt x="133230" y="53"/>
                    <a:pt x="98756" y="5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CF7C187C-317F-49A0-955E-7AFC4003AE10}"/>
                </a:ext>
              </a:extLst>
            </p:cNvPr>
            <p:cNvSpPr/>
            <p:nvPr/>
          </p:nvSpPr>
          <p:spPr bwMode="black">
            <a:xfrm>
              <a:off x="1820395" y="400001"/>
              <a:ext cx="107261" cy="235747"/>
            </a:xfrm>
            <a:custGeom>
              <a:avLst/>
              <a:gdLst>
                <a:gd name="connsiteX0" fmla="*/ 103573 w 107261"/>
                <a:gd name="connsiteY0" fmla="*/ 196116 h 235747"/>
                <a:gd name="connsiteX1" fmla="*/ 93035 w 107261"/>
                <a:gd name="connsiteY1" fmla="*/ 196708 h 235747"/>
                <a:gd name="connsiteX2" fmla="*/ 78357 w 107261"/>
                <a:gd name="connsiteY2" fmla="*/ 192412 h 235747"/>
                <a:gd name="connsiteX3" fmla="*/ 74518 w 107261"/>
                <a:gd name="connsiteY3" fmla="*/ 178337 h 235747"/>
                <a:gd name="connsiteX4" fmla="*/ 74518 w 107261"/>
                <a:gd name="connsiteY4" fmla="*/ 91742 h 235747"/>
                <a:gd name="connsiteX5" fmla="*/ 76551 w 107261"/>
                <a:gd name="connsiteY5" fmla="*/ 89595 h 235747"/>
                <a:gd name="connsiteX6" fmla="*/ 76626 w 107261"/>
                <a:gd name="connsiteY6" fmla="*/ 89594 h 235747"/>
                <a:gd name="connsiteX7" fmla="*/ 101165 w 107261"/>
                <a:gd name="connsiteY7" fmla="*/ 89594 h 235747"/>
                <a:gd name="connsiteX8" fmla="*/ 105380 w 107261"/>
                <a:gd name="connsiteY8" fmla="*/ 85446 h 235747"/>
                <a:gd name="connsiteX9" fmla="*/ 105380 w 107261"/>
                <a:gd name="connsiteY9" fmla="*/ 59000 h 235747"/>
                <a:gd name="connsiteX10" fmla="*/ 101165 w 107261"/>
                <a:gd name="connsiteY10" fmla="*/ 54778 h 235747"/>
                <a:gd name="connsiteX11" fmla="*/ 76626 w 107261"/>
                <a:gd name="connsiteY11" fmla="*/ 54778 h 235747"/>
                <a:gd name="connsiteX12" fmla="*/ 74518 w 107261"/>
                <a:gd name="connsiteY12" fmla="*/ 52855 h 235747"/>
                <a:gd name="connsiteX13" fmla="*/ 74518 w 107261"/>
                <a:gd name="connsiteY13" fmla="*/ 52704 h 235747"/>
                <a:gd name="connsiteX14" fmla="*/ 74518 w 107261"/>
                <a:gd name="connsiteY14" fmla="*/ 3147 h 235747"/>
                <a:gd name="connsiteX15" fmla="*/ 71244 w 107261"/>
                <a:gd name="connsiteY15" fmla="*/ 0 h 235747"/>
                <a:gd name="connsiteX16" fmla="*/ 69701 w 107261"/>
                <a:gd name="connsiteY16" fmla="*/ 406 h 235747"/>
                <a:gd name="connsiteX17" fmla="*/ 29506 w 107261"/>
                <a:gd name="connsiteY17" fmla="*/ 23592 h 235747"/>
                <a:gd name="connsiteX18" fmla="*/ 26345 w 107261"/>
                <a:gd name="connsiteY18" fmla="*/ 28999 h 235747"/>
                <a:gd name="connsiteX19" fmla="*/ 26345 w 107261"/>
                <a:gd name="connsiteY19" fmla="*/ 52926 h 235747"/>
                <a:gd name="connsiteX20" fmla="*/ 24388 w 107261"/>
                <a:gd name="connsiteY20" fmla="*/ 55000 h 235747"/>
                <a:gd name="connsiteX21" fmla="*/ 24237 w 107261"/>
                <a:gd name="connsiteY21" fmla="*/ 55000 h 235747"/>
                <a:gd name="connsiteX22" fmla="*/ 4215 w 107261"/>
                <a:gd name="connsiteY22" fmla="*/ 55000 h 235747"/>
                <a:gd name="connsiteX23" fmla="*/ 0 w 107261"/>
                <a:gd name="connsiteY23" fmla="*/ 59222 h 235747"/>
                <a:gd name="connsiteX24" fmla="*/ 0 w 107261"/>
                <a:gd name="connsiteY24" fmla="*/ 85668 h 235747"/>
                <a:gd name="connsiteX25" fmla="*/ 4215 w 107261"/>
                <a:gd name="connsiteY25" fmla="*/ 89816 h 235747"/>
                <a:gd name="connsiteX26" fmla="*/ 24237 w 107261"/>
                <a:gd name="connsiteY26" fmla="*/ 89816 h 235747"/>
                <a:gd name="connsiteX27" fmla="*/ 26345 w 107261"/>
                <a:gd name="connsiteY27" fmla="*/ 91889 h 235747"/>
                <a:gd name="connsiteX28" fmla="*/ 26345 w 107261"/>
                <a:gd name="connsiteY28" fmla="*/ 91964 h 235747"/>
                <a:gd name="connsiteX29" fmla="*/ 26345 w 107261"/>
                <a:gd name="connsiteY29" fmla="*/ 185375 h 235747"/>
                <a:gd name="connsiteX30" fmla="*/ 78056 w 107261"/>
                <a:gd name="connsiteY30" fmla="*/ 235747 h 235747"/>
                <a:gd name="connsiteX31" fmla="*/ 103347 w 107261"/>
                <a:gd name="connsiteY31" fmla="*/ 232561 h 235747"/>
                <a:gd name="connsiteX32" fmla="*/ 107262 w 107261"/>
                <a:gd name="connsiteY32" fmla="*/ 227524 h 235747"/>
                <a:gd name="connsiteX33" fmla="*/ 107262 w 107261"/>
                <a:gd name="connsiteY33" fmla="*/ 199153 h 235747"/>
                <a:gd name="connsiteX34" fmla="*/ 104236 w 107261"/>
                <a:gd name="connsiteY34" fmla="*/ 196058 h 235747"/>
                <a:gd name="connsiteX35" fmla="*/ 103573 w 107261"/>
                <a:gd name="connsiteY35" fmla="*/ 196116 h 23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07261" h="235747">
                  <a:moveTo>
                    <a:pt x="103573" y="196116"/>
                  </a:moveTo>
                  <a:cubicBezTo>
                    <a:pt x="100073" y="196517"/>
                    <a:pt x="96558" y="196715"/>
                    <a:pt x="93035" y="196708"/>
                  </a:cubicBezTo>
                  <a:cubicBezTo>
                    <a:pt x="87751" y="197351"/>
                    <a:pt x="82430" y="195794"/>
                    <a:pt x="78357" y="192412"/>
                  </a:cubicBezTo>
                  <a:cubicBezTo>
                    <a:pt x="75414" y="188321"/>
                    <a:pt x="74052" y="183329"/>
                    <a:pt x="74518" y="178337"/>
                  </a:cubicBezTo>
                  <a:lnTo>
                    <a:pt x="74518" y="91742"/>
                  </a:lnTo>
                  <a:cubicBezTo>
                    <a:pt x="74473" y="90598"/>
                    <a:pt x="75384" y="89636"/>
                    <a:pt x="76551" y="89595"/>
                  </a:cubicBezTo>
                  <a:cubicBezTo>
                    <a:pt x="76573" y="89595"/>
                    <a:pt x="76604" y="89594"/>
                    <a:pt x="76626" y="89594"/>
                  </a:cubicBezTo>
                  <a:lnTo>
                    <a:pt x="101165" y="89594"/>
                  </a:lnTo>
                  <a:cubicBezTo>
                    <a:pt x="103490" y="89594"/>
                    <a:pt x="105380" y="87737"/>
                    <a:pt x="105380" y="85446"/>
                  </a:cubicBezTo>
                  <a:lnTo>
                    <a:pt x="105380" y="59000"/>
                  </a:lnTo>
                  <a:cubicBezTo>
                    <a:pt x="105380" y="56697"/>
                    <a:pt x="103505" y="54819"/>
                    <a:pt x="101165" y="54778"/>
                  </a:cubicBezTo>
                  <a:lnTo>
                    <a:pt x="76626" y="54778"/>
                  </a:lnTo>
                  <a:cubicBezTo>
                    <a:pt x="75505" y="54819"/>
                    <a:pt x="74564" y="53959"/>
                    <a:pt x="74518" y="52855"/>
                  </a:cubicBezTo>
                  <a:cubicBezTo>
                    <a:pt x="74518" y="52805"/>
                    <a:pt x="74518" y="52754"/>
                    <a:pt x="74518" y="52704"/>
                  </a:cubicBezTo>
                  <a:lnTo>
                    <a:pt x="74518" y="3147"/>
                  </a:lnTo>
                  <a:cubicBezTo>
                    <a:pt x="74496" y="1388"/>
                    <a:pt x="73028" y="-21"/>
                    <a:pt x="71244" y="0"/>
                  </a:cubicBezTo>
                  <a:cubicBezTo>
                    <a:pt x="70702" y="7"/>
                    <a:pt x="70175" y="146"/>
                    <a:pt x="69701" y="406"/>
                  </a:cubicBezTo>
                  <a:lnTo>
                    <a:pt x="29506" y="23592"/>
                  </a:lnTo>
                  <a:cubicBezTo>
                    <a:pt x="27542" y="24707"/>
                    <a:pt x="26337" y="26770"/>
                    <a:pt x="26345" y="28999"/>
                  </a:cubicBezTo>
                  <a:lnTo>
                    <a:pt x="26345" y="52926"/>
                  </a:lnTo>
                  <a:cubicBezTo>
                    <a:pt x="26390" y="54030"/>
                    <a:pt x="25509" y="54959"/>
                    <a:pt x="24388" y="55000"/>
                  </a:cubicBezTo>
                  <a:cubicBezTo>
                    <a:pt x="24343" y="55002"/>
                    <a:pt x="24290" y="55002"/>
                    <a:pt x="24237" y="55000"/>
                  </a:cubicBezTo>
                  <a:lnTo>
                    <a:pt x="4215" y="55000"/>
                  </a:lnTo>
                  <a:cubicBezTo>
                    <a:pt x="1874" y="55041"/>
                    <a:pt x="0" y="56919"/>
                    <a:pt x="0" y="59222"/>
                  </a:cubicBezTo>
                  <a:lnTo>
                    <a:pt x="0" y="85668"/>
                  </a:lnTo>
                  <a:cubicBezTo>
                    <a:pt x="0" y="87959"/>
                    <a:pt x="1889" y="89816"/>
                    <a:pt x="4215" y="89816"/>
                  </a:cubicBezTo>
                  <a:lnTo>
                    <a:pt x="24237" y="89816"/>
                  </a:lnTo>
                  <a:cubicBezTo>
                    <a:pt x="25404" y="89815"/>
                    <a:pt x="26345" y="90744"/>
                    <a:pt x="26345" y="91889"/>
                  </a:cubicBezTo>
                  <a:cubicBezTo>
                    <a:pt x="26345" y="91914"/>
                    <a:pt x="26345" y="91939"/>
                    <a:pt x="26345" y="91964"/>
                  </a:cubicBezTo>
                  <a:lnTo>
                    <a:pt x="26345" y="185375"/>
                  </a:lnTo>
                  <a:cubicBezTo>
                    <a:pt x="27000" y="219005"/>
                    <a:pt x="44237" y="235796"/>
                    <a:pt x="78056" y="235747"/>
                  </a:cubicBezTo>
                  <a:cubicBezTo>
                    <a:pt x="86592" y="235775"/>
                    <a:pt x="95098" y="234704"/>
                    <a:pt x="103347" y="232561"/>
                  </a:cubicBezTo>
                  <a:cubicBezTo>
                    <a:pt x="105666" y="231955"/>
                    <a:pt x="107277" y="229884"/>
                    <a:pt x="107262" y="227524"/>
                  </a:cubicBezTo>
                  <a:lnTo>
                    <a:pt x="107262" y="199153"/>
                  </a:lnTo>
                  <a:cubicBezTo>
                    <a:pt x="107292" y="197476"/>
                    <a:pt x="105937" y="196090"/>
                    <a:pt x="104236" y="196058"/>
                  </a:cubicBezTo>
                  <a:cubicBezTo>
                    <a:pt x="104010" y="196054"/>
                    <a:pt x="103792" y="196073"/>
                    <a:pt x="103573" y="196116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19DEA45E-EB42-4E8A-A7E5-3C91E163DDCE}"/>
                </a:ext>
              </a:extLst>
            </p:cNvPr>
            <p:cNvSpPr/>
            <p:nvPr/>
          </p:nvSpPr>
          <p:spPr bwMode="black">
            <a:xfrm>
              <a:off x="1948732" y="452962"/>
              <a:ext cx="102293" cy="179525"/>
            </a:xfrm>
            <a:custGeom>
              <a:avLst/>
              <a:gdLst>
                <a:gd name="connsiteX0" fmla="*/ 98379 w 102293"/>
                <a:gd name="connsiteY0" fmla="*/ 261 h 179525"/>
                <a:gd name="connsiteX1" fmla="*/ 48023 w 102293"/>
                <a:gd name="connsiteY1" fmla="*/ 31077 h 179525"/>
                <a:gd name="connsiteX2" fmla="*/ 45193 w 102293"/>
                <a:gd name="connsiteY2" fmla="*/ 31995 h 179525"/>
                <a:gd name="connsiteX3" fmla="*/ 44259 w 102293"/>
                <a:gd name="connsiteY3" fmla="*/ 31077 h 179525"/>
                <a:gd name="connsiteX4" fmla="*/ 28377 w 102293"/>
                <a:gd name="connsiteY4" fmla="*/ 4854 h 179525"/>
                <a:gd name="connsiteX5" fmla="*/ 22882 w 102293"/>
                <a:gd name="connsiteY5" fmla="*/ 1742 h 179525"/>
                <a:gd name="connsiteX6" fmla="*/ 4215 w 102293"/>
                <a:gd name="connsiteY6" fmla="*/ 1742 h 179525"/>
                <a:gd name="connsiteX7" fmla="*/ 0 w 102293"/>
                <a:gd name="connsiteY7" fmla="*/ 5965 h 179525"/>
                <a:gd name="connsiteX8" fmla="*/ 0 w 102293"/>
                <a:gd name="connsiteY8" fmla="*/ 175378 h 179525"/>
                <a:gd name="connsiteX9" fmla="*/ 4215 w 102293"/>
                <a:gd name="connsiteY9" fmla="*/ 179526 h 179525"/>
                <a:gd name="connsiteX10" fmla="*/ 44184 w 102293"/>
                <a:gd name="connsiteY10" fmla="*/ 179526 h 179525"/>
                <a:gd name="connsiteX11" fmla="*/ 48399 w 102293"/>
                <a:gd name="connsiteY11" fmla="*/ 175378 h 179525"/>
                <a:gd name="connsiteX12" fmla="*/ 48399 w 102293"/>
                <a:gd name="connsiteY12" fmla="*/ 73522 h 179525"/>
                <a:gd name="connsiteX13" fmla="*/ 98154 w 102293"/>
                <a:gd name="connsiteY13" fmla="*/ 45003 h 179525"/>
                <a:gd name="connsiteX14" fmla="*/ 102136 w 102293"/>
                <a:gd name="connsiteY14" fmla="*/ 43009 h 179525"/>
                <a:gd name="connsiteX15" fmla="*/ 102294 w 102293"/>
                <a:gd name="connsiteY15" fmla="*/ 42114 h 179525"/>
                <a:gd name="connsiteX16" fmla="*/ 102294 w 102293"/>
                <a:gd name="connsiteY16" fmla="*/ 4187 h 179525"/>
                <a:gd name="connsiteX17" fmla="*/ 98379 w 102293"/>
                <a:gd name="connsiteY17" fmla="*/ 261 h 17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2293" h="179525">
                  <a:moveTo>
                    <a:pt x="98379" y="261"/>
                  </a:moveTo>
                  <a:cubicBezTo>
                    <a:pt x="88368" y="-850"/>
                    <a:pt x="62701" y="261"/>
                    <a:pt x="48023" y="31077"/>
                  </a:cubicBezTo>
                  <a:cubicBezTo>
                    <a:pt x="47496" y="32100"/>
                    <a:pt x="46232" y="32510"/>
                    <a:pt x="45193" y="31995"/>
                  </a:cubicBezTo>
                  <a:cubicBezTo>
                    <a:pt x="44786" y="31795"/>
                    <a:pt x="44463" y="31473"/>
                    <a:pt x="44259" y="31077"/>
                  </a:cubicBezTo>
                  <a:lnTo>
                    <a:pt x="28377" y="4854"/>
                  </a:lnTo>
                  <a:cubicBezTo>
                    <a:pt x="27241" y="2922"/>
                    <a:pt x="25148" y="1736"/>
                    <a:pt x="22882" y="1742"/>
                  </a:cubicBezTo>
                  <a:lnTo>
                    <a:pt x="4215" y="1742"/>
                  </a:lnTo>
                  <a:cubicBezTo>
                    <a:pt x="1874" y="1783"/>
                    <a:pt x="0" y="3662"/>
                    <a:pt x="0" y="5965"/>
                  </a:cubicBezTo>
                  <a:lnTo>
                    <a:pt x="0" y="175378"/>
                  </a:lnTo>
                  <a:cubicBezTo>
                    <a:pt x="0" y="177669"/>
                    <a:pt x="1889" y="179526"/>
                    <a:pt x="4215" y="179526"/>
                  </a:cubicBezTo>
                  <a:lnTo>
                    <a:pt x="44184" y="179526"/>
                  </a:lnTo>
                  <a:cubicBezTo>
                    <a:pt x="46510" y="179526"/>
                    <a:pt x="48399" y="177669"/>
                    <a:pt x="48399" y="175378"/>
                  </a:cubicBezTo>
                  <a:lnTo>
                    <a:pt x="48399" y="73522"/>
                  </a:lnTo>
                  <a:cubicBezTo>
                    <a:pt x="48399" y="51300"/>
                    <a:pt x="71508" y="37595"/>
                    <a:pt x="98154" y="45003"/>
                  </a:cubicBezTo>
                  <a:cubicBezTo>
                    <a:pt x="99817" y="45536"/>
                    <a:pt x="101601" y="44642"/>
                    <a:pt x="102136" y="43009"/>
                  </a:cubicBezTo>
                  <a:cubicBezTo>
                    <a:pt x="102233" y="42719"/>
                    <a:pt x="102286" y="42418"/>
                    <a:pt x="102294" y="42114"/>
                  </a:cubicBezTo>
                  <a:lnTo>
                    <a:pt x="102294" y="4187"/>
                  </a:lnTo>
                  <a:cubicBezTo>
                    <a:pt x="102218" y="2078"/>
                    <a:pt x="100517" y="375"/>
                    <a:pt x="98379" y="261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E4B28303-3EA8-4AC4-B4E6-957B68984A3F}"/>
                </a:ext>
              </a:extLst>
            </p:cNvPr>
            <p:cNvSpPr/>
            <p:nvPr/>
          </p:nvSpPr>
          <p:spPr bwMode="black">
            <a:xfrm>
              <a:off x="2055934" y="451422"/>
              <a:ext cx="158979" cy="184667"/>
            </a:xfrm>
            <a:custGeom>
              <a:avLst/>
              <a:gdLst>
                <a:gd name="connsiteX0" fmla="*/ 153312 w 158979"/>
                <a:gd name="connsiteY0" fmla="*/ 140028 h 184667"/>
                <a:gd name="connsiteX1" fmla="*/ 153312 w 158979"/>
                <a:gd name="connsiteY1" fmla="*/ 62988 h 184667"/>
                <a:gd name="connsiteX2" fmla="*/ 133741 w 158979"/>
                <a:gd name="connsiteY2" fmla="*/ 16616 h 184667"/>
                <a:gd name="connsiteX3" fmla="*/ 81051 w 158979"/>
                <a:gd name="connsiteY3" fmla="*/ 97 h 184667"/>
                <a:gd name="connsiteX4" fmla="*/ 41308 w 158979"/>
                <a:gd name="connsiteY4" fmla="*/ 7505 h 184667"/>
                <a:gd name="connsiteX5" fmla="*/ 13985 w 158979"/>
                <a:gd name="connsiteY5" fmla="*/ 28098 h 184667"/>
                <a:gd name="connsiteX6" fmla="*/ 4124 w 158979"/>
                <a:gd name="connsiteY6" fmla="*/ 53655 h 184667"/>
                <a:gd name="connsiteX7" fmla="*/ 7210 w 158979"/>
                <a:gd name="connsiteY7" fmla="*/ 56984 h 184667"/>
                <a:gd name="connsiteX8" fmla="*/ 7361 w 158979"/>
                <a:gd name="connsiteY8" fmla="*/ 56988 h 184667"/>
                <a:gd name="connsiteX9" fmla="*/ 48308 w 158979"/>
                <a:gd name="connsiteY9" fmla="*/ 56988 h 184667"/>
                <a:gd name="connsiteX10" fmla="*/ 52448 w 158979"/>
                <a:gd name="connsiteY10" fmla="*/ 53580 h 184667"/>
                <a:gd name="connsiteX11" fmla="*/ 59147 w 158979"/>
                <a:gd name="connsiteY11" fmla="*/ 41210 h 184667"/>
                <a:gd name="connsiteX12" fmla="*/ 78266 w 158979"/>
                <a:gd name="connsiteY12" fmla="*/ 35506 h 184667"/>
                <a:gd name="connsiteX13" fmla="*/ 98514 w 158979"/>
                <a:gd name="connsiteY13" fmla="*/ 42913 h 184667"/>
                <a:gd name="connsiteX14" fmla="*/ 104912 w 158979"/>
                <a:gd name="connsiteY14" fmla="*/ 62618 h 184667"/>
                <a:gd name="connsiteX15" fmla="*/ 104912 w 158979"/>
                <a:gd name="connsiteY15" fmla="*/ 70766 h 184667"/>
                <a:gd name="connsiteX16" fmla="*/ 102805 w 158979"/>
                <a:gd name="connsiteY16" fmla="*/ 72840 h 184667"/>
                <a:gd name="connsiteX17" fmla="*/ 82707 w 158979"/>
                <a:gd name="connsiteY17" fmla="*/ 72840 h 184667"/>
                <a:gd name="connsiteX18" fmla="*/ 21286 w 158979"/>
                <a:gd name="connsiteY18" fmla="*/ 88100 h 184667"/>
                <a:gd name="connsiteX19" fmla="*/ 59 w 158979"/>
                <a:gd name="connsiteY19" fmla="*/ 128546 h 184667"/>
                <a:gd name="connsiteX20" fmla="*/ 17221 w 158979"/>
                <a:gd name="connsiteY20" fmla="*/ 169362 h 184667"/>
                <a:gd name="connsiteX21" fmla="*/ 61405 w 158979"/>
                <a:gd name="connsiteY21" fmla="*/ 184622 h 184667"/>
                <a:gd name="connsiteX22" fmla="*/ 104988 w 158979"/>
                <a:gd name="connsiteY22" fmla="*/ 164769 h 184667"/>
                <a:gd name="connsiteX23" fmla="*/ 107088 w 158979"/>
                <a:gd name="connsiteY23" fmla="*/ 164417 h 184667"/>
                <a:gd name="connsiteX24" fmla="*/ 107697 w 158979"/>
                <a:gd name="connsiteY24" fmla="*/ 165362 h 184667"/>
                <a:gd name="connsiteX25" fmla="*/ 110934 w 158979"/>
                <a:gd name="connsiteY25" fmla="*/ 178103 h 184667"/>
                <a:gd name="connsiteX26" fmla="*/ 115224 w 158979"/>
                <a:gd name="connsiteY26" fmla="*/ 181436 h 184667"/>
                <a:gd name="connsiteX27" fmla="*/ 155645 w 158979"/>
                <a:gd name="connsiteY27" fmla="*/ 181436 h 184667"/>
                <a:gd name="connsiteX28" fmla="*/ 158980 w 158979"/>
                <a:gd name="connsiteY28" fmla="*/ 178198 h 184667"/>
                <a:gd name="connsiteX29" fmla="*/ 158806 w 158979"/>
                <a:gd name="connsiteY29" fmla="*/ 177140 h 184667"/>
                <a:gd name="connsiteX30" fmla="*/ 153312 w 158979"/>
                <a:gd name="connsiteY30" fmla="*/ 140028 h 184667"/>
                <a:gd name="connsiteX31" fmla="*/ 104912 w 158979"/>
                <a:gd name="connsiteY31" fmla="*/ 117064 h 184667"/>
                <a:gd name="connsiteX32" fmla="*/ 76565 w 158979"/>
                <a:gd name="connsiteY32" fmla="*/ 149446 h 184667"/>
                <a:gd name="connsiteX33" fmla="*/ 71868 w 158979"/>
                <a:gd name="connsiteY33" fmla="*/ 149435 h 184667"/>
                <a:gd name="connsiteX34" fmla="*/ 48233 w 158979"/>
                <a:gd name="connsiteY34" fmla="*/ 127731 h 184667"/>
                <a:gd name="connsiteX35" fmla="*/ 86922 w 158979"/>
                <a:gd name="connsiteY35" fmla="*/ 100249 h 184667"/>
                <a:gd name="connsiteX36" fmla="*/ 102579 w 158979"/>
                <a:gd name="connsiteY36" fmla="*/ 100249 h 184667"/>
                <a:gd name="connsiteX37" fmla="*/ 104686 w 158979"/>
                <a:gd name="connsiteY37" fmla="*/ 102323 h 18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979" h="184667">
                  <a:moveTo>
                    <a:pt x="153312" y="140028"/>
                  </a:moveTo>
                  <a:lnTo>
                    <a:pt x="153312" y="62988"/>
                  </a:lnTo>
                  <a:cubicBezTo>
                    <a:pt x="154313" y="45403"/>
                    <a:pt x="147102" y="28330"/>
                    <a:pt x="133741" y="16616"/>
                  </a:cubicBezTo>
                  <a:cubicBezTo>
                    <a:pt x="118785" y="5028"/>
                    <a:pt x="100065" y="-841"/>
                    <a:pt x="81051" y="97"/>
                  </a:cubicBezTo>
                  <a:cubicBezTo>
                    <a:pt x="67427" y="-115"/>
                    <a:pt x="53908" y="2406"/>
                    <a:pt x="41308" y="7505"/>
                  </a:cubicBezTo>
                  <a:cubicBezTo>
                    <a:pt x="30454" y="11775"/>
                    <a:pt x="21000" y="18899"/>
                    <a:pt x="13985" y="28098"/>
                  </a:cubicBezTo>
                  <a:cubicBezTo>
                    <a:pt x="8226" y="35481"/>
                    <a:pt x="4794" y="44368"/>
                    <a:pt x="4124" y="53655"/>
                  </a:cubicBezTo>
                  <a:cubicBezTo>
                    <a:pt x="4041" y="55412"/>
                    <a:pt x="5419" y="56903"/>
                    <a:pt x="7210" y="56984"/>
                  </a:cubicBezTo>
                  <a:cubicBezTo>
                    <a:pt x="7255" y="56987"/>
                    <a:pt x="7308" y="56988"/>
                    <a:pt x="7361" y="56988"/>
                  </a:cubicBezTo>
                  <a:lnTo>
                    <a:pt x="48308" y="56988"/>
                  </a:lnTo>
                  <a:cubicBezTo>
                    <a:pt x="50341" y="56984"/>
                    <a:pt x="52087" y="55551"/>
                    <a:pt x="52448" y="53580"/>
                  </a:cubicBezTo>
                  <a:cubicBezTo>
                    <a:pt x="52952" y="48754"/>
                    <a:pt x="55361" y="44315"/>
                    <a:pt x="59147" y="41210"/>
                  </a:cubicBezTo>
                  <a:cubicBezTo>
                    <a:pt x="64620" y="37109"/>
                    <a:pt x="71401" y="35084"/>
                    <a:pt x="78266" y="35506"/>
                  </a:cubicBezTo>
                  <a:cubicBezTo>
                    <a:pt x="85801" y="34882"/>
                    <a:pt x="93223" y="37598"/>
                    <a:pt x="98514" y="42913"/>
                  </a:cubicBezTo>
                  <a:cubicBezTo>
                    <a:pt x="102985" y="48512"/>
                    <a:pt x="105251" y="55506"/>
                    <a:pt x="104912" y="62618"/>
                  </a:cubicBezTo>
                  <a:lnTo>
                    <a:pt x="104912" y="70766"/>
                  </a:lnTo>
                  <a:cubicBezTo>
                    <a:pt x="104875" y="71895"/>
                    <a:pt x="103949" y="72802"/>
                    <a:pt x="102805" y="72840"/>
                  </a:cubicBezTo>
                  <a:lnTo>
                    <a:pt x="82707" y="72840"/>
                  </a:lnTo>
                  <a:cubicBezTo>
                    <a:pt x="55911" y="72840"/>
                    <a:pt x="35437" y="77927"/>
                    <a:pt x="21286" y="88100"/>
                  </a:cubicBezTo>
                  <a:cubicBezTo>
                    <a:pt x="7955" y="97389"/>
                    <a:pt x="37" y="112471"/>
                    <a:pt x="59" y="128546"/>
                  </a:cubicBezTo>
                  <a:cubicBezTo>
                    <a:pt x="-686" y="143989"/>
                    <a:pt x="5607" y="158955"/>
                    <a:pt x="17221" y="169362"/>
                  </a:cubicBezTo>
                  <a:cubicBezTo>
                    <a:pt x="29453" y="179773"/>
                    <a:pt x="45245" y="185228"/>
                    <a:pt x="61405" y="184622"/>
                  </a:cubicBezTo>
                  <a:cubicBezTo>
                    <a:pt x="78168" y="184517"/>
                    <a:pt x="94058" y="177277"/>
                    <a:pt x="104988" y="164769"/>
                  </a:cubicBezTo>
                  <a:cubicBezTo>
                    <a:pt x="105469" y="164102"/>
                    <a:pt x="106410" y="163944"/>
                    <a:pt x="107088" y="164417"/>
                  </a:cubicBezTo>
                  <a:cubicBezTo>
                    <a:pt x="107411" y="164641"/>
                    <a:pt x="107630" y="164980"/>
                    <a:pt x="107697" y="165362"/>
                  </a:cubicBezTo>
                  <a:lnTo>
                    <a:pt x="110934" y="178103"/>
                  </a:lnTo>
                  <a:cubicBezTo>
                    <a:pt x="111416" y="180051"/>
                    <a:pt x="113185" y="181426"/>
                    <a:pt x="115224" y="181436"/>
                  </a:cubicBezTo>
                  <a:lnTo>
                    <a:pt x="155645" y="181436"/>
                  </a:lnTo>
                  <a:cubicBezTo>
                    <a:pt x="157474" y="181448"/>
                    <a:pt x="158964" y="179999"/>
                    <a:pt x="158980" y="178198"/>
                  </a:cubicBezTo>
                  <a:cubicBezTo>
                    <a:pt x="158980" y="177838"/>
                    <a:pt x="158919" y="177481"/>
                    <a:pt x="158806" y="177140"/>
                  </a:cubicBezTo>
                  <a:cubicBezTo>
                    <a:pt x="155088" y="165111"/>
                    <a:pt x="153236" y="152600"/>
                    <a:pt x="153312" y="140028"/>
                  </a:cubicBezTo>
                  <a:close/>
                  <a:moveTo>
                    <a:pt x="104912" y="117064"/>
                  </a:moveTo>
                  <a:cubicBezTo>
                    <a:pt x="106169" y="133710"/>
                    <a:pt x="93479" y="148208"/>
                    <a:pt x="76565" y="149446"/>
                  </a:cubicBezTo>
                  <a:cubicBezTo>
                    <a:pt x="74999" y="149561"/>
                    <a:pt x="73434" y="149557"/>
                    <a:pt x="71868" y="149435"/>
                  </a:cubicBezTo>
                  <a:cubicBezTo>
                    <a:pt x="57868" y="149435"/>
                    <a:pt x="48233" y="142620"/>
                    <a:pt x="48233" y="127731"/>
                  </a:cubicBezTo>
                  <a:cubicBezTo>
                    <a:pt x="48233" y="112842"/>
                    <a:pt x="59825" y="100249"/>
                    <a:pt x="86922" y="100249"/>
                  </a:cubicBezTo>
                  <a:lnTo>
                    <a:pt x="102579" y="100249"/>
                  </a:lnTo>
                  <a:cubicBezTo>
                    <a:pt x="103746" y="100249"/>
                    <a:pt x="104686" y="101178"/>
                    <a:pt x="104686" y="10232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331F56B3-6D7D-44B3-A26B-992D8244A19D}"/>
                </a:ext>
              </a:extLst>
            </p:cNvPr>
            <p:cNvSpPr/>
            <p:nvPr/>
          </p:nvSpPr>
          <p:spPr bwMode="black">
            <a:xfrm>
              <a:off x="2520845" y="451569"/>
              <a:ext cx="158545" cy="184203"/>
            </a:xfrm>
            <a:custGeom>
              <a:avLst/>
              <a:gdLst>
                <a:gd name="connsiteX0" fmla="*/ 154179 w 158545"/>
                <a:gd name="connsiteY0" fmla="*/ 119509 h 184203"/>
                <a:gd name="connsiteX1" fmla="*/ 117372 w 158545"/>
                <a:gd name="connsiteY1" fmla="*/ 119509 h 184203"/>
                <a:gd name="connsiteX2" fmla="*/ 113157 w 158545"/>
                <a:gd name="connsiteY2" fmla="*/ 123287 h 184203"/>
                <a:gd name="connsiteX3" fmla="*/ 104802 w 158545"/>
                <a:gd name="connsiteY3" fmla="*/ 138695 h 184203"/>
                <a:gd name="connsiteX4" fmla="*/ 83048 w 158545"/>
                <a:gd name="connsiteY4" fmla="*/ 146103 h 184203"/>
                <a:gd name="connsiteX5" fmla="*/ 57230 w 158545"/>
                <a:gd name="connsiteY5" fmla="*/ 134102 h 184203"/>
                <a:gd name="connsiteX6" fmla="*/ 48724 w 158545"/>
                <a:gd name="connsiteY6" fmla="*/ 94620 h 184203"/>
                <a:gd name="connsiteX7" fmla="*/ 48724 w 158545"/>
                <a:gd name="connsiteY7" fmla="*/ 89657 h 184203"/>
                <a:gd name="connsiteX8" fmla="*/ 57305 w 158545"/>
                <a:gd name="connsiteY8" fmla="*/ 50470 h 184203"/>
                <a:gd name="connsiteX9" fmla="*/ 102664 w 158545"/>
                <a:gd name="connsiteY9" fmla="*/ 45243 h 184203"/>
                <a:gd name="connsiteX10" fmla="*/ 104802 w 158545"/>
                <a:gd name="connsiteY10" fmla="*/ 47063 h 184203"/>
                <a:gd name="connsiteX11" fmla="*/ 113157 w 158545"/>
                <a:gd name="connsiteY11" fmla="*/ 65730 h 184203"/>
                <a:gd name="connsiteX12" fmla="*/ 117372 w 158545"/>
                <a:gd name="connsiteY12" fmla="*/ 69582 h 184203"/>
                <a:gd name="connsiteX13" fmla="*/ 154255 w 158545"/>
                <a:gd name="connsiteY13" fmla="*/ 69582 h 184203"/>
                <a:gd name="connsiteX14" fmla="*/ 158545 w 158545"/>
                <a:gd name="connsiteY14" fmla="*/ 65362 h 184203"/>
                <a:gd name="connsiteX15" fmla="*/ 158545 w 158545"/>
                <a:gd name="connsiteY15" fmla="*/ 65211 h 184203"/>
                <a:gd name="connsiteX16" fmla="*/ 137921 w 158545"/>
                <a:gd name="connsiteY16" fmla="*/ 19062 h 184203"/>
                <a:gd name="connsiteX17" fmla="*/ 83575 w 158545"/>
                <a:gd name="connsiteY17" fmla="*/ 98 h 184203"/>
                <a:gd name="connsiteX18" fmla="*/ 22681 w 158545"/>
                <a:gd name="connsiteY18" fmla="*/ 24543 h 184203"/>
                <a:gd name="connsiteX19" fmla="*/ 99 w 158545"/>
                <a:gd name="connsiteY19" fmla="*/ 90101 h 184203"/>
                <a:gd name="connsiteX20" fmla="*/ 99 w 158545"/>
                <a:gd name="connsiteY20" fmla="*/ 93212 h 184203"/>
                <a:gd name="connsiteX21" fmla="*/ 22681 w 158545"/>
                <a:gd name="connsiteY21" fmla="*/ 159881 h 184203"/>
                <a:gd name="connsiteX22" fmla="*/ 83801 w 158545"/>
                <a:gd name="connsiteY22" fmla="*/ 184104 h 184203"/>
                <a:gd name="connsiteX23" fmla="*/ 121437 w 158545"/>
                <a:gd name="connsiteY23" fmla="*/ 175807 h 184203"/>
                <a:gd name="connsiteX24" fmla="*/ 148384 w 158545"/>
                <a:gd name="connsiteY24" fmla="*/ 152547 h 184203"/>
                <a:gd name="connsiteX25" fmla="*/ 158169 w 158545"/>
                <a:gd name="connsiteY25" fmla="*/ 123806 h 184203"/>
                <a:gd name="connsiteX26" fmla="*/ 154179 w 158545"/>
                <a:gd name="connsiteY26" fmla="*/ 119509 h 184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8545" h="184203">
                  <a:moveTo>
                    <a:pt x="154179" y="119509"/>
                  </a:moveTo>
                  <a:lnTo>
                    <a:pt x="117372" y="119509"/>
                  </a:lnTo>
                  <a:cubicBezTo>
                    <a:pt x="115196" y="119535"/>
                    <a:pt x="113382" y="121158"/>
                    <a:pt x="113157" y="123287"/>
                  </a:cubicBezTo>
                  <a:cubicBezTo>
                    <a:pt x="112351" y="129247"/>
                    <a:pt x="109386" y="134721"/>
                    <a:pt x="104802" y="138695"/>
                  </a:cubicBezTo>
                  <a:cubicBezTo>
                    <a:pt x="98750" y="143754"/>
                    <a:pt x="90982" y="146397"/>
                    <a:pt x="83048" y="146103"/>
                  </a:cubicBezTo>
                  <a:cubicBezTo>
                    <a:pt x="72909" y="146769"/>
                    <a:pt x="63146" y="142229"/>
                    <a:pt x="57230" y="134102"/>
                  </a:cubicBezTo>
                  <a:cubicBezTo>
                    <a:pt x="51607" y="126102"/>
                    <a:pt x="48777" y="112941"/>
                    <a:pt x="48724" y="94620"/>
                  </a:cubicBezTo>
                  <a:lnTo>
                    <a:pt x="48724" y="89657"/>
                  </a:lnTo>
                  <a:cubicBezTo>
                    <a:pt x="48724" y="71582"/>
                    <a:pt x="51585" y="58520"/>
                    <a:pt x="57305" y="50470"/>
                  </a:cubicBezTo>
                  <a:cubicBezTo>
                    <a:pt x="68363" y="36701"/>
                    <a:pt x="88671" y="34361"/>
                    <a:pt x="102664" y="45243"/>
                  </a:cubicBezTo>
                  <a:cubicBezTo>
                    <a:pt x="103401" y="45819"/>
                    <a:pt x="104117" y="46426"/>
                    <a:pt x="104802" y="47063"/>
                  </a:cubicBezTo>
                  <a:cubicBezTo>
                    <a:pt x="109649" y="52178"/>
                    <a:pt x="112592" y="58757"/>
                    <a:pt x="113157" y="65730"/>
                  </a:cubicBezTo>
                  <a:cubicBezTo>
                    <a:pt x="113382" y="67872"/>
                    <a:pt x="115181" y="69519"/>
                    <a:pt x="117372" y="69582"/>
                  </a:cubicBezTo>
                  <a:lnTo>
                    <a:pt x="154255" y="69582"/>
                  </a:lnTo>
                  <a:cubicBezTo>
                    <a:pt x="156626" y="69583"/>
                    <a:pt x="158545" y="67694"/>
                    <a:pt x="158545" y="65362"/>
                  </a:cubicBezTo>
                  <a:cubicBezTo>
                    <a:pt x="158545" y="65312"/>
                    <a:pt x="158545" y="65262"/>
                    <a:pt x="158545" y="65211"/>
                  </a:cubicBezTo>
                  <a:cubicBezTo>
                    <a:pt x="158131" y="47752"/>
                    <a:pt x="150717" y="31163"/>
                    <a:pt x="137921" y="19062"/>
                  </a:cubicBezTo>
                  <a:cubicBezTo>
                    <a:pt x="123025" y="5984"/>
                    <a:pt x="103514" y="-825"/>
                    <a:pt x="83575" y="98"/>
                  </a:cubicBezTo>
                  <a:cubicBezTo>
                    <a:pt x="60595" y="-1049"/>
                    <a:pt x="38284" y="7907"/>
                    <a:pt x="22681" y="24543"/>
                  </a:cubicBezTo>
                  <a:cubicBezTo>
                    <a:pt x="7062" y="42833"/>
                    <a:pt x="-1000" y="66234"/>
                    <a:pt x="99" y="90101"/>
                  </a:cubicBezTo>
                  <a:lnTo>
                    <a:pt x="99" y="93212"/>
                  </a:lnTo>
                  <a:cubicBezTo>
                    <a:pt x="99" y="121658"/>
                    <a:pt x="7626" y="143881"/>
                    <a:pt x="22681" y="159881"/>
                  </a:cubicBezTo>
                  <a:cubicBezTo>
                    <a:pt x="38450" y="176394"/>
                    <a:pt x="60805" y="185251"/>
                    <a:pt x="83801" y="184104"/>
                  </a:cubicBezTo>
                  <a:cubicBezTo>
                    <a:pt x="96830" y="184243"/>
                    <a:pt x="109709" y="181403"/>
                    <a:pt x="121437" y="175807"/>
                  </a:cubicBezTo>
                  <a:cubicBezTo>
                    <a:pt x="132434" y="170655"/>
                    <a:pt x="141760" y="162603"/>
                    <a:pt x="148384" y="152547"/>
                  </a:cubicBezTo>
                  <a:cubicBezTo>
                    <a:pt x="154067" y="143936"/>
                    <a:pt x="157431" y="134047"/>
                    <a:pt x="158169" y="123806"/>
                  </a:cubicBezTo>
                  <a:cubicBezTo>
                    <a:pt x="158252" y="121542"/>
                    <a:pt x="156475" y="119629"/>
                    <a:pt x="154179" y="119509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971FCEC-333E-4154-A8CF-06C765CADE16}"/>
                </a:ext>
              </a:extLst>
            </p:cNvPr>
            <p:cNvSpPr/>
            <p:nvPr/>
          </p:nvSpPr>
          <p:spPr bwMode="black">
            <a:xfrm>
              <a:off x="1576666" y="454779"/>
              <a:ext cx="48399" cy="177709"/>
            </a:xfrm>
            <a:custGeom>
              <a:avLst/>
              <a:gdLst>
                <a:gd name="connsiteX0" fmla="*/ 44184 w 48399"/>
                <a:gd name="connsiteY0" fmla="*/ 0 h 177709"/>
                <a:gd name="connsiteX1" fmla="*/ 48399 w 48399"/>
                <a:gd name="connsiteY1" fmla="*/ 0 h 177709"/>
                <a:gd name="connsiteX2" fmla="*/ 48399 w 48399"/>
                <a:gd name="connsiteY2" fmla="*/ 177709 h 177709"/>
                <a:gd name="connsiteX3" fmla="*/ 44184 w 48399"/>
                <a:gd name="connsiteY3" fmla="*/ 177709 h 177709"/>
                <a:gd name="connsiteX4" fmla="*/ 4215 w 48399"/>
                <a:gd name="connsiteY4" fmla="*/ 177709 h 177709"/>
                <a:gd name="connsiteX5" fmla="*/ 0 w 48399"/>
                <a:gd name="connsiteY5" fmla="*/ 177709 h 177709"/>
                <a:gd name="connsiteX6" fmla="*/ 0 w 48399"/>
                <a:gd name="connsiteY6" fmla="*/ 0 h 177709"/>
                <a:gd name="connsiteX7" fmla="*/ 4215 w 48399"/>
                <a:gd name="connsiteY7" fmla="*/ 0 h 177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399" h="177709">
                  <a:moveTo>
                    <a:pt x="44184" y="0"/>
                  </a:moveTo>
                  <a:cubicBezTo>
                    <a:pt x="46512" y="0"/>
                    <a:pt x="48399" y="0"/>
                    <a:pt x="48399" y="0"/>
                  </a:cubicBezTo>
                  <a:lnTo>
                    <a:pt x="48399" y="177709"/>
                  </a:lnTo>
                  <a:cubicBezTo>
                    <a:pt x="48399" y="177709"/>
                    <a:pt x="46512" y="177709"/>
                    <a:pt x="44184" y="177709"/>
                  </a:cubicBezTo>
                  <a:lnTo>
                    <a:pt x="4215" y="177709"/>
                  </a:lnTo>
                  <a:cubicBezTo>
                    <a:pt x="1887" y="177709"/>
                    <a:pt x="0" y="177709"/>
                    <a:pt x="0" y="177709"/>
                  </a:cubicBezTo>
                  <a:lnTo>
                    <a:pt x="0" y="0"/>
                  </a:lnTo>
                  <a:cubicBezTo>
                    <a:pt x="0" y="0"/>
                    <a:pt x="1887" y="0"/>
                    <a:pt x="4215" y="0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84FFA676-9D9C-44A6-B1E4-BAF18383A73E}"/>
                </a:ext>
              </a:extLst>
            </p:cNvPr>
            <p:cNvSpPr/>
            <p:nvPr/>
          </p:nvSpPr>
          <p:spPr bwMode="black">
            <a:xfrm>
              <a:off x="1573881" y="386332"/>
              <a:ext cx="54044" cy="53186"/>
            </a:xfrm>
            <a:custGeom>
              <a:avLst/>
              <a:gdLst>
                <a:gd name="connsiteX0" fmla="*/ 54045 w 54044"/>
                <a:gd name="connsiteY0" fmla="*/ 26593 h 53186"/>
                <a:gd name="connsiteX1" fmla="*/ 27022 w 54044"/>
                <a:gd name="connsiteY1" fmla="*/ 53187 h 53186"/>
                <a:gd name="connsiteX2" fmla="*/ 0 w 54044"/>
                <a:gd name="connsiteY2" fmla="*/ 26593 h 53186"/>
                <a:gd name="connsiteX3" fmla="*/ 27022 w 54044"/>
                <a:gd name="connsiteY3" fmla="*/ 0 h 53186"/>
                <a:gd name="connsiteX4" fmla="*/ 54045 w 54044"/>
                <a:gd name="connsiteY4" fmla="*/ 26593 h 5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44" h="53186">
                  <a:moveTo>
                    <a:pt x="54045" y="26593"/>
                  </a:moveTo>
                  <a:cubicBezTo>
                    <a:pt x="54045" y="41281"/>
                    <a:pt x="41946" y="53187"/>
                    <a:pt x="27022" y="53187"/>
                  </a:cubicBezTo>
                  <a:cubicBezTo>
                    <a:pt x="12098" y="53187"/>
                    <a:pt x="0" y="41281"/>
                    <a:pt x="0" y="26593"/>
                  </a:cubicBezTo>
                  <a:cubicBezTo>
                    <a:pt x="0" y="11906"/>
                    <a:pt x="12098" y="0"/>
                    <a:pt x="27022" y="0"/>
                  </a:cubicBezTo>
                  <a:cubicBezTo>
                    <a:pt x="41946" y="0"/>
                    <a:pt x="54045" y="11906"/>
                    <a:pt x="54045" y="2659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36D9BB1E-CA57-4555-BDBB-1D9E29840A7F}"/>
                </a:ext>
              </a:extLst>
            </p:cNvPr>
            <p:cNvSpPr/>
            <p:nvPr/>
          </p:nvSpPr>
          <p:spPr bwMode="black">
            <a:xfrm>
              <a:off x="2237735" y="376725"/>
              <a:ext cx="263713" cy="255763"/>
            </a:xfrm>
            <a:custGeom>
              <a:avLst/>
              <a:gdLst>
                <a:gd name="connsiteX0" fmla="*/ 259498 w 263713"/>
                <a:gd name="connsiteY0" fmla="*/ 78054 h 255763"/>
                <a:gd name="connsiteX1" fmla="*/ 155925 w 263713"/>
                <a:gd name="connsiteY1" fmla="*/ 78054 h 255763"/>
                <a:gd name="connsiteX2" fmla="*/ 153818 w 263713"/>
                <a:gd name="connsiteY2" fmla="*/ 76131 h 255763"/>
                <a:gd name="connsiteX3" fmla="*/ 153818 w 263713"/>
                <a:gd name="connsiteY3" fmla="*/ 75980 h 255763"/>
                <a:gd name="connsiteX4" fmla="*/ 153818 w 263713"/>
                <a:gd name="connsiteY4" fmla="*/ 63831 h 255763"/>
                <a:gd name="connsiteX5" fmla="*/ 180991 w 263713"/>
                <a:gd name="connsiteY5" fmla="*/ 38645 h 255763"/>
                <a:gd name="connsiteX6" fmla="*/ 192658 w 263713"/>
                <a:gd name="connsiteY6" fmla="*/ 39460 h 255763"/>
                <a:gd name="connsiteX7" fmla="*/ 196165 w 263713"/>
                <a:gd name="connsiteY7" fmla="*/ 36902 h 255763"/>
                <a:gd name="connsiteX8" fmla="*/ 196195 w 263713"/>
                <a:gd name="connsiteY8" fmla="*/ 36349 h 255763"/>
                <a:gd name="connsiteX9" fmla="*/ 196195 w 263713"/>
                <a:gd name="connsiteY9" fmla="*/ 6718 h 255763"/>
                <a:gd name="connsiteX10" fmla="*/ 192808 w 263713"/>
                <a:gd name="connsiteY10" fmla="*/ 2644 h 255763"/>
                <a:gd name="connsiteX11" fmla="*/ 171657 w 263713"/>
                <a:gd name="connsiteY11" fmla="*/ 126 h 255763"/>
                <a:gd name="connsiteX12" fmla="*/ 122806 w 263713"/>
                <a:gd name="connsiteY12" fmla="*/ 16571 h 255763"/>
                <a:gd name="connsiteX13" fmla="*/ 105418 w 263713"/>
                <a:gd name="connsiteY13" fmla="*/ 63016 h 255763"/>
                <a:gd name="connsiteX14" fmla="*/ 105418 w 263713"/>
                <a:gd name="connsiteY14" fmla="*/ 75980 h 255763"/>
                <a:gd name="connsiteX15" fmla="*/ 103311 w 263713"/>
                <a:gd name="connsiteY15" fmla="*/ 78054 h 255763"/>
                <a:gd name="connsiteX16" fmla="*/ 50621 w 263713"/>
                <a:gd name="connsiteY16" fmla="*/ 78054 h 255763"/>
                <a:gd name="connsiteX17" fmla="*/ 48513 w 263713"/>
                <a:gd name="connsiteY17" fmla="*/ 76131 h 255763"/>
                <a:gd name="connsiteX18" fmla="*/ 48513 w 263713"/>
                <a:gd name="connsiteY18" fmla="*/ 75980 h 255763"/>
                <a:gd name="connsiteX19" fmla="*/ 48513 w 263713"/>
                <a:gd name="connsiteY19" fmla="*/ 63831 h 255763"/>
                <a:gd name="connsiteX20" fmla="*/ 75686 w 263713"/>
                <a:gd name="connsiteY20" fmla="*/ 38645 h 255763"/>
                <a:gd name="connsiteX21" fmla="*/ 87278 w 263713"/>
                <a:gd name="connsiteY21" fmla="*/ 39460 h 255763"/>
                <a:gd name="connsiteX22" fmla="*/ 90861 w 263713"/>
                <a:gd name="connsiteY22" fmla="*/ 36825 h 255763"/>
                <a:gd name="connsiteX23" fmla="*/ 90891 w 263713"/>
                <a:gd name="connsiteY23" fmla="*/ 36349 h 255763"/>
                <a:gd name="connsiteX24" fmla="*/ 90891 w 263713"/>
                <a:gd name="connsiteY24" fmla="*/ 6718 h 255763"/>
                <a:gd name="connsiteX25" fmla="*/ 87504 w 263713"/>
                <a:gd name="connsiteY25" fmla="*/ 2644 h 255763"/>
                <a:gd name="connsiteX26" fmla="*/ 66352 w 263713"/>
                <a:gd name="connsiteY26" fmla="*/ 126 h 255763"/>
                <a:gd name="connsiteX27" fmla="*/ 17501 w 263713"/>
                <a:gd name="connsiteY27" fmla="*/ 16571 h 255763"/>
                <a:gd name="connsiteX28" fmla="*/ 114 w 263713"/>
                <a:gd name="connsiteY28" fmla="*/ 63016 h 255763"/>
                <a:gd name="connsiteX29" fmla="*/ 114 w 263713"/>
                <a:gd name="connsiteY29" fmla="*/ 251615 h 255763"/>
                <a:gd name="connsiteX30" fmla="*/ 4329 w 263713"/>
                <a:gd name="connsiteY30" fmla="*/ 255763 h 255763"/>
                <a:gd name="connsiteX31" fmla="*/ 44223 w 263713"/>
                <a:gd name="connsiteY31" fmla="*/ 255763 h 255763"/>
                <a:gd name="connsiteX32" fmla="*/ 48513 w 263713"/>
                <a:gd name="connsiteY32" fmla="*/ 251615 h 255763"/>
                <a:gd name="connsiteX33" fmla="*/ 48513 w 263713"/>
                <a:gd name="connsiteY33" fmla="*/ 115018 h 255763"/>
                <a:gd name="connsiteX34" fmla="*/ 50546 w 263713"/>
                <a:gd name="connsiteY34" fmla="*/ 112871 h 255763"/>
                <a:gd name="connsiteX35" fmla="*/ 50621 w 263713"/>
                <a:gd name="connsiteY35" fmla="*/ 112870 h 255763"/>
                <a:gd name="connsiteX36" fmla="*/ 103311 w 263713"/>
                <a:gd name="connsiteY36" fmla="*/ 112870 h 255763"/>
                <a:gd name="connsiteX37" fmla="*/ 105418 w 263713"/>
                <a:gd name="connsiteY37" fmla="*/ 115018 h 255763"/>
                <a:gd name="connsiteX38" fmla="*/ 105418 w 263713"/>
                <a:gd name="connsiteY38" fmla="*/ 251615 h 255763"/>
                <a:gd name="connsiteX39" fmla="*/ 109633 w 263713"/>
                <a:gd name="connsiteY39" fmla="*/ 255763 h 255763"/>
                <a:gd name="connsiteX40" fmla="*/ 149602 w 263713"/>
                <a:gd name="connsiteY40" fmla="*/ 255763 h 255763"/>
                <a:gd name="connsiteX41" fmla="*/ 153818 w 263713"/>
                <a:gd name="connsiteY41" fmla="*/ 251615 h 255763"/>
                <a:gd name="connsiteX42" fmla="*/ 153818 w 263713"/>
                <a:gd name="connsiteY42" fmla="*/ 115018 h 255763"/>
                <a:gd name="connsiteX43" fmla="*/ 155850 w 263713"/>
                <a:gd name="connsiteY43" fmla="*/ 112871 h 255763"/>
                <a:gd name="connsiteX44" fmla="*/ 155925 w 263713"/>
                <a:gd name="connsiteY44" fmla="*/ 112870 h 255763"/>
                <a:gd name="connsiteX45" fmla="*/ 182646 w 263713"/>
                <a:gd name="connsiteY45" fmla="*/ 112870 h 255763"/>
                <a:gd name="connsiteX46" fmla="*/ 195443 w 263713"/>
                <a:gd name="connsiteY46" fmla="*/ 109536 h 255763"/>
                <a:gd name="connsiteX47" fmla="*/ 212153 w 263713"/>
                <a:gd name="connsiteY47" fmla="*/ 100055 h 255763"/>
                <a:gd name="connsiteX48" fmla="*/ 215149 w 263713"/>
                <a:gd name="connsiteY48" fmla="*/ 100779 h 255763"/>
                <a:gd name="connsiteX49" fmla="*/ 215465 w 263713"/>
                <a:gd name="connsiteY49" fmla="*/ 101981 h 255763"/>
                <a:gd name="connsiteX50" fmla="*/ 215465 w 263713"/>
                <a:gd name="connsiteY50" fmla="*/ 251615 h 255763"/>
                <a:gd name="connsiteX51" fmla="*/ 219755 w 263713"/>
                <a:gd name="connsiteY51" fmla="*/ 255763 h 255763"/>
                <a:gd name="connsiteX52" fmla="*/ 259498 w 263713"/>
                <a:gd name="connsiteY52" fmla="*/ 255763 h 255763"/>
                <a:gd name="connsiteX53" fmla="*/ 263714 w 263713"/>
                <a:gd name="connsiteY53" fmla="*/ 251615 h 255763"/>
                <a:gd name="connsiteX54" fmla="*/ 263714 w 263713"/>
                <a:gd name="connsiteY54" fmla="*/ 82276 h 255763"/>
                <a:gd name="connsiteX55" fmla="*/ 259498 w 263713"/>
                <a:gd name="connsiteY55" fmla="*/ 78054 h 25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63713" h="255763">
                  <a:moveTo>
                    <a:pt x="259498" y="78054"/>
                  </a:moveTo>
                  <a:lnTo>
                    <a:pt x="155925" y="78054"/>
                  </a:lnTo>
                  <a:cubicBezTo>
                    <a:pt x="154804" y="78095"/>
                    <a:pt x="153863" y="77235"/>
                    <a:pt x="153818" y="76131"/>
                  </a:cubicBezTo>
                  <a:cubicBezTo>
                    <a:pt x="153818" y="76081"/>
                    <a:pt x="153818" y="76030"/>
                    <a:pt x="153818" y="75980"/>
                  </a:cubicBezTo>
                  <a:lnTo>
                    <a:pt x="153818" y="63831"/>
                  </a:lnTo>
                  <a:cubicBezTo>
                    <a:pt x="153818" y="47090"/>
                    <a:pt x="162850" y="38645"/>
                    <a:pt x="180991" y="38645"/>
                  </a:cubicBezTo>
                  <a:cubicBezTo>
                    <a:pt x="184897" y="38632"/>
                    <a:pt x="188796" y="38904"/>
                    <a:pt x="192658" y="39460"/>
                  </a:cubicBezTo>
                  <a:cubicBezTo>
                    <a:pt x="194344" y="39707"/>
                    <a:pt x="195917" y="38561"/>
                    <a:pt x="196165" y="36902"/>
                  </a:cubicBezTo>
                  <a:cubicBezTo>
                    <a:pt x="196188" y="36719"/>
                    <a:pt x="196203" y="36534"/>
                    <a:pt x="196195" y="36349"/>
                  </a:cubicBezTo>
                  <a:lnTo>
                    <a:pt x="196195" y="6718"/>
                  </a:lnTo>
                  <a:cubicBezTo>
                    <a:pt x="196173" y="4749"/>
                    <a:pt x="194765" y="3059"/>
                    <a:pt x="192808" y="2644"/>
                  </a:cubicBezTo>
                  <a:cubicBezTo>
                    <a:pt x="185861" y="1099"/>
                    <a:pt x="178778" y="255"/>
                    <a:pt x="171657" y="126"/>
                  </a:cubicBezTo>
                  <a:cubicBezTo>
                    <a:pt x="153803" y="-954"/>
                    <a:pt x="136242" y="4958"/>
                    <a:pt x="122806" y="16571"/>
                  </a:cubicBezTo>
                  <a:cubicBezTo>
                    <a:pt x="110672" y="28981"/>
                    <a:pt x="104364" y="45824"/>
                    <a:pt x="105418" y="63016"/>
                  </a:cubicBezTo>
                  <a:lnTo>
                    <a:pt x="105418" y="75980"/>
                  </a:lnTo>
                  <a:cubicBezTo>
                    <a:pt x="105418" y="77125"/>
                    <a:pt x="104477" y="78054"/>
                    <a:pt x="103311" y="78054"/>
                  </a:cubicBezTo>
                  <a:lnTo>
                    <a:pt x="50621" y="78054"/>
                  </a:lnTo>
                  <a:cubicBezTo>
                    <a:pt x="49499" y="78095"/>
                    <a:pt x="48558" y="77235"/>
                    <a:pt x="48513" y="76131"/>
                  </a:cubicBezTo>
                  <a:cubicBezTo>
                    <a:pt x="48513" y="76081"/>
                    <a:pt x="48513" y="76030"/>
                    <a:pt x="48513" y="75980"/>
                  </a:cubicBezTo>
                  <a:lnTo>
                    <a:pt x="48513" y="63831"/>
                  </a:lnTo>
                  <a:cubicBezTo>
                    <a:pt x="48513" y="47090"/>
                    <a:pt x="57546" y="38645"/>
                    <a:pt x="75686" y="38645"/>
                  </a:cubicBezTo>
                  <a:cubicBezTo>
                    <a:pt x="79563" y="38629"/>
                    <a:pt x="83439" y="38901"/>
                    <a:pt x="87278" y="39460"/>
                  </a:cubicBezTo>
                  <a:cubicBezTo>
                    <a:pt x="89009" y="39706"/>
                    <a:pt x="90612" y="38526"/>
                    <a:pt x="90861" y="36825"/>
                  </a:cubicBezTo>
                  <a:cubicBezTo>
                    <a:pt x="90883" y="36668"/>
                    <a:pt x="90891" y="36508"/>
                    <a:pt x="90891" y="36349"/>
                  </a:cubicBezTo>
                  <a:lnTo>
                    <a:pt x="90891" y="6718"/>
                  </a:lnTo>
                  <a:cubicBezTo>
                    <a:pt x="90868" y="4749"/>
                    <a:pt x="89461" y="3059"/>
                    <a:pt x="87504" y="2644"/>
                  </a:cubicBezTo>
                  <a:cubicBezTo>
                    <a:pt x="80556" y="1104"/>
                    <a:pt x="73473" y="260"/>
                    <a:pt x="66352" y="126"/>
                  </a:cubicBezTo>
                  <a:cubicBezTo>
                    <a:pt x="48498" y="-954"/>
                    <a:pt x="30937" y="4958"/>
                    <a:pt x="17501" y="16571"/>
                  </a:cubicBezTo>
                  <a:cubicBezTo>
                    <a:pt x="5368" y="28981"/>
                    <a:pt x="-940" y="45824"/>
                    <a:pt x="114" y="63016"/>
                  </a:cubicBezTo>
                  <a:lnTo>
                    <a:pt x="114" y="251615"/>
                  </a:lnTo>
                  <a:cubicBezTo>
                    <a:pt x="114" y="253906"/>
                    <a:pt x="2003" y="255763"/>
                    <a:pt x="4329" y="255763"/>
                  </a:cubicBezTo>
                  <a:lnTo>
                    <a:pt x="44223" y="255763"/>
                  </a:lnTo>
                  <a:cubicBezTo>
                    <a:pt x="46564" y="255764"/>
                    <a:pt x="48475" y="253918"/>
                    <a:pt x="48513" y="251615"/>
                  </a:cubicBezTo>
                  <a:lnTo>
                    <a:pt x="48513" y="115018"/>
                  </a:lnTo>
                  <a:cubicBezTo>
                    <a:pt x="48468" y="113874"/>
                    <a:pt x="49379" y="112912"/>
                    <a:pt x="50546" y="112871"/>
                  </a:cubicBezTo>
                  <a:cubicBezTo>
                    <a:pt x="50568" y="112871"/>
                    <a:pt x="50598" y="112870"/>
                    <a:pt x="50621" y="112870"/>
                  </a:cubicBezTo>
                  <a:lnTo>
                    <a:pt x="103311" y="112870"/>
                  </a:lnTo>
                  <a:cubicBezTo>
                    <a:pt x="104485" y="112910"/>
                    <a:pt x="105418" y="113860"/>
                    <a:pt x="105418" y="115018"/>
                  </a:cubicBezTo>
                  <a:lnTo>
                    <a:pt x="105418" y="251615"/>
                  </a:lnTo>
                  <a:cubicBezTo>
                    <a:pt x="105418" y="253906"/>
                    <a:pt x="107308" y="255763"/>
                    <a:pt x="109633" y="255763"/>
                  </a:cubicBezTo>
                  <a:lnTo>
                    <a:pt x="149602" y="255763"/>
                  </a:lnTo>
                  <a:cubicBezTo>
                    <a:pt x="151928" y="255763"/>
                    <a:pt x="153818" y="253906"/>
                    <a:pt x="153818" y="251615"/>
                  </a:cubicBezTo>
                  <a:lnTo>
                    <a:pt x="153818" y="115018"/>
                  </a:lnTo>
                  <a:cubicBezTo>
                    <a:pt x="153772" y="113874"/>
                    <a:pt x="154683" y="112912"/>
                    <a:pt x="155850" y="112871"/>
                  </a:cubicBezTo>
                  <a:cubicBezTo>
                    <a:pt x="155873" y="112871"/>
                    <a:pt x="155903" y="112870"/>
                    <a:pt x="155925" y="112870"/>
                  </a:cubicBezTo>
                  <a:lnTo>
                    <a:pt x="182646" y="112870"/>
                  </a:lnTo>
                  <a:cubicBezTo>
                    <a:pt x="187140" y="112900"/>
                    <a:pt x="191559" y="111749"/>
                    <a:pt x="195443" y="109536"/>
                  </a:cubicBezTo>
                  <a:lnTo>
                    <a:pt x="212153" y="100055"/>
                  </a:lnTo>
                  <a:cubicBezTo>
                    <a:pt x="213184" y="99440"/>
                    <a:pt x="214524" y="99764"/>
                    <a:pt x="215149" y="100779"/>
                  </a:cubicBezTo>
                  <a:cubicBezTo>
                    <a:pt x="215374" y="101141"/>
                    <a:pt x="215480" y="101558"/>
                    <a:pt x="215465" y="101981"/>
                  </a:cubicBezTo>
                  <a:lnTo>
                    <a:pt x="215465" y="251615"/>
                  </a:lnTo>
                  <a:cubicBezTo>
                    <a:pt x="215502" y="253918"/>
                    <a:pt x="217414" y="255763"/>
                    <a:pt x="219755" y="255763"/>
                  </a:cubicBezTo>
                  <a:lnTo>
                    <a:pt x="259498" y="255763"/>
                  </a:lnTo>
                  <a:cubicBezTo>
                    <a:pt x="261824" y="255763"/>
                    <a:pt x="263714" y="253906"/>
                    <a:pt x="263714" y="251615"/>
                  </a:cubicBezTo>
                  <a:lnTo>
                    <a:pt x="263714" y="82276"/>
                  </a:lnTo>
                  <a:cubicBezTo>
                    <a:pt x="263714" y="79973"/>
                    <a:pt x="261839" y="78095"/>
                    <a:pt x="259498" y="78054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801682C1-D806-4205-A949-27BC524A14BE}"/>
                </a:ext>
              </a:extLst>
            </p:cNvPr>
            <p:cNvSpPr/>
            <p:nvPr/>
          </p:nvSpPr>
          <p:spPr bwMode="black">
            <a:xfrm>
              <a:off x="2450714" y="386553"/>
              <a:ext cx="54047" cy="53187"/>
            </a:xfrm>
            <a:custGeom>
              <a:avLst/>
              <a:gdLst>
                <a:gd name="connsiteX0" fmla="*/ 26723 w 54047"/>
                <a:gd name="connsiteY0" fmla="*/ 2 h 53187"/>
                <a:gd name="connsiteX1" fmla="*/ 2 w 54047"/>
                <a:gd name="connsiteY1" fmla="*/ 26891 h 53187"/>
                <a:gd name="connsiteX2" fmla="*/ 27325 w 54047"/>
                <a:gd name="connsiteY2" fmla="*/ 53186 h 53187"/>
                <a:gd name="connsiteX3" fmla="*/ 54046 w 54047"/>
                <a:gd name="connsiteY3" fmla="*/ 26373 h 53187"/>
                <a:gd name="connsiteX4" fmla="*/ 26798 w 54047"/>
                <a:gd name="connsiteY4" fmla="*/ 1 h 53187"/>
                <a:gd name="connsiteX5" fmla="*/ 26723 w 54047"/>
                <a:gd name="connsiteY5" fmla="*/ 2 h 53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47" h="53187">
                  <a:moveTo>
                    <a:pt x="26723" y="2"/>
                  </a:moveTo>
                  <a:cubicBezTo>
                    <a:pt x="11797" y="166"/>
                    <a:pt x="-164" y="12204"/>
                    <a:pt x="2" y="26891"/>
                  </a:cubicBezTo>
                  <a:cubicBezTo>
                    <a:pt x="167" y="41577"/>
                    <a:pt x="12406" y="53349"/>
                    <a:pt x="27325" y="53186"/>
                  </a:cubicBezTo>
                  <a:cubicBezTo>
                    <a:pt x="42221" y="53021"/>
                    <a:pt x="54167" y="41030"/>
                    <a:pt x="54046" y="26373"/>
                  </a:cubicBezTo>
                  <a:cubicBezTo>
                    <a:pt x="53926" y="11686"/>
                    <a:pt x="41725" y="-121"/>
                    <a:pt x="26798" y="1"/>
                  </a:cubicBezTo>
                  <a:cubicBezTo>
                    <a:pt x="26776" y="1"/>
                    <a:pt x="26746" y="1"/>
                    <a:pt x="26723" y="2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BED2AA5-5380-435B-A846-9F005D4FC94F}"/>
                </a:ext>
              </a:extLst>
            </p:cNvPr>
            <p:cNvSpPr/>
            <p:nvPr/>
          </p:nvSpPr>
          <p:spPr bwMode="black">
            <a:xfrm>
              <a:off x="781411" y="575505"/>
              <a:ext cx="346889" cy="98341"/>
            </a:xfrm>
            <a:custGeom>
              <a:avLst/>
              <a:gdLst>
                <a:gd name="connsiteX0" fmla="*/ 252173 w 346889"/>
                <a:gd name="connsiteY0" fmla="*/ 74984 h 98341"/>
                <a:gd name="connsiteX1" fmla="*/ 148149 w 346889"/>
                <a:gd name="connsiteY1" fmla="*/ 15723 h 98341"/>
                <a:gd name="connsiteX2" fmla="*/ 126621 w 346889"/>
                <a:gd name="connsiteY2" fmla="*/ 15723 h 98341"/>
                <a:gd name="connsiteX3" fmla="*/ 94330 w 346889"/>
                <a:gd name="connsiteY3" fmla="*/ 34020 h 98341"/>
                <a:gd name="connsiteX4" fmla="*/ 72802 w 346889"/>
                <a:gd name="connsiteY4" fmla="*/ 34020 h 98341"/>
                <a:gd name="connsiteX5" fmla="*/ 13262 w 346889"/>
                <a:gd name="connsiteY5" fmla="*/ 389 h 98341"/>
                <a:gd name="connsiteX6" fmla="*/ 10402 w 346889"/>
                <a:gd name="connsiteY6" fmla="*/ 389 h 98341"/>
                <a:gd name="connsiteX7" fmla="*/ 2875 w 346889"/>
                <a:gd name="connsiteY7" fmla="*/ 4833 h 98341"/>
                <a:gd name="connsiteX8" fmla="*/ 791 w 346889"/>
                <a:gd name="connsiteY8" fmla="*/ 12635 h 98341"/>
                <a:gd name="connsiteX9" fmla="*/ 2875 w 346889"/>
                <a:gd name="connsiteY9" fmla="*/ 14686 h 98341"/>
                <a:gd name="connsiteX10" fmla="*/ 73178 w 346889"/>
                <a:gd name="connsiteY10" fmla="*/ 54613 h 98341"/>
                <a:gd name="connsiteX11" fmla="*/ 94706 w 346889"/>
                <a:gd name="connsiteY11" fmla="*/ 54613 h 98341"/>
                <a:gd name="connsiteX12" fmla="*/ 126997 w 346889"/>
                <a:gd name="connsiteY12" fmla="*/ 36242 h 98341"/>
                <a:gd name="connsiteX13" fmla="*/ 148525 w 346889"/>
                <a:gd name="connsiteY13" fmla="*/ 36242 h 98341"/>
                <a:gd name="connsiteX14" fmla="*/ 252550 w 346889"/>
                <a:gd name="connsiteY14" fmla="*/ 95503 h 98341"/>
                <a:gd name="connsiteX15" fmla="*/ 274077 w 346889"/>
                <a:gd name="connsiteY15" fmla="*/ 95503 h 98341"/>
                <a:gd name="connsiteX16" fmla="*/ 344004 w 346889"/>
                <a:gd name="connsiteY16" fmla="*/ 55502 h 98341"/>
                <a:gd name="connsiteX17" fmla="*/ 346136 w 346889"/>
                <a:gd name="connsiteY17" fmla="*/ 47822 h 98341"/>
                <a:gd name="connsiteX18" fmla="*/ 344004 w 346889"/>
                <a:gd name="connsiteY18" fmla="*/ 45724 h 98341"/>
                <a:gd name="connsiteX19" fmla="*/ 336477 w 346889"/>
                <a:gd name="connsiteY19" fmla="*/ 41205 h 98341"/>
                <a:gd name="connsiteX20" fmla="*/ 333617 w 346889"/>
                <a:gd name="connsiteY20" fmla="*/ 41205 h 98341"/>
                <a:gd name="connsiteX21" fmla="*/ 274077 w 346889"/>
                <a:gd name="connsiteY21" fmla="*/ 75058 h 98341"/>
                <a:gd name="connsiteX22" fmla="*/ 252173 w 346889"/>
                <a:gd name="connsiteY22" fmla="*/ 74984 h 98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6889" h="98341">
                  <a:moveTo>
                    <a:pt x="252173" y="74984"/>
                  </a:moveTo>
                  <a:lnTo>
                    <a:pt x="148149" y="15723"/>
                  </a:lnTo>
                  <a:cubicBezTo>
                    <a:pt x="141488" y="11938"/>
                    <a:pt x="133282" y="11938"/>
                    <a:pt x="126621" y="15723"/>
                  </a:cubicBezTo>
                  <a:lnTo>
                    <a:pt x="94330" y="34020"/>
                  </a:lnTo>
                  <a:cubicBezTo>
                    <a:pt x="87686" y="37866"/>
                    <a:pt x="79445" y="37866"/>
                    <a:pt x="72802" y="34020"/>
                  </a:cubicBezTo>
                  <a:lnTo>
                    <a:pt x="13262" y="389"/>
                  </a:lnTo>
                  <a:cubicBezTo>
                    <a:pt x="12382" y="-130"/>
                    <a:pt x="11283" y="-130"/>
                    <a:pt x="10402" y="389"/>
                  </a:cubicBezTo>
                  <a:lnTo>
                    <a:pt x="2875" y="4833"/>
                  </a:lnTo>
                  <a:cubicBezTo>
                    <a:pt x="111" y="6422"/>
                    <a:pt x="-822" y="9914"/>
                    <a:pt x="791" y="12635"/>
                  </a:cubicBezTo>
                  <a:cubicBezTo>
                    <a:pt x="1295" y="13484"/>
                    <a:pt x="2013" y="14190"/>
                    <a:pt x="2875" y="14686"/>
                  </a:cubicBezTo>
                  <a:lnTo>
                    <a:pt x="73178" y="54613"/>
                  </a:lnTo>
                  <a:cubicBezTo>
                    <a:pt x="79839" y="58397"/>
                    <a:pt x="88045" y="58397"/>
                    <a:pt x="94706" y="54613"/>
                  </a:cubicBezTo>
                  <a:lnTo>
                    <a:pt x="126997" y="36242"/>
                  </a:lnTo>
                  <a:cubicBezTo>
                    <a:pt x="133658" y="32457"/>
                    <a:pt x="141864" y="32457"/>
                    <a:pt x="148525" y="36242"/>
                  </a:cubicBezTo>
                  <a:lnTo>
                    <a:pt x="252550" y="95503"/>
                  </a:lnTo>
                  <a:cubicBezTo>
                    <a:pt x="259210" y="99288"/>
                    <a:pt x="267417" y="99288"/>
                    <a:pt x="274077" y="95503"/>
                  </a:cubicBezTo>
                  <a:lnTo>
                    <a:pt x="344004" y="55502"/>
                  </a:lnTo>
                  <a:cubicBezTo>
                    <a:pt x="346748" y="53960"/>
                    <a:pt x="347702" y="50522"/>
                    <a:pt x="346136" y="47822"/>
                  </a:cubicBezTo>
                  <a:cubicBezTo>
                    <a:pt x="345629" y="46947"/>
                    <a:pt x="344892" y="46223"/>
                    <a:pt x="344004" y="45724"/>
                  </a:cubicBezTo>
                  <a:lnTo>
                    <a:pt x="336477" y="41205"/>
                  </a:lnTo>
                  <a:cubicBezTo>
                    <a:pt x="335596" y="40686"/>
                    <a:pt x="334498" y="40686"/>
                    <a:pt x="333617" y="41205"/>
                  </a:cubicBezTo>
                  <a:lnTo>
                    <a:pt x="274077" y="75058"/>
                  </a:lnTo>
                  <a:cubicBezTo>
                    <a:pt x="267308" y="78964"/>
                    <a:pt x="258915" y="78935"/>
                    <a:pt x="252173" y="74984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34BD8C1-8594-4179-AFAE-CBE8084E246F}"/>
                </a:ext>
              </a:extLst>
            </p:cNvPr>
            <p:cNvSpPr/>
            <p:nvPr/>
          </p:nvSpPr>
          <p:spPr bwMode="black">
            <a:xfrm>
              <a:off x="781068" y="534763"/>
              <a:ext cx="490689" cy="98489"/>
            </a:xfrm>
            <a:custGeom>
              <a:avLst/>
              <a:gdLst>
                <a:gd name="connsiteX0" fmla="*/ 477051 w 490689"/>
                <a:gd name="connsiteY0" fmla="*/ 41131 h 98489"/>
                <a:gd name="connsiteX1" fmla="*/ 417586 w 490689"/>
                <a:gd name="connsiteY1" fmla="*/ 74910 h 98489"/>
                <a:gd name="connsiteX2" fmla="*/ 395983 w 490689"/>
                <a:gd name="connsiteY2" fmla="*/ 74910 h 98489"/>
                <a:gd name="connsiteX3" fmla="*/ 336444 w 490689"/>
                <a:gd name="connsiteY3" fmla="*/ 41131 h 98489"/>
                <a:gd name="connsiteX4" fmla="*/ 333584 w 490689"/>
                <a:gd name="connsiteY4" fmla="*/ 41131 h 98489"/>
                <a:gd name="connsiteX5" fmla="*/ 274044 w 490689"/>
                <a:gd name="connsiteY5" fmla="*/ 74910 h 98489"/>
                <a:gd name="connsiteX6" fmla="*/ 252517 w 490689"/>
                <a:gd name="connsiteY6" fmla="*/ 74910 h 98489"/>
                <a:gd name="connsiteX7" fmla="*/ 148492 w 490689"/>
                <a:gd name="connsiteY7" fmla="*/ 15649 h 98489"/>
                <a:gd name="connsiteX8" fmla="*/ 126964 w 490689"/>
                <a:gd name="connsiteY8" fmla="*/ 15649 h 98489"/>
                <a:gd name="connsiteX9" fmla="*/ 94673 w 490689"/>
                <a:gd name="connsiteY9" fmla="*/ 33946 h 98489"/>
                <a:gd name="connsiteX10" fmla="*/ 73145 w 490689"/>
                <a:gd name="connsiteY10" fmla="*/ 33946 h 98489"/>
                <a:gd name="connsiteX11" fmla="*/ 13606 w 490689"/>
                <a:gd name="connsiteY11" fmla="*/ 389 h 98489"/>
                <a:gd name="connsiteX12" fmla="*/ 10745 w 490689"/>
                <a:gd name="connsiteY12" fmla="*/ 389 h 98489"/>
                <a:gd name="connsiteX13" fmla="*/ 3218 w 490689"/>
                <a:gd name="connsiteY13" fmla="*/ 4833 h 98489"/>
                <a:gd name="connsiteX14" fmla="*/ 578 w 490689"/>
                <a:gd name="connsiteY14" fmla="*/ 12360 h 98489"/>
                <a:gd name="connsiteX15" fmla="*/ 2842 w 490689"/>
                <a:gd name="connsiteY15" fmla="*/ 14760 h 98489"/>
                <a:gd name="connsiteX16" fmla="*/ 73145 w 490689"/>
                <a:gd name="connsiteY16" fmla="*/ 54687 h 98489"/>
                <a:gd name="connsiteX17" fmla="*/ 94673 w 490689"/>
                <a:gd name="connsiteY17" fmla="*/ 54687 h 98489"/>
                <a:gd name="connsiteX18" fmla="*/ 126964 w 490689"/>
                <a:gd name="connsiteY18" fmla="*/ 36390 h 98489"/>
                <a:gd name="connsiteX19" fmla="*/ 148492 w 490689"/>
                <a:gd name="connsiteY19" fmla="*/ 36390 h 98489"/>
                <a:gd name="connsiteX20" fmla="*/ 252517 w 490689"/>
                <a:gd name="connsiteY20" fmla="*/ 95651 h 98489"/>
                <a:gd name="connsiteX21" fmla="*/ 274044 w 490689"/>
                <a:gd name="connsiteY21" fmla="*/ 95651 h 98489"/>
                <a:gd name="connsiteX22" fmla="*/ 333584 w 490689"/>
                <a:gd name="connsiteY22" fmla="*/ 61798 h 98489"/>
                <a:gd name="connsiteX23" fmla="*/ 336444 w 490689"/>
                <a:gd name="connsiteY23" fmla="*/ 61798 h 98489"/>
                <a:gd name="connsiteX24" fmla="*/ 395983 w 490689"/>
                <a:gd name="connsiteY24" fmla="*/ 95651 h 98489"/>
                <a:gd name="connsiteX25" fmla="*/ 417586 w 490689"/>
                <a:gd name="connsiteY25" fmla="*/ 95651 h 98489"/>
                <a:gd name="connsiteX26" fmla="*/ 487814 w 490689"/>
                <a:gd name="connsiteY26" fmla="*/ 55724 h 98489"/>
                <a:gd name="connsiteX27" fmla="*/ 489898 w 490689"/>
                <a:gd name="connsiteY27" fmla="*/ 47922 h 98489"/>
                <a:gd name="connsiteX28" fmla="*/ 487814 w 490689"/>
                <a:gd name="connsiteY28" fmla="*/ 45872 h 98489"/>
                <a:gd name="connsiteX29" fmla="*/ 480287 w 490689"/>
                <a:gd name="connsiteY29" fmla="*/ 41427 h 98489"/>
                <a:gd name="connsiteX30" fmla="*/ 477051 w 490689"/>
                <a:gd name="connsiteY30" fmla="*/ 41131 h 9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90689" h="98489">
                  <a:moveTo>
                    <a:pt x="477051" y="41131"/>
                  </a:moveTo>
                  <a:lnTo>
                    <a:pt x="417586" y="74910"/>
                  </a:lnTo>
                  <a:cubicBezTo>
                    <a:pt x="410915" y="78754"/>
                    <a:pt x="402655" y="78754"/>
                    <a:pt x="395983" y="74910"/>
                  </a:cubicBezTo>
                  <a:lnTo>
                    <a:pt x="336444" y="41131"/>
                  </a:lnTo>
                  <a:cubicBezTo>
                    <a:pt x="335563" y="40612"/>
                    <a:pt x="334464" y="40612"/>
                    <a:pt x="333584" y="41131"/>
                  </a:cubicBezTo>
                  <a:lnTo>
                    <a:pt x="274044" y="74910"/>
                  </a:lnTo>
                  <a:cubicBezTo>
                    <a:pt x="267401" y="78757"/>
                    <a:pt x="259160" y="78757"/>
                    <a:pt x="252517" y="74910"/>
                  </a:cubicBezTo>
                  <a:lnTo>
                    <a:pt x="148492" y="15649"/>
                  </a:lnTo>
                  <a:cubicBezTo>
                    <a:pt x="141831" y="11864"/>
                    <a:pt x="133625" y="11864"/>
                    <a:pt x="126964" y="15649"/>
                  </a:cubicBezTo>
                  <a:lnTo>
                    <a:pt x="94673" y="33946"/>
                  </a:lnTo>
                  <a:cubicBezTo>
                    <a:pt x="88012" y="37730"/>
                    <a:pt x="79806" y="37730"/>
                    <a:pt x="73145" y="33946"/>
                  </a:cubicBezTo>
                  <a:lnTo>
                    <a:pt x="13606" y="389"/>
                  </a:lnTo>
                  <a:cubicBezTo>
                    <a:pt x="12725" y="-130"/>
                    <a:pt x="11626" y="-130"/>
                    <a:pt x="10745" y="389"/>
                  </a:cubicBezTo>
                  <a:lnTo>
                    <a:pt x="3218" y="4833"/>
                  </a:lnTo>
                  <a:cubicBezTo>
                    <a:pt x="377" y="6194"/>
                    <a:pt x="-804" y="9564"/>
                    <a:pt x="578" y="12360"/>
                  </a:cubicBezTo>
                  <a:cubicBezTo>
                    <a:pt x="1074" y="13363"/>
                    <a:pt x="1862" y="14198"/>
                    <a:pt x="2842" y="14760"/>
                  </a:cubicBezTo>
                  <a:lnTo>
                    <a:pt x="73145" y="54687"/>
                  </a:lnTo>
                  <a:cubicBezTo>
                    <a:pt x="79806" y="58471"/>
                    <a:pt x="88012" y="58471"/>
                    <a:pt x="94673" y="54687"/>
                  </a:cubicBezTo>
                  <a:lnTo>
                    <a:pt x="126964" y="36390"/>
                  </a:lnTo>
                  <a:cubicBezTo>
                    <a:pt x="133625" y="32605"/>
                    <a:pt x="141831" y="32605"/>
                    <a:pt x="148492" y="36390"/>
                  </a:cubicBezTo>
                  <a:lnTo>
                    <a:pt x="252517" y="95651"/>
                  </a:lnTo>
                  <a:cubicBezTo>
                    <a:pt x="259177" y="99436"/>
                    <a:pt x="267383" y="99436"/>
                    <a:pt x="274044" y="95651"/>
                  </a:cubicBezTo>
                  <a:lnTo>
                    <a:pt x="333584" y="61798"/>
                  </a:lnTo>
                  <a:cubicBezTo>
                    <a:pt x="334464" y="61280"/>
                    <a:pt x="335563" y="61280"/>
                    <a:pt x="336444" y="61798"/>
                  </a:cubicBezTo>
                  <a:lnTo>
                    <a:pt x="395983" y="95651"/>
                  </a:lnTo>
                  <a:cubicBezTo>
                    <a:pt x="402671" y="99434"/>
                    <a:pt x="410898" y="99434"/>
                    <a:pt x="417586" y="95651"/>
                  </a:cubicBezTo>
                  <a:lnTo>
                    <a:pt x="487814" y="55724"/>
                  </a:lnTo>
                  <a:cubicBezTo>
                    <a:pt x="490579" y="54136"/>
                    <a:pt x="491512" y="50643"/>
                    <a:pt x="489898" y="47922"/>
                  </a:cubicBezTo>
                  <a:cubicBezTo>
                    <a:pt x="489394" y="47073"/>
                    <a:pt x="488677" y="46367"/>
                    <a:pt x="487814" y="45872"/>
                  </a:cubicBezTo>
                  <a:lnTo>
                    <a:pt x="480287" y="41427"/>
                  </a:lnTo>
                  <a:cubicBezTo>
                    <a:pt x="479367" y="40696"/>
                    <a:pt x="478092" y="40579"/>
                    <a:pt x="477051" y="41131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Vapaamuotoinen: Muoto 20">
              <a:extLst>
                <a:ext uri="{FF2B5EF4-FFF2-40B4-BE49-F238E27FC236}">
                  <a16:creationId xmlns:a16="http://schemas.microsoft.com/office/drawing/2014/main" id="{05BAEF14-C6F6-47EC-809B-FE782F085444}"/>
                </a:ext>
              </a:extLst>
            </p:cNvPr>
            <p:cNvSpPr/>
            <p:nvPr/>
          </p:nvSpPr>
          <p:spPr bwMode="black">
            <a:xfrm>
              <a:off x="781025" y="364308"/>
              <a:ext cx="490742" cy="228054"/>
            </a:xfrm>
            <a:custGeom>
              <a:avLst/>
              <a:gdLst>
                <a:gd name="connsiteX0" fmla="*/ 396027 w 490742"/>
                <a:gd name="connsiteY0" fmla="*/ 204623 h 228054"/>
                <a:gd name="connsiteX1" fmla="*/ 234645 w 490742"/>
                <a:gd name="connsiteY1" fmla="*/ 112916 h 228054"/>
                <a:gd name="connsiteX2" fmla="*/ 232818 w 490742"/>
                <a:gd name="connsiteY2" fmla="*/ 106566 h 228054"/>
                <a:gd name="connsiteX3" fmla="*/ 234645 w 490742"/>
                <a:gd name="connsiteY3" fmla="*/ 104768 h 228054"/>
                <a:gd name="connsiteX4" fmla="*/ 234645 w 490742"/>
                <a:gd name="connsiteY4" fmla="*/ 104768 h 228054"/>
                <a:gd name="connsiteX5" fmla="*/ 256173 w 490742"/>
                <a:gd name="connsiteY5" fmla="*/ 104768 h 228054"/>
                <a:gd name="connsiteX6" fmla="*/ 396027 w 490742"/>
                <a:gd name="connsiteY6" fmla="*/ 184252 h 228054"/>
                <a:gd name="connsiteX7" fmla="*/ 417630 w 490742"/>
                <a:gd name="connsiteY7" fmla="*/ 184252 h 228054"/>
                <a:gd name="connsiteX8" fmla="*/ 487858 w 490742"/>
                <a:gd name="connsiteY8" fmla="*/ 144324 h 228054"/>
                <a:gd name="connsiteX9" fmla="*/ 489989 w 490742"/>
                <a:gd name="connsiteY9" fmla="*/ 136644 h 228054"/>
                <a:gd name="connsiteX10" fmla="*/ 487858 w 490742"/>
                <a:gd name="connsiteY10" fmla="*/ 134546 h 228054"/>
                <a:gd name="connsiteX11" fmla="*/ 255947 w 490742"/>
                <a:gd name="connsiteY11" fmla="*/ 2838 h 228054"/>
                <a:gd name="connsiteX12" fmla="*/ 234419 w 490742"/>
                <a:gd name="connsiteY12" fmla="*/ 2838 h 228054"/>
                <a:gd name="connsiteX13" fmla="*/ 2885 w 490742"/>
                <a:gd name="connsiteY13" fmla="*/ 134546 h 228054"/>
                <a:gd name="connsiteX14" fmla="*/ 754 w 490742"/>
                <a:gd name="connsiteY14" fmla="*/ 142227 h 228054"/>
                <a:gd name="connsiteX15" fmla="*/ 2885 w 490742"/>
                <a:gd name="connsiteY15" fmla="*/ 144324 h 228054"/>
                <a:gd name="connsiteX16" fmla="*/ 73188 w 490742"/>
                <a:gd name="connsiteY16" fmla="*/ 184252 h 228054"/>
                <a:gd name="connsiteX17" fmla="*/ 94716 w 490742"/>
                <a:gd name="connsiteY17" fmla="*/ 184252 h 228054"/>
                <a:gd name="connsiteX18" fmla="*/ 127007 w 490742"/>
                <a:gd name="connsiteY18" fmla="*/ 165955 h 228054"/>
                <a:gd name="connsiteX19" fmla="*/ 148535 w 490742"/>
                <a:gd name="connsiteY19" fmla="*/ 165955 h 228054"/>
                <a:gd name="connsiteX20" fmla="*/ 252560 w 490742"/>
                <a:gd name="connsiteY20" fmla="*/ 225216 h 228054"/>
                <a:gd name="connsiteX21" fmla="*/ 274087 w 490742"/>
                <a:gd name="connsiteY21" fmla="*/ 225216 h 228054"/>
                <a:gd name="connsiteX22" fmla="*/ 333627 w 490742"/>
                <a:gd name="connsiteY22" fmla="*/ 191437 h 228054"/>
                <a:gd name="connsiteX23" fmla="*/ 336487 w 490742"/>
                <a:gd name="connsiteY23" fmla="*/ 191437 h 228054"/>
                <a:gd name="connsiteX24" fmla="*/ 396027 w 490742"/>
                <a:gd name="connsiteY24" fmla="*/ 225216 h 228054"/>
                <a:gd name="connsiteX25" fmla="*/ 417630 w 490742"/>
                <a:gd name="connsiteY25" fmla="*/ 225216 h 228054"/>
                <a:gd name="connsiteX26" fmla="*/ 487858 w 490742"/>
                <a:gd name="connsiteY26" fmla="*/ 185215 h 228054"/>
                <a:gd name="connsiteX27" fmla="*/ 489989 w 490742"/>
                <a:gd name="connsiteY27" fmla="*/ 177534 h 228054"/>
                <a:gd name="connsiteX28" fmla="*/ 487858 w 490742"/>
                <a:gd name="connsiteY28" fmla="*/ 175436 h 228054"/>
                <a:gd name="connsiteX29" fmla="*/ 480331 w 490742"/>
                <a:gd name="connsiteY29" fmla="*/ 170918 h 228054"/>
                <a:gd name="connsiteX30" fmla="*/ 477395 w 490742"/>
                <a:gd name="connsiteY30" fmla="*/ 170918 h 228054"/>
                <a:gd name="connsiteX31" fmla="*/ 417931 w 490742"/>
                <a:gd name="connsiteY31" fmla="*/ 204697 h 228054"/>
                <a:gd name="connsiteX32" fmla="*/ 396027 w 490742"/>
                <a:gd name="connsiteY32" fmla="*/ 204623 h 22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90742" h="228054">
                  <a:moveTo>
                    <a:pt x="396027" y="204623"/>
                  </a:moveTo>
                  <a:lnTo>
                    <a:pt x="234645" y="112916"/>
                  </a:lnTo>
                  <a:cubicBezTo>
                    <a:pt x="232359" y="111659"/>
                    <a:pt x="231541" y="108816"/>
                    <a:pt x="232818" y="106566"/>
                  </a:cubicBezTo>
                  <a:cubicBezTo>
                    <a:pt x="233246" y="105811"/>
                    <a:pt x="233879" y="105189"/>
                    <a:pt x="234645" y="104768"/>
                  </a:cubicBezTo>
                  <a:lnTo>
                    <a:pt x="234645" y="104768"/>
                  </a:lnTo>
                  <a:cubicBezTo>
                    <a:pt x="241306" y="100983"/>
                    <a:pt x="249512" y="100983"/>
                    <a:pt x="256173" y="104768"/>
                  </a:cubicBezTo>
                  <a:lnTo>
                    <a:pt x="396027" y="184252"/>
                  </a:lnTo>
                  <a:cubicBezTo>
                    <a:pt x="402715" y="188034"/>
                    <a:pt x="410942" y="188034"/>
                    <a:pt x="417630" y="184252"/>
                  </a:cubicBezTo>
                  <a:lnTo>
                    <a:pt x="487858" y="144324"/>
                  </a:lnTo>
                  <a:cubicBezTo>
                    <a:pt x="490601" y="142783"/>
                    <a:pt x="491556" y="139344"/>
                    <a:pt x="489989" y="136644"/>
                  </a:cubicBezTo>
                  <a:cubicBezTo>
                    <a:pt x="489482" y="135770"/>
                    <a:pt x="488746" y="135046"/>
                    <a:pt x="487858" y="134546"/>
                  </a:cubicBezTo>
                  <a:lnTo>
                    <a:pt x="255947" y="2838"/>
                  </a:lnTo>
                  <a:cubicBezTo>
                    <a:pt x="249286" y="-946"/>
                    <a:pt x="241080" y="-946"/>
                    <a:pt x="234419" y="2838"/>
                  </a:cubicBezTo>
                  <a:lnTo>
                    <a:pt x="2885" y="134546"/>
                  </a:lnTo>
                  <a:cubicBezTo>
                    <a:pt x="141" y="136088"/>
                    <a:pt x="-813" y="139526"/>
                    <a:pt x="754" y="142227"/>
                  </a:cubicBezTo>
                  <a:cubicBezTo>
                    <a:pt x="1261" y="143101"/>
                    <a:pt x="1997" y="143825"/>
                    <a:pt x="2885" y="144324"/>
                  </a:cubicBezTo>
                  <a:lnTo>
                    <a:pt x="73188" y="184252"/>
                  </a:lnTo>
                  <a:cubicBezTo>
                    <a:pt x="79849" y="188036"/>
                    <a:pt x="88055" y="188036"/>
                    <a:pt x="94716" y="184252"/>
                  </a:cubicBezTo>
                  <a:lnTo>
                    <a:pt x="127007" y="165955"/>
                  </a:lnTo>
                  <a:cubicBezTo>
                    <a:pt x="133651" y="162108"/>
                    <a:pt x="141892" y="162108"/>
                    <a:pt x="148535" y="165955"/>
                  </a:cubicBezTo>
                  <a:lnTo>
                    <a:pt x="252560" y="225216"/>
                  </a:lnTo>
                  <a:cubicBezTo>
                    <a:pt x="259221" y="229000"/>
                    <a:pt x="267427" y="229000"/>
                    <a:pt x="274087" y="225216"/>
                  </a:cubicBezTo>
                  <a:lnTo>
                    <a:pt x="333627" y="191437"/>
                  </a:lnTo>
                  <a:cubicBezTo>
                    <a:pt x="334508" y="190918"/>
                    <a:pt x="335607" y="190918"/>
                    <a:pt x="336487" y="191437"/>
                  </a:cubicBezTo>
                  <a:lnTo>
                    <a:pt x="396027" y="225216"/>
                  </a:lnTo>
                  <a:cubicBezTo>
                    <a:pt x="402715" y="228998"/>
                    <a:pt x="410942" y="228998"/>
                    <a:pt x="417630" y="225216"/>
                  </a:cubicBezTo>
                  <a:lnTo>
                    <a:pt x="487858" y="185215"/>
                  </a:lnTo>
                  <a:cubicBezTo>
                    <a:pt x="490601" y="183673"/>
                    <a:pt x="491556" y="180234"/>
                    <a:pt x="489989" y="177534"/>
                  </a:cubicBezTo>
                  <a:cubicBezTo>
                    <a:pt x="489482" y="176660"/>
                    <a:pt x="488746" y="175936"/>
                    <a:pt x="487858" y="175436"/>
                  </a:cubicBezTo>
                  <a:lnTo>
                    <a:pt x="480331" y="170918"/>
                  </a:lnTo>
                  <a:cubicBezTo>
                    <a:pt x="479415" y="170430"/>
                    <a:pt x="478311" y="170430"/>
                    <a:pt x="477395" y="170918"/>
                  </a:cubicBezTo>
                  <a:lnTo>
                    <a:pt x="417931" y="204697"/>
                  </a:lnTo>
                  <a:cubicBezTo>
                    <a:pt x="411153" y="208571"/>
                    <a:pt x="402778" y="208543"/>
                    <a:pt x="396027" y="20462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4086508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000" y="1818000"/>
            <a:ext cx="5040000" cy="435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2000" y="1818000"/>
            <a:ext cx="5040000" cy="435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42C8D3C-9D8C-40D8-AA61-9046B148F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04DF1-4B48-402B-A7B6-1E83DC742881}" type="datetime1">
              <a:rPr lang="fi-FI" smtClean="0"/>
              <a:t>14.10.2025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A92F354-02F5-42AB-92FC-ACD21AC77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Esittäjän ja esityksen nimi  |  Julkisuus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19C7676-2CD9-41BF-AD65-D69E695DA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81731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9_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A9A6BD5C-7970-4D1E-981C-A167108B0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4400" y="-46800"/>
            <a:ext cx="12192000" cy="6858000"/>
          </a:xfrm>
          <a:prstGeom prst="rect">
            <a:avLst/>
          </a:prstGeom>
        </p:spPr>
      </p:pic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16A0243-FEB4-487C-B5F4-5C9E4544F571}" type="datetime1">
              <a:rPr lang="fi-FI" smtClean="0"/>
              <a:t>14.10.2025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A211295C-73B3-4B6F-B6B7-CFCEA3FFE820}"/>
              </a:ext>
            </a:extLst>
          </p:cNvPr>
          <p:cNvSpPr/>
          <p:nvPr/>
        </p:nvSpPr>
        <p:spPr bwMode="ltGray">
          <a:xfrm>
            <a:off x="0" y="0"/>
            <a:ext cx="12204000" cy="6858000"/>
          </a:xfrm>
          <a:custGeom>
            <a:avLst/>
            <a:gdLst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893581 w 12902436"/>
              <a:gd name="connsiteY44" fmla="*/ 3013794 h 6858000"/>
              <a:gd name="connsiteX45" fmla="*/ 12868549 w 12902436"/>
              <a:gd name="connsiteY45" fmla="*/ 3104007 h 6858000"/>
              <a:gd name="connsiteX46" fmla="*/ 12204000 w 12902436"/>
              <a:gd name="connsiteY46" fmla="*/ 3481835 h 6858000"/>
              <a:gd name="connsiteX47" fmla="*/ 10020610 w 12902436"/>
              <a:gd name="connsiteY47" fmla="*/ 2606016 h 6858000"/>
              <a:gd name="connsiteX48" fmla="*/ 10147050 w 12902436"/>
              <a:gd name="connsiteY48" fmla="*/ 2639361 h 6858000"/>
              <a:gd name="connsiteX49" fmla="*/ 11789852 w 12902436"/>
              <a:gd name="connsiteY49" fmla="*/ 3573023 h 6858000"/>
              <a:gd name="connsiteX50" fmla="*/ 12043612 w 12902436"/>
              <a:gd name="connsiteY50" fmla="*/ 3573023 h 6858000"/>
              <a:gd name="connsiteX51" fmla="*/ 12204000 w 12902436"/>
              <a:gd name="connsiteY51" fmla="*/ 3481835 h 6858000"/>
              <a:gd name="connsiteX52" fmla="*/ 12204000 w 12902436"/>
              <a:gd name="connsiteY52" fmla="*/ 3724080 h 6858000"/>
              <a:gd name="connsiteX53" fmla="*/ 12047148 w 12902436"/>
              <a:gd name="connsiteY53" fmla="*/ 3813181 h 6858000"/>
              <a:gd name="connsiteX54" fmla="*/ 11789852 w 12902436"/>
              <a:gd name="connsiteY54" fmla="*/ 3812312 h 6858000"/>
              <a:gd name="connsiteX55" fmla="*/ 9894170 w 12902436"/>
              <a:gd name="connsiteY55" fmla="*/ 2735072 h 6858000"/>
              <a:gd name="connsiteX56" fmla="*/ 9872709 w 12902436"/>
              <a:gd name="connsiteY56" fmla="*/ 2660481 h 6858000"/>
              <a:gd name="connsiteX57" fmla="*/ 9894170 w 12902436"/>
              <a:gd name="connsiteY57" fmla="*/ 2639361 h 6858000"/>
              <a:gd name="connsiteX58" fmla="*/ 10020610 w 12902436"/>
              <a:gd name="connsiteY58" fmla="*/ 2606016 h 6858000"/>
              <a:gd name="connsiteX59" fmla="*/ 0 w 12902436"/>
              <a:gd name="connsiteY59" fmla="*/ 0 h 6858000"/>
              <a:gd name="connsiteX60" fmla="*/ 12204000 w 12902436"/>
              <a:gd name="connsiteY60" fmla="*/ 0 h 6858000"/>
              <a:gd name="connsiteX61" fmla="*/ 12204000 w 12902436"/>
              <a:gd name="connsiteY61" fmla="*/ 2611736 h 6858000"/>
              <a:gd name="connsiteX62" fmla="*/ 10144395 w 12902436"/>
              <a:gd name="connsiteY62" fmla="*/ 1442037 h 6858000"/>
              <a:gd name="connsiteX63" fmla="*/ 10017955 w 12902436"/>
              <a:gd name="connsiteY63" fmla="*/ 1408700 h 6858000"/>
              <a:gd name="connsiteX64" fmla="*/ 9891515 w 12902436"/>
              <a:gd name="connsiteY64" fmla="*/ 1442037 h 6858000"/>
              <a:gd name="connsiteX65" fmla="*/ 7171790 w 12902436"/>
              <a:gd name="connsiteY65" fmla="*/ 2989150 h 6858000"/>
              <a:gd name="connsiteX66" fmla="*/ 7146758 w 12902436"/>
              <a:gd name="connsiteY66" fmla="*/ 3079375 h 6858000"/>
              <a:gd name="connsiteX67" fmla="*/ 7171790 w 12902436"/>
              <a:gd name="connsiteY67" fmla="*/ 3104007 h 6858000"/>
              <a:gd name="connsiteX68" fmla="*/ 7997608 w 12902436"/>
              <a:gd name="connsiteY68" fmla="*/ 3573023 h 6858000"/>
              <a:gd name="connsiteX69" fmla="*/ 8250487 w 12902436"/>
              <a:gd name="connsiteY69" fmla="*/ 3573023 h 6858000"/>
              <a:gd name="connsiteX70" fmla="*/ 8629795 w 12902436"/>
              <a:gd name="connsiteY70" fmla="*/ 3358097 h 6858000"/>
              <a:gd name="connsiteX71" fmla="*/ 8882675 w 12902436"/>
              <a:gd name="connsiteY71" fmla="*/ 3358097 h 6858000"/>
              <a:gd name="connsiteX72" fmla="*/ 10104610 w 12902436"/>
              <a:gd name="connsiteY72" fmla="*/ 4054208 h 6858000"/>
              <a:gd name="connsiteX73" fmla="*/ 10357478 w 12902436"/>
              <a:gd name="connsiteY73" fmla="*/ 4054208 h 6858000"/>
              <a:gd name="connsiteX74" fmla="*/ 11056867 w 12902436"/>
              <a:gd name="connsiteY74" fmla="*/ 3657422 h 6858000"/>
              <a:gd name="connsiteX75" fmla="*/ 11090462 w 12902436"/>
              <a:gd name="connsiteY75" fmla="*/ 3657422 h 6858000"/>
              <a:gd name="connsiteX76" fmla="*/ 11789852 w 12902436"/>
              <a:gd name="connsiteY76" fmla="*/ 4054208 h 6858000"/>
              <a:gd name="connsiteX77" fmla="*/ 12043612 w 12902436"/>
              <a:gd name="connsiteY77" fmla="*/ 4054208 h 6858000"/>
              <a:gd name="connsiteX78" fmla="*/ 12204000 w 12902436"/>
              <a:gd name="connsiteY78" fmla="*/ 3962853 h 6858000"/>
              <a:gd name="connsiteX79" fmla="*/ 12204000 w 12902436"/>
              <a:gd name="connsiteY79" fmla="*/ 4199775 h 6858000"/>
              <a:gd name="connsiteX80" fmla="*/ 12043600 w 12902436"/>
              <a:gd name="connsiteY80" fmla="*/ 4290890 h 6858000"/>
              <a:gd name="connsiteX81" fmla="*/ 11789840 w 12902436"/>
              <a:gd name="connsiteY81" fmla="*/ 4290890 h 6858000"/>
              <a:gd name="connsiteX82" fmla="*/ 11090462 w 12902436"/>
              <a:gd name="connsiteY82" fmla="*/ 3894103 h 6858000"/>
              <a:gd name="connsiteX83" fmla="*/ 11056866 w 12902436"/>
              <a:gd name="connsiteY83" fmla="*/ 3894103 h 6858000"/>
              <a:gd name="connsiteX84" fmla="*/ 10357477 w 12902436"/>
              <a:gd name="connsiteY84" fmla="*/ 4290890 h 6858000"/>
              <a:gd name="connsiteX85" fmla="*/ 10104609 w 12902436"/>
              <a:gd name="connsiteY85" fmla="*/ 4290890 h 6858000"/>
              <a:gd name="connsiteX86" fmla="*/ 8882674 w 12902436"/>
              <a:gd name="connsiteY86" fmla="*/ 3594777 h 6858000"/>
              <a:gd name="connsiteX87" fmla="*/ 8629795 w 12902436"/>
              <a:gd name="connsiteY87" fmla="*/ 3594777 h 6858000"/>
              <a:gd name="connsiteX88" fmla="*/ 8250487 w 12902436"/>
              <a:gd name="connsiteY88" fmla="*/ 3809704 h 6858000"/>
              <a:gd name="connsiteX89" fmla="*/ 7997607 w 12902436"/>
              <a:gd name="connsiteY89" fmla="*/ 3809704 h 6858000"/>
              <a:gd name="connsiteX90" fmla="*/ 7298230 w 12902436"/>
              <a:gd name="connsiteY90" fmla="*/ 3415525 h 6858000"/>
              <a:gd name="connsiteX91" fmla="*/ 7281427 w 12902436"/>
              <a:gd name="connsiteY91" fmla="*/ 3410953 h 6858000"/>
              <a:gd name="connsiteX92" fmla="*/ 7264623 w 12902436"/>
              <a:gd name="connsiteY92" fmla="*/ 3415525 h 6858000"/>
              <a:gd name="connsiteX93" fmla="*/ 7176207 w 12902436"/>
              <a:gd name="connsiteY93" fmla="*/ 3467727 h 6858000"/>
              <a:gd name="connsiteX94" fmla="*/ 7145196 w 12902436"/>
              <a:gd name="connsiteY94" fmla="*/ 3556143 h 6858000"/>
              <a:gd name="connsiteX95" fmla="*/ 7171790 w 12902436"/>
              <a:gd name="connsiteY95" fmla="*/ 3584335 h 6858000"/>
              <a:gd name="connsiteX96" fmla="*/ 7997607 w 12902436"/>
              <a:gd name="connsiteY96" fmla="*/ 4053339 h 6858000"/>
              <a:gd name="connsiteX97" fmla="*/ 8250487 w 12902436"/>
              <a:gd name="connsiteY97" fmla="*/ 4053339 h 6858000"/>
              <a:gd name="connsiteX98" fmla="*/ 8629795 w 12902436"/>
              <a:gd name="connsiteY98" fmla="*/ 3838412 h 6858000"/>
              <a:gd name="connsiteX99" fmla="*/ 8882674 w 12902436"/>
              <a:gd name="connsiteY99" fmla="*/ 3838412 h 6858000"/>
              <a:gd name="connsiteX100" fmla="*/ 10104609 w 12902436"/>
              <a:gd name="connsiteY100" fmla="*/ 4534525 h 6858000"/>
              <a:gd name="connsiteX101" fmla="*/ 10357477 w 12902436"/>
              <a:gd name="connsiteY101" fmla="*/ 4534525 h 6858000"/>
              <a:gd name="connsiteX102" fmla="*/ 11056866 w 12902436"/>
              <a:gd name="connsiteY102" fmla="*/ 4136869 h 6858000"/>
              <a:gd name="connsiteX103" fmla="*/ 11090462 w 12902436"/>
              <a:gd name="connsiteY103" fmla="*/ 4136869 h 6858000"/>
              <a:gd name="connsiteX104" fmla="*/ 11789840 w 12902436"/>
              <a:gd name="connsiteY104" fmla="*/ 4534525 h 6858000"/>
              <a:gd name="connsiteX105" fmla="*/ 12043600 w 12902436"/>
              <a:gd name="connsiteY105" fmla="*/ 4534525 h 6858000"/>
              <a:gd name="connsiteX106" fmla="*/ 12204000 w 12902436"/>
              <a:gd name="connsiteY106" fmla="*/ 4443332 h 6858000"/>
              <a:gd name="connsiteX107" fmla="*/ 12204000 w 12902436"/>
              <a:gd name="connsiteY107" fmla="*/ 6858000 h 6858000"/>
              <a:gd name="connsiteX108" fmla="*/ 0 w 12902436"/>
              <a:gd name="connsiteY108" fmla="*/ 6858000 h 6858000"/>
              <a:gd name="connsiteX0" fmla="*/ 12761647 w 12938992"/>
              <a:gd name="connsiteY0" fmla="*/ 3890190 h 6858000"/>
              <a:gd name="connsiteX1" fmla="*/ 12780120 w 12938992"/>
              <a:gd name="connsiteY1" fmla="*/ 3897580 h 6858000"/>
              <a:gd name="connsiteX2" fmla="*/ 12868536 w 12938992"/>
              <a:gd name="connsiteY2" fmla="*/ 3949793 h 6858000"/>
              <a:gd name="connsiteX3" fmla="*/ 12893016 w 12938992"/>
              <a:gd name="connsiteY3" fmla="*/ 3973874 h 6858000"/>
              <a:gd name="connsiteX4" fmla="*/ 12868536 w 12938992"/>
              <a:gd name="connsiteY4" fmla="*/ 4065520 h 6858000"/>
              <a:gd name="connsiteX5" fmla="*/ 12204000 w 12938992"/>
              <a:gd name="connsiteY5" fmla="*/ 4443332 h 6858000"/>
              <a:gd name="connsiteX6" fmla="*/ 12204000 w 12938992"/>
              <a:gd name="connsiteY6" fmla="*/ 4199775 h 6858000"/>
              <a:gd name="connsiteX7" fmla="*/ 12742108 w 12938992"/>
              <a:gd name="connsiteY7" fmla="*/ 3894103 h 6858000"/>
              <a:gd name="connsiteX8" fmla="*/ 12761647 w 12938992"/>
              <a:gd name="connsiteY8" fmla="*/ 3890190 h 6858000"/>
              <a:gd name="connsiteX9" fmla="*/ 7281425 w 12938992"/>
              <a:gd name="connsiteY9" fmla="*/ 3889531 h 6858000"/>
              <a:gd name="connsiteX10" fmla="*/ 7264623 w 12938992"/>
              <a:gd name="connsiteY10" fmla="*/ 3894104 h 6858000"/>
              <a:gd name="connsiteX11" fmla="*/ 7176207 w 12938992"/>
              <a:gd name="connsiteY11" fmla="*/ 3946305 h 6858000"/>
              <a:gd name="connsiteX12" fmla="*/ 7151727 w 12938992"/>
              <a:gd name="connsiteY12" fmla="*/ 4037952 h 6858000"/>
              <a:gd name="connsiteX13" fmla="*/ 7176207 w 12938992"/>
              <a:gd name="connsiteY13" fmla="*/ 4062044 h 6858000"/>
              <a:gd name="connsiteX14" fmla="*/ 8002024 w 12938992"/>
              <a:gd name="connsiteY14" fmla="*/ 4531048 h 6858000"/>
              <a:gd name="connsiteX15" fmla="*/ 8254904 w 12938992"/>
              <a:gd name="connsiteY15" fmla="*/ 4531048 h 6858000"/>
              <a:gd name="connsiteX16" fmla="*/ 8634212 w 12938992"/>
              <a:gd name="connsiteY16" fmla="*/ 4315252 h 6858000"/>
              <a:gd name="connsiteX17" fmla="*/ 8887091 w 12938992"/>
              <a:gd name="connsiteY17" fmla="*/ 4315252 h 6858000"/>
              <a:gd name="connsiteX18" fmla="*/ 10109026 w 12938992"/>
              <a:gd name="connsiteY18" fmla="*/ 5011364 h 6858000"/>
              <a:gd name="connsiteX19" fmla="*/ 10361894 w 12938992"/>
              <a:gd name="connsiteY19" fmla="*/ 5011364 h 6858000"/>
              <a:gd name="connsiteX20" fmla="*/ 11183295 w 12938992"/>
              <a:gd name="connsiteY20" fmla="*/ 4541490 h 6858000"/>
              <a:gd name="connsiteX21" fmla="*/ 11208339 w 12938992"/>
              <a:gd name="connsiteY21" fmla="*/ 4451277 h 6858000"/>
              <a:gd name="connsiteX22" fmla="*/ 11183295 w 12938992"/>
              <a:gd name="connsiteY22" fmla="*/ 4426633 h 6858000"/>
              <a:gd name="connsiteX23" fmla="*/ 11094879 w 12938992"/>
              <a:gd name="connsiteY23" fmla="*/ 4373550 h 6858000"/>
              <a:gd name="connsiteX24" fmla="*/ 11061284 w 12938992"/>
              <a:gd name="connsiteY24" fmla="*/ 4373550 h 6858000"/>
              <a:gd name="connsiteX25" fmla="*/ 10361894 w 12938992"/>
              <a:gd name="connsiteY25" fmla="*/ 4771206 h 6858000"/>
              <a:gd name="connsiteX26" fmla="*/ 10104598 w 12938992"/>
              <a:gd name="connsiteY26" fmla="*/ 4770336 h 6858000"/>
              <a:gd name="connsiteX27" fmla="*/ 8882675 w 12938992"/>
              <a:gd name="connsiteY27" fmla="*/ 4074225 h 6858000"/>
              <a:gd name="connsiteX28" fmla="*/ 8629795 w 12938992"/>
              <a:gd name="connsiteY28" fmla="*/ 4074225 h 6858000"/>
              <a:gd name="connsiteX29" fmla="*/ 8250487 w 12938992"/>
              <a:gd name="connsiteY29" fmla="*/ 4289151 h 6858000"/>
              <a:gd name="connsiteX30" fmla="*/ 7997608 w 12938992"/>
              <a:gd name="connsiteY30" fmla="*/ 4289151 h 6858000"/>
              <a:gd name="connsiteX31" fmla="*/ 7298218 w 12938992"/>
              <a:gd name="connsiteY31" fmla="*/ 3894104 h 6858000"/>
              <a:gd name="connsiteX32" fmla="*/ 7281425 w 12938992"/>
              <a:gd name="connsiteY32" fmla="*/ 3889531 h 6858000"/>
              <a:gd name="connsiteX33" fmla="*/ 12762888 w 12938992"/>
              <a:gd name="connsiteY33" fmla="*/ 3412096 h 6858000"/>
              <a:gd name="connsiteX34" fmla="*/ 12780132 w 12938992"/>
              <a:gd name="connsiteY34" fmla="*/ 3416395 h 6858000"/>
              <a:gd name="connsiteX35" fmla="*/ 12868549 w 12938992"/>
              <a:gd name="connsiteY35" fmla="*/ 3469465 h 6858000"/>
              <a:gd name="connsiteX36" fmla="*/ 12893581 w 12938992"/>
              <a:gd name="connsiteY36" fmla="*/ 3494110 h 6858000"/>
              <a:gd name="connsiteX37" fmla="*/ 12868549 w 12938992"/>
              <a:gd name="connsiteY37" fmla="*/ 3584335 h 6858000"/>
              <a:gd name="connsiteX38" fmla="*/ 12204000 w 12938992"/>
              <a:gd name="connsiteY38" fmla="*/ 3962853 h 6858000"/>
              <a:gd name="connsiteX39" fmla="*/ 12204000 w 12938992"/>
              <a:gd name="connsiteY39" fmla="*/ 3724080 h 6858000"/>
              <a:gd name="connsiteX40" fmla="*/ 12745645 w 12938992"/>
              <a:gd name="connsiteY40" fmla="*/ 3416395 h 6858000"/>
              <a:gd name="connsiteX41" fmla="*/ 12762888 w 12938992"/>
              <a:gd name="connsiteY41" fmla="*/ 3412096 h 6858000"/>
              <a:gd name="connsiteX42" fmla="*/ 12204000 w 12938992"/>
              <a:gd name="connsiteY42" fmla="*/ 2611736 h 6858000"/>
              <a:gd name="connsiteX43" fmla="*/ 12868549 w 12938992"/>
              <a:gd name="connsiteY43" fmla="*/ 2989150 h 6858000"/>
              <a:gd name="connsiteX44" fmla="*/ 12893581 w 12938992"/>
              <a:gd name="connsiteY44" fmla="*/ 3013794 h 6858000"/>
              <a:gd name="connsiteX45" fmla="*/ 12204000 w 12938992"/>
              <a:gd name="connsiteY45" fmla="*/ 3481835 h 6858000"/>
              <a:gd name="connsiteX46" fmla="*/ 12204000 w 12938992"/>
              <a:gd name="connsiteY46" fmla="*/ 2611736 h 6858000"/>
              <a:gd name="connsiteX47" fmla="*/ 10020610 w 12938992"/>
              <a:gd name="connsiteY47" fmla="*/ 2606016 h 6858000"/>
              <a:gd name="connsiteX48" fmla="*/ 10147050 w 12938992"/>
              <a:gd name="connsiteY48" fmla="*/ 2639361 h 6858000"/>
              <a:gd name="connsiteX49" fmla="*/ 11789852 w 12938992"/>
              <a:gd name="connsiteY49" fmla="*/ 3573023 h 6858000"/>
              <a:gd name="connsiteX50" fmla="*/ 12043612 w 12938992"/>
              <a:gd name="connsiteY50" fmla="*/ 3573023 h 6858000"/>
              <a:gd name="connsiteX51" fmla="*/ 12204000 w 12938992"/>
              <a:gd name="connsiteY51" fmla="*/ 3481835 h 6858000"/>
              <a:gd name="connsiteX52" fmla="*/ 12204000 w 12938992"/>
              <a:gd name="connsiteY52" fmla="*/ 3724080 h 6858000"/>
              <a:gd name="connsiteX53" fmla="*/ 12047148 w 12938992"/>
              <a:gd name="connsiteY53" fmla="*/ 3813181 h 6858000"/>
              <a:gd name="connsiteX54" fmla="*/ 11789852 w 12938992"/>
              <a:gd name="connsiteY54" fmla="*/ 3812312 h 6858000"/>
              <a:gd name="connsiteX55" fmla="*/ 9894170 w 12938992"/>
              <a:gd name="connsiteY55" fmla="*/ 2735072 h 6858000"/>
              <a:gd name="connsiteX56" fmla="*/ 9872709 w 12938992"/>
              <a:gd name="connsiteY56" fmla="*/ 2660481 h 6858000"/>
              <a:gd name="connsiteX57" fmla="*/ 9894170 w 12938992"/>
              <a:gd name="connsiteY57" fmla="*/ 2639361 h 6858000"/>
              <a:gd name="connsiteX58" fmla="*/ 10020610 w 12938992"/>
              <a:gd name="connsiteY58" fmla="*/ 2606016 h 6858000"/>
              <a:gd name="connsiteX59" fmla="*/ 0 w 12938992"/>
              <a:gd name="connsiteY59" fmla="*/ 0 h 6858000"/>
              <a:gd name="connsiteX60" fmla="*/ 12204000 w 12938992"/>
              <a:gd name="connsiteY60" fmla="*/ 0 h 6858000"/>
              <a:gd name="connsiteX61" fmla="*/ 12204000 w 12938992"/>
              <a:gd name="connsiteY61" fmla="*/ 2611736 h 6858000"/>
              <a:gd name="connsiteX62" fmla="*/ 10144395 w 12938992"/>
              <a:gd name="connsiteY62" fmla="*/ 1442037 h 6858000"/>
              <a:gd name="connsiteX63" fmla="*/ 10017955 w 12938992"/>
              <a:gd name="connsiteY63" fmla="*/ 1408700 h 6858000"/>
              <a:gd name="connsiteX64" fmla="*/ 9891515 w 12938992"/>
              <a:gd name="connsiteY64" fmla="*/ 1442037 h 6858000"/>
              <a:gd name="connsiteX65" fmla="*/ 7171790 w 12938992"/>
              <a:gd name="connsiteY65" fmla="*/ 2989150 h 6858000"/>
              <a:gd name="connsiteX66" fmla="*/ 7146758 w 12938992"/>
              <a:gd name="connsiteY66" fmla="*/ 3079375 h 6858000"/>
              <a:gd name="connsiteX67" fmla="*/ 7171790 w 12938992"/>
              <a:gd name="connsiteY67" fmla="*/ 3104007 h 6858000"/>
              <a:gd name="connsiteX68" fmla="*/ 7997608 w 12938992"/>
              <a:gd name="connsiteY68" fmla="*/ 3573023 h 6858000"/>
              <a:gd name="connsiteX69" fmla="*/ 8250487 w 12938992"/>
              <a:gd name="connsiteY69" fmla="*/ 3573023 h 6858000"/>
              <a:gd name="connsiteX70" fmla="*/ 8629795 w 12938992"/>
              <a:gd name="connsiteY70" fmla="*/ 3358097 h 6858000"/>
              <a:gd name="connsiteX71" fmla="*/ 8882675 w 12938992"/>
              <a:gd name="connsiteY71" fmla="*/ 3358097 h 6858000"/>
              <a:gd name="connsiteX72" fmla="*/ 10104610 w 12938992"/>
              <a:gd name="connsiteY72" fmla="*/ 4054208 h 6858000"/>
              <a:gd name="connsiteX73" fmla="*/ 10357478 w 12938992"/>
              <a:gd name="connsiteY73" fmla="*/ 4054208 h 6858000"/>
              <a:gd name="connsiteX74" fmla="*/ 11056867 w 12938992"/>
              <a:gd name="connsiteY74" fmla="*/ 3657422 h 6858000"/>
              <a:gd name="connsiteX75" fmla="*/ 11090462 w 12938992"/>
              <a:gd name="connsiteY75" fmla="*/ 3657422 h 6858000"/>
              <a:gd name="connsiteX76" fmla="*/ 11789852 w 12938992"/>
              <a:gd name="connsiteY76" fmla="*/ 4054208 h 6858000"/>
              <a:gd name="connsiteX77" fmla="*/ 12043612 w 12938992"/>
              <a:gd name="connsiteY77" fmla="*/ 4054208 h 6858000"/>
              <a:gd name="connsiteX78" fmla="*/ 12204000 w 12938992"/>
              <a:gd name="connsiteY78" fmla="*/ 3962853 h 6858000"/>
              <a:gd name="connsiteX79" fmla="*/ 12204000 w 12938992"/>
              <a:gd name="connsiteY79" fmla="*/ 4199775 h 6858000"/>
              <a:gd name="connsiteX80" fmla="*/ 12043600 w 12938992"/>
              <a:gd name="connsiteY80" fmla="*/ 4290890 h 6858000"/>
              <a:gd name="connsiteX81" fmla="*/ 11789840 w 12938992"/>
              <a:gd name="connsiteY81" fmla="*/ 4290890 h 6858000"/>
              <a:gd name="connsiteX82" fmla="*/ 11090462 w 12938992"/>
              <a:gd name="connsiteY82" fmla="*/ 3894103 h 6858000"/>
              <a:gd name="connsiteX83" fmla="*/ 11056866 w 12938992"/>
              <a:gd name="connsiteY83" fmla="*/ 3894103 h 6858000"/>
              <a:gd name="connsiteX84" fmla="*/ 10357477 w 12938992"/>
              <a:gd name="connsiteY84" fmla="*/ 4290890 h 6858000"/>
              <a:gd name="connsiteX85" fmla="*/ 10104609 w 12938992"/>
              <a:gd name="connsiteY85" fmla="*/ 4290890 h 6858000"/>
              <a:gd name="connsiteX86" fmla="*/ 8882674 w 12938992"/>
              <a:gd name="connsiteY86" fmla="*/ 3594777 h 6858000"/>
              <a:gd name="connsiteX87" fmla="*/ 8629795 w 12938992"/>
              <a:gd name="connsiteY87" fmla="*/ 3594777 h 6858000"/>
              <a:gd name="connsiteX88" fmla="*/ 8250487 w 12938992"/>
              <a:gd name="connsiteY88" fmla="*/ 3809704 h 6858000"/>
              <a:gd name="connsiteX89" fmla="*/ 7997607 w 12938992"/>
              <a:gd name="connsiteY89" fmla="*/ 3809704 h 6858000"/>
              <a:gd name="connsiteX90" fmla="*/ 7298230 w 12938992"/>
              <a:gd name="connsiteY90" fmla="*/ 3415525 h 6858000"/>
              <a:gd name="connsiteX91" fmla="*/ 7281427 w 12938992"/>
              <a:gd name="connsiteY91" fmla="*/ 3410953 h 6858000"/>
              <a:gd name="connsiteX92" fmla="*/ 7264623 w 12938992"/>
              <a:gd name="connsiteY92" fmla="*/ 3415525 h 6858000"/>
              <a:gd name="connsiteX93" fmla="*/ 7176207 w 12938992"/>
              <a:gd name="connsiteY93" fmla="*/ 3467727 h 6858000"/>
              <a:gd name="connsiteX94" fmla="*/ 7145196 w 12938992"/>
              <a:gd name="connsiteY94" fmla="*/ 3556143 h 6858000"/>
              <a:gd name="connsiteX95" fmla="*/ 7171790 w 12938992"/>
              <a:gd name="connsiteY95" fmla="*/ 3584335 h 6858000"/>
              <a:gd name="connsiteX96" fmla="*/ 7997607 w 12938992"/>
              <a:gd name="connsiteY96" fmla="*/ 4053339 h 6858000"/>
              <a:gd name="connsiteX97" fmla="*/ 8250487 w 12938992"/>
              <a:gd name="connsiteY97" fmla="*/ 4053339 h 6858000"/>
              <a:gd name="connsiteX98" fmla="*/ 8629795 w 12938992"/>
              <a:gd name="connsiteY98" fmla="*/ 3838412 h 6858000"/>
              <a:gd name="connsiteX99" fmla="*/ 8882674 w 12938992"/>
              <a:gd name="connsiteY99" fmla="*/ 3838412 h 6858000"/>
              <a:gd name="connsiteX100" fmla="*/ 10104609 w 12938992"/>
              <a:gd name="connsiteY100" fmla="*/ 4534525 h 6858000"/>
              <a:gd name="connsiteX101" fmla="*/ 10357477 w 12938992"/>
              <a:gd name="connsiteY101" fmla="*/ 4534525 h 6858000"/>
              <a:gd name="connsiteX102" fmla="*/ 11056866 w 12938992"/>
              <a:gd name="connsiteY102" fmla="*/ 4136869 h 6858000"/>
              <a:gd name="connsiteX103" fmla="*/ 11090462 w 12938992"/>
              <a:gd name="connsiteY103" fmla="*/ 4136869 h 6858000"/>
              <a:gd name="connsiteX104" fmla="*/ 11789840 w 12938992"/>
              <a:gd name="connsiteY104" fmla="*/ 4534525 h 6858000"/>
              <a:gd name="connsiteX105" fmla="*/ 12043600 w 12938992"/>
              <a:gd name="connsiteY105" fmla="*/ 4534525 h 6858000"/>
              <a:gd name="connsiteX106" fmla="*/ 12204000 w 12938992"/>
              <a:gd name="connsiteY106" fmla="*/ 4443332 h 6858000"/>
              <a:gd name="connsiteX107" fmla="*/ 12204000 w 12938992"/>
              <a:gd name="connsiteY107" fmla="*/ 6858000 h 6858000"/>
              <a:gd name="connsiteX108" fmla="*/ 0 w 12938992"/>
              <a:gd name="connsiteY108" fmla="*/ 6858000 h 6858000"/>
              <a:gd name="connsiteX109" fmla="*/ 0 w 12938992"/>
              <a:gd name="connsiteY109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204000 w 12902436"/>
              <a:gd name="connsiteY44" fmla="*/ 3481835 h 6858000"/>
              <a:gd name="connsiteX45" fmla="*/ 12204000 w 12902436"/>
              <a:gd name="connsiteY45" fmla="*/ 2611736 h 6858000"/>
              <a:gd name="connsiteX46" fmla="*/ 10020610 w 12902436"/>
              <a:gd name="connsiteY46" fmla="*/ 2606016 h 6858000"/>
              <a:gd name="connsiteX47" fmla="*/ 10147050 w 12902436"/>
              <a:gd name="connsiteY47" fmla="*/ 2639361 h 6858000"/>
              <a:gd name="connsiteX48" fmla="*/ 11789852 w 12902436"/>
              <a:gd name="connsiteY48" fmla="*/ 3573023 h 6858000"/>
              <a:gd name="connsiteX49" fmla="*/ 12043612 w 12902436"/>
              <a:gd name="connsiteY49" fmla="*/ 3573023 h 6858000"/>
              <a:gd name="connsiteX50" fmla="*/ 12204000 w 12902436"/>
              <a:gd name="connsiteY50" fmla="*/ 3481835 h 6858000"/>
              <a:gd name="connsiteX51" fmla="*/ 12204000 w 12902436"/>
              <a:gd name="connsiteY51" fmla="*/ 3724080 h 6858000"/>
              <a:gd name="connsiteX52" fmla="*/ 12047148 w 12902436"/>
              <a:gd name="connsiteY52" fmla="*/ 3813181 h 6858000"/>
              <a:gd name="connsiteX53" fmla="*/ 11789852 w 12902436"/>
              <a:gd name="connsiteY53" fmla="*/ 3812312 h 6858000"/>
              <a:gd name="connsiteX54" fmla="*/ 9894170 w 12902436"/>
              <a:gd name="connsiteY54" fmla="*/ 2735072 h 6858000"/>
              <a:gd name="connsiteX55" fmla="*/ 9872709 w 12902436"/>
              <a:gd name="connsiteY55" fmla="*/ 2660481 h 6858000"/>
              <a:gd name="connsiteX56" fmla="*/ 9894170 w 12902436"/>
              <a:gd name="connsiteY56" fmla="*/ 2639361 h 6858000"/>
              <a:gd name="connsiteX57" fmla="*/ 10020610 w 12902436"/>
              <a:gd name="connsiteY57" fmla="*/ 2606016 h 6858000"/>
              <a:gd name="connsiteX58" fmla="*/ 0 w 12902436"/>
              <a:gd name="connsiteY58" fmla="*/ 0 h 6858000"/>
              <a:gd name="connsiteX59" fmla="*/ 12204000 w 12902436"/>
              <a:gd name="connsiteY59" fmla="*/ 0 h 6858000"/>
              <a:gd name="connsiteX60" fmla="*/ 12204000 w 12902436"/>
              <a:gd name="connsiteY60" fmla="*/ 2611736 h 6858000"/>
              <a:gd name="connsiteX61" fmla="*/ 10144395 w 12902436"/>
              <a:gd name="connsiteY61" fmla="*/ 1442037 h 6858000"/>
              <a:gd name="connsiteX62" fmla="*/ 10017955 w 12902436"/>
              <a:gd name="connsiteY62" fmla="*/ 1408700 h 6858000"/>
              <a:gd name="connsiteX63" fmla="*/ 9891515 w 12902436"/>
              <a:gd name="connsiteY63" fmla="*/ 1442037 h 6858000"/>
              <a:gd name="connsiteX64" fmla="*/ 7171790 w 12902436"/>
              <a:gd name="connsiteY64" fmla="*/ 2989150 h 6858000"/>
              <a:gd name="connsiteX65" fmla="*/ 7146758 w 12902436"/>
              <a:gd name="connsiteY65" fmla="*/ 3079375 h 6858000"/>
              <a:gd name="connsiteX66" fmla="*/ 7171790 w 12902436"/>
              <a:gd name="connsiteY66" fmla="*/ 3104007 h 6858000"/>
              <a:gd name="connsiteX67" fmla="*/ 7997608 w 12902436"/>
              <a:gd name="connsiteY67" fmla="*/ 3573023 h 6858000"/>
              <a:gd name="connsiteX68" fmla="*/ 8250487 w 12902436"/>
              <a:gd name="connsiteY68" fmla="*/ 3573023 h 6858000"/>
              <a:gd name="connsiteX69" fmla="*/ 8629795 w 12902436"/>
              <a:gd name="connsiteY69" fmla="*/ 3358097 h 6858000"/>
              <a:gd name="connsiteX70" fmla="*/ 8882675 w 12902436"/>
              <a:gd name="connsiteY70" fmla="*/ 3358097 h 6858000"/>
              <a:gd name="connsiteX71" fmla="*/ 10104610 w 12902436"/>
              <a:gd name="connsiteY71" fmla="*/ 4054208 h 6858000"/>
              <a:gd name="connsiteX72" fmla="*/ 10357478 w 12902436"/>
              <a:gd name="connsiteY72" fmla="*/ 4054208 h 6858000"/>
              <a:gd name="connsiteX73" fmla="*/ 11056867 w 12902436"/>
              <a:gd name="connsiteY73" fmla="*/ 3657422 h 6858000"/>
              <a:gd name="connsiteX74" fmla="*/ 11090462 w 12902436"/>
              <a:gd name="connsiteY74" fmla="*/ 3657422 h 6858000"/>
              <a:gd name="connsiteX75" fmla="*/ 11789852 w 12902436"/>
              <a:gd name="connsiteY75" fmla="*/ 4054208 h 6858000"/>
              <a:gd name="connsiteX76" fmla="*/ 12043612 w 12902436"/>
              <a:gd name="connsiteY76" fmla="*/ 4054208 h 6858000"/>
              <a:gd name="connsiteX77" fmla="*/ 12204000 w 12902436"/>
              <a:gd name="connsiteY77" fmla="*/ 3962853 h 6858000"/>
              <a:gd name="connsiteX78" fmla="*/ 12204000 w 12902436"/>
              <a:gd name="connsiteY78" fmla="*/ 4199775 h 6858000"/>
              <a:gd name="connsiteX79" fmla="*/ 12043600 w 12902436"/>
              <a:gd name="connsiteY79" fmla="*/ 4290890 h 6858000"/>
              <a:gd name="connsiteX80" fmla="*/ 11789840 w 12902436"/>
              <a:gd name="connsiteY80" fmla="*/ 4290890 h 6858000"/>
              <a:gd name="connsiteX81" fmla="*/ 11090462 w 12902436"/>
              <a:gd name="connsiteY81" fmla="*/ 3894103 h 6858000"/>
              <a:gd name="connsiteX82" fmla="*/ 11056866 w 12902436"/>
              <a:gd name="connsiteY82" fmla="*/ 3894103 h 6858000"/>
              <a:gd name="connsiteX83" fmla="*/ 10357477 w 12902436"/>
              <a:gd name="connsiteY83" fmla="*/ 4290890 h 6858000"/>
              <a:gd name="connsiteX84" fmla="*/ 10104609 w 12902436"/>
              <a:gd name="connsiteY84" fmla="*/ 4290890 h 6858000"/>
              <a:gd name="connsiteX85" fmla="*/ 8882674 w 12902436"/>
              <a:gd name="connsiteY85" fmla="*/ 3594777 h 6858000"/>
              <a:gd name="connsiteX86" fmla="*/ 8629795 w 12902436"/>
              <a:gd name="connsiteY86" fmla="*/ 3594777 h 6858000"/>
              <a:gd name="connsiteX87" fmla="*/ 8250487 w 12902436"/>
              <a:gd name="connsiteY87" fmla="*/ 3809704 h 6858000"/>
              <a:gd name="connsiteX88" fmla="*/ 7997607 w 12902436"/>
              <a:gd name="connsiteY88" fmla="*/ 3809704 h 6858000"/>
              <a:gd name="connsiteX89" fmla="*/ 7298230 w 12902436"/>
              <a:gd name="connsiteY89" fmla="*/ 3415525 h 6858000"/>
              <a:gd name="connsiteX90" fmla="*/ 7281427 w 12902436"/>
              <a:gd name="connsiteY90" fmla="*/ 3410953 h 6858000"/>
              <a:gd name="connsiteX91" fmla="*/ 7264623 w 12902436"/>
              <a:gd name="connsiteY91" fmla="*/ 3415525 h 6858000"/>
              <a:gd name="connsiteX92" fmla="*/ 7176207 w 12902436"/>
              <a:gd name="connsiteY92" fmla="*/ 3467727 h 6858000"/>
              <a:gd name="connsiteX93" fmla="*/ 7145196 w 12902436"/>
              <a:gd name="connsiteY93" fmla="*/ 3556143 h 6858000"/>
              <a:gd name="connsiteX94" fmla="*/ 7171790 w 12902436"/>
              <a:gd name="connsiteY94" fmla="*/ 3584335 h 6858000"/>
              <a:gd name="connsiteX95" fmla="*/ 7997607 w 12902436"/>
              <a:gd name="connsiteY95" fmla="*/ 4053339 h 6858000"/>
              <a:gd name="connsiteX96" fmla="*/ 8250487 w 12902436"/>
              <a:gd name="connsiteY96" fmla="*/ 4053339 h 6858000"/>
              <a:gd name="connsiteX97" fmla="*/ 8629795 w 12902436"/>
              <a:gd name="connsiteY97" fmla="*/ 3838412 h 6858000"/>
              <a:gd name="connsiteX98" fmla="*/ 8882674 w 12902436"/>
              <a:gd name="connsiteY98" fmla="*/ 3838412 h 6858000"/>
              <a:gd name="connsiteX99" fmla="*/ 10104609 w 12902436"/>
              <a:gd name="connsiteY99" fmla="*/ 4534525 h 6858000"/>
              <a:gd name="connsiteX100" fmla="*/ 10357477 w 12902436"/>
              <a:gd name="connsiteY100" fmla="*/ 4534525 h 6858000"/>
              <a:gd name="connsiteX101" fmla="*/ 11056866 w 12902436"/>
              <a:gd name="connsiteY101" fmla="*/ 4136869 h 6858000"/>
              <a:gd name="connsiteX102" fmla="*/ 11090462 w 12902436"/>
              <a:gd name="connsiteY102" fmla="*/ 4136869 h 6858000"/>
              <a:gd name="connsiteX103" fmla="*/ 11789840 w 12902436"/>
              <a:gd name="connsiteY103" fmla="*/ 4534525 h 6858000"/>
              <a:gd name="connsiteX104" fmla="*/ 12043600 w 12902436"/>
              <a:gd name="connsiteY104" fmla="*/ 4534525 h 6858000"/>
              <a:gd name="connsiteX105" fmla="*/ 12204000 w 12902436"/>
              <a:gd name="connsiteY105" fmla="*/ 4443332 h 6858000"/>
              <a:gd name="connsiteX106" fmla="*/ 12204000 w 12902436"/>
              <a:gd name="connsiteY106" fmla="*/ 6858000 h 6858000"/>
              <a:gd name="connsiteX107" fmla="*/ 0 w 12902436"/>
              <a:gd name="connsiteY107" fmla="*/ 6858000 h 6858000"/>
              <a:gd name="connsiteX108" fmla="*/ 0 w 12902436"/>
              <a:gd name="connsiteY108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204000 w 12902436"/>
              <a:gd name="connsiteY43" fmla="*/ 3481835 h 6858000"/>
              <a:gd name="connsiteX44" fmla="*/ 12204000 w 12902436"/>
              <a:gd name="connsiteY44" fmla="*/ 2611736 h 6858000"/>
              <a:gd name="connsiteX45" fmla="*/ 10020610 w 12902436"/>
              <a:gd name="connsiteY45" fmla="*/ 2606016 h 6858000"/>
              <a:gd name="connsiteX46" fmla="*/ 10147050 w 12902436"/>
              <a:gd name="connsiteY46" fmla="*/ 2639361 h 6858000"/>
              <a:gd name="connsiteX47" fmla="*/ 11789852 w 12902436"/>
              <a:gd name="connsiteY47" fmla="*/ 3573023 h 6858000"/>
              <a:gd name="connsiteX48" fmla="*/ 12043612 w 12902436"/>
              <a:gd name="connsiteY48" fmla="*/ 3573023 h 6858000"/>
              <a:gd name="connsiteX49" fmla="*/ 12204000 w 12902436"/>
              <a:gd name="connsiteY49" fmla="*/ 3481835 h 6858000"/>
              <a:gd name="connsiteX50" fmla="*/ 12204000 w 12902436"/>
              <a:gd name="connsiteY50" fmla="*/ 3724080 h 6858000"/>
              <a:gd name="connsiteX51" fmla="*/ 12047148 w 12902436"/>
              <a:gd name="connsiteY51" fmla="*/ 3813181 h 6858000"/>
              <a:gd name="connsiteX52" fmla="*/ 11789852 w 12902436"/>
              <a:gd name="connsiteY52" fmla="*/ 3812312 h 6858000"/>
              <a:gd name="connsiteX53" fmla="*/ 9894170 w 12902436"/>
              <a:gd name="connsiteY53" fmla="*/ 2735072 h 6858000"/>
              <a:gd name="connsiteX54" fmla="*/ 9872709 w 12902436"/>
              <a:gd name="connsiteY54" fmla="*/ 2660481 h 6858000"/>
              <a:gd name="connsiteX55" fmla="*/ 9894170 w 12902436"/>
              <a:gd name="connsiteY55" fmla="*/ 2639361 h 6858000"/>
              <a:gd name="connsiteX56" fmla="*/ 10020610 w 12902436"/>
              <a:gd name="connsiteY56" fmla="*/ 2606016 h 6858000"/>
              <a:gd name="connsiteX57" fmla="*/ 0 w 12902436"/>
              <a:gd name="connsiteY57" fmla="*/ 0 h 6858000"/>
              <a:gd name="connsiteX58" fmla="*/ 12204000 w 12902436"/>
              <a:gd name="connsiteY58" fmla="*/ 0 h 6858000"/>
              <a:gd name="connsiteX59" fmla="*/ 12204000 w 12902436"/>
              <a:gd name="connsiteY59" fmla="*/ 2611736 h 6858000"/>
              <a:gd name="connsiteX60" fmla="*/ 10144395 w 12902436"/>
              <a:gd name="connsiteY60" fmla="*/ 1442037 h 6858000"/>
              <a:gd name="connsiteX61" fmla="*/ 10017955 w 12902436"/>
              <a:gd name="connsiteY61" fmla="*/ 1408700 h 6858000"/>
              <a:gd name="connsiteX62" fmla="*/ 9891515 w 12902436"/>
              <a:gd name="connsiteY62" fmla="*/ 1442037 h 6858000"/>
              <a:gd name="connsiteX63" fmla="*/ 7171790 w 12902436"/>
              <a:gd name="connsiteY63" fmla="*/ 2989150 h 6858000"/>
              <a:gd name="connsiteX64" fmla="*/ 7146758 w 12902436"/>
              <a:gd name="connsiteY64" fmla="*/ 3079375 h 6858000"/>
              <a:gd name="connsiteX65" fmla="*/ 7171790 w 12902436"/>
              <a:gd name="connsiteY65" fmla="*/ 3104007 h 6858000"/>
              <a:gd name="connsiteX66" fmla="*/ 7997608 w 12902436"/>
              <a:gd name="connsiteY66" fmla="*/ 3573023 h 6858000"/>
              <a:gd name="connsiteX67" fmla="*/ 8250487 w 12902436"/>
              <a:gd name="connsiteY67" fmla="*/ 3573023 h 6858000"/>
              <a:gd name="connsiteX68" fmla="*/ 8629795 w 12902436"/>
              <a:gd name="connsiteY68" fmla="*/ 3358097 h 6858000"/>
              <a:gd name="connsiteX69" fmla="*/ 8882675 w 12902436"/>
              <a:gd name="connsiteY69" fmla="*/ 3358097 h 6858000"/>
              <a:gd name="connsiteX70" fmla="*/ 10104610 w 12902436"/>
              <a:gd name="connsiteY70" fmla="*/ 4054208 h 6858000"/>
              <a:gd name="connsiteX71" fmla="*/ 10357478 w 12902436"/>
              <a:gd name="connsiteY71" fmla="*/ 4054208 h 6858000"/>
              <a:gd name="connsiteX72" fmla="*/ 11056867 w 12902436"/>
              <a:gd name="connsiteY72" fmla="*/ 3657422 h 6858000"/>
              <a:gd name="connsiteX73" fmla="*/ 11090462 w 12902436"/>
              <a:gd name="connsiteY73" fmla="*/ 3657422 h 6858000"/>
              <a:gd name="connsiteX74" fmla="*/ 11789852 w 12902436"/>
              <a:gd name="connsiteY74" fmla="*/ 4054208 h 6858000"/>
              <a:gd name="connsiteX75" fmla="*/ 12043612 w 12902436"/>
              <a:gd name="connsiteY75" fmla="*/ 4054208 h 6858000"/>
              <a:gd name="connsiteX76" fmla="*/ 12204000 w 12902436"/>
              <a:gd name="connsiteY76" fmla="*/ 3962853 h 6858000"/>
              <a:gd name="connsiteX77" fmla="*/ 12204000 w 12902436"/>
              <a:gd name="connsiteY77" fmla="*/ 4199775 h 6858000"/>
              <a:gd name="connsiteX78" fmla="*/ 12043600 w 12902436"/>
              <a:gd name="connsiteY78" fmla="*/ 4290890 h 6858000"/>
              <a:gd name="connsiteX79" fmla="*/ 11789840 w 12902436"/>
              <a:gd name="connsiteY79" fmla="*/ 4290890 h 6858000"/>
              <a:gd name="connsiteX80" fmla="*/ 11090462 w 12902436"/>
              <a:gd name="connsiteY80" fmla="*/ 3894103 h 6858000"/>
              <a:gd name="connsiteX81" fmla="*/ 11056866 w 12902436"/>
              <a:gd name="connsiteY81" fmla="*/ 3894103 h 6858000"/>
              <a:gd name="connsiteX82" fmla="*/ 10357477 w 12902436"/>
              <a:gd name="connsiteY82" fmla="*/ 4290890 h 6858000"/>
              <a:gd name="connsiteX83" fmla="*/ 10104609 w 12902436"/>
              <a:gd name="connsiteY83" fmla="*/ 4290890 h 6858000"/>
              <a:gd name="connsiteX84" fmla="*/ 8882674 w 12902436"/>
              <a:gd name="connsiteY84" fmla="*/ 3594777 h 6858000"/>
              <a:gd name="connsiteX85" fmla="*/ 8629795 w 12902436"/>
              <a:gd name="connsiteY85" fmla="*/ 3594777 h 6858000"/>
              <a:gd name="connsiteX86" fmla="*/ 8250487 w 12902436"/>
              <a:gd name="connsiteY86" fmla="*/ 3809704 h 6858000"/>
              <a:gd name="connsiteX87" fmla="*/ 7997607 w 12902436"/>
              <a:gd name="connsiteY87" fmla="*/ 3809704 h 6858000"/>
              <a:gd name="connsiteX88" fmla="*/ 7298230 w 12902436"/>
              <a:gd name="connsiteY88" fmla="*/ 3415525 h 6858000"/>
              <a:gd name="connsiteX89" fmla="*/ 7281427 w 12902436"/>
              <a:gd name="connsiteY89" fmla="*/ 3410953 h 6858000"/>
              <a:gd name="connsiteX90" fmla="*/ 7264623 w 12902436"/>
              <a:gd name="connsiteY90" fmla="*/ 3415525 h 6858000"/>
              <a:gd name="connsiteX91" fmla="*/ 7176207 w 12902436"/>
              <a:gd name="connsiteY91" fmla="*/ 3467727 h 6858000"/>
              <a:gd name="connsiteX92" fmla="*/ 7145196 w 12902436"/>
              <a:gd name="connsiteY92" fmla="*/ 3556143 h 6858000"/>
              <a:gd name="connsiteX93" fmla="*/ 7171790 w 12902436"/>
              <a:gd name="connsiteY93" fmla="*/ 3584335 h 6858000"/>
              <a:gd name="connsiteX94" fmla="*/ 7997607 w 12902436"/>
              <a:gd name="connsiteY94" fmla="*/ 4053339 h 6858000"/>
              <a:gd name="connsiteX95" fmla="*/ 8250487 w 12902436"/>
              <a:gd name="connsiteY95" fmla="*/ 4053339 h 6858000"/>
              <a:gd name="connsiteX96" fmla="*/ 8629795 w 12902436"/>
              <a:gd name="connsiteY96" fmla="*/ 3838412 h 6858000"/>
              <a:gd name="connsiteX97" fmla="*/ 8882674 w 12902436"/>
              <a:gd name="connsiteY97" fmla="*/ 3838412 h 6858000"/>
              <a:gd name="connsiteX98" fmla="*/ 10104609 w 12902436"/>
              <a:gd name="connsiteY98" fmla="*/ 4534525 h 6858000"/>
              <a:gd name="connsiteX99" fmla="*/ 10357477 w 12902436"/>
              <a:gd name="connsiteY99" fmla="*/ 4534525 h 6858000"/>
              <a:gd name="connsiteX100" fmla="*/ 11056866 w 12902436"/>
              <a:gd name="connsiteY100" fmla="*/ 4136869 h 6858000"/>
              <a:gd name="connsiteX101" fmla="*/ 11090462 w 12902436"/>
              <a:gd name="connsiteY101" fmla="*/ 4136869 h 6858000"/>
              <a:gd name="connsiteX102" fmla="*/ 11789840 w 12902436"/>
              <a:gd name="connsiteY102" fmla="*/ 4534525 h 6858000"/>
              <a:gd name="connsiteX103" fmla="*/ 12043600 w 12902436"/>
              <a:gd name="connsiteY103" fmla="*/ 4534525 h 6858000"/>
              <a:gd name="connsiteX104" fmla="*/ 12204000 w 12902436"/>
              <a:gd name="connsiteY104" fmla="*/ 4443332 h 6858000"/>
              <a:gd name="connsiteX105" fmla="*/ 12204000 w 12902436"/>
              <a:gd name="connsiteY105" fmla="*/ 6858000 h 6858000"/>
              <a:gd name="connsiteX106" fmla="*/ 0 w 12902436"/>
              <a:gd name="connsiteY106" fmla="*/ 6858000 h 6858000"/>
              <a:gd name="connsiteX107" fmla="*/ 0 w 12902436"/>
              <a:gd name="connsiteY107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45645 w 12902436"/>
              <a:gd name="connsiteY33" fmla="*/ 3416395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204000 w 12902436"/>
              <a:gd name="connsiteY41" fmla="*/ 2611736 h 6858000"/>
              <a:gd name="connsiteX42" fmla="*/ 12204000 w 12902436"/>
              <a:gd name="connsiteY42" fmla="*/ 3481835 h 6858000"/>
              <a:gd name="connsiteX43" fmla="*/ 12204000 w 12902436"/>
              <a:gd name="connsiteY43" fmla="*/ 2611736 h 6858000"/>
              <a:gd name="connsiteX44" fmla="*/ 10020610 w 12902436"/>
              <a:gd name="connsiteY44" fmla="*/ 2606016 h 6858000"/>
              <a:gd name="connsiteX45" fmla="*/ 10147050 w 12902436"/>
              <a:gd name="connsiteY45" fmla="*/ 2639361 h 6858000"/>
              <a:gd name="connsiteX46" fmla="*/ 11789852 w 12902436"/>
              <a:gd name="connsiteY46" fmla="*/ 3573023 h 6858000"/>
              <a:gd name="connsiteX47" fmla="*/ 12043612 w 12902436"/>
              <a:gd name="connsiteY47" fmla="*/ 3573023 h 6858000"/>
              <a:gd name="connsiteX48" fmla="*/ 12204000 w 12902436"/>
              <a:gd name="connsiteY48" fmla="*/ 3481835 h 6858000"/>
              <a:gd name="connsiteX49" fmla="*/ 12204000 w 12902436"/>
              <a:gd name="connsiteY49" fmla="*/ 3724080 h 6858000"/>
              <a:gd name="connsiteX50" fmla="*/ 12047148 w 12902436"/>
              <a:gd name="connsiteY50" fmla="*/ 3813181 h 6858000"/>
              <a:gd name="connsiteX51" fmla="*/ 11789852 w 12902436"/>
              <a:gd name="connsiteY51" fmla="*/ 3812312 h 6858000"/>
              <a:gd name="connsiteX52" fmla="*/ 9894170 w 12902436"/>
              <a:gd name="connsiteY52" fmla="*/ 2735072 h 6858000"/>
              <a:gd name="connsiteX53" fmla="*/ 9872709 w 12902436"/>
              <a:gd name="connsiteY53" fmla="*/ 2660481 h 6858000"/>
              <a:gd name="connsiteX54" fmla="*/ 9894170 w 12902436"/>
              <a:gd name="connsiteY54" fmla="*/ 2639361 h 6858000"/>
              <a:gd name="connsiteX55" fmla="*/ 10020610 w 12902436"/>
              <a:gd name="connsiteY55" fmla="*/ 2606016 h 6858000"/>
              <a:gd name="connsiteX56" fmla="*/ 0 w 12902436"/>
              <a:gd name="connsiteY56" fmla="*/ 0 h 6858000"/>
              <a:gd name="connsiteX57" fmla="*/ 12204000 w 12902436"/>
              <a:gd name="connsiteY57" fmla="*/ 0 h 6858000"/>
              <a:gd name="connsiteX58" fmla="*/ 12204000 w 12902436"/>
              <a:gd name="connsiteY58" fmla="*/ 2611736 h 6858000"/>
              <a:gd name="connsiteX59" fmla="*/ 10144395 w 12902436"/>
              <a:gd name="connsiteY59" fmla="*/ 1442037 h 6858000"/>
              <a:gd name="connsiteX60" fmla="*/ 10017955 w 12902436"/>
              <a:gd name="connsiteY60" fmla="*/ 1408700 h 6858000"/>
              <a:gd name="connsiteX61" fmla="*/ 9891515 w 12902436"/>
              <a:gd name="connsiteY61" fmla="*/ 1442037 h 6858000"/>
              <a:gd name="connsiteX62" fmla="*/ 7171790 w 12902436"/>
              <a:gd name="connsiteY62" fmla="*/ 2989150 h 6858000"/>
              <a:gd name="connsiteX63" fmla="*/ 7146758 w 12902436"/>
              <a:gd name="connsiteY63" fmla="*/ 3079375 h 6858000"/>
              <a:gd name="connsiteX64" fmla="*/ 7171790 w 12902436"/>
              <a:gd name="connsiteY64" fmla="*/ 3104007 h 6858000"/>
              <a:gd name="connsiteX65" fmla="*/ 7997608 w 12902436"/>
              <a:gd name="connsiteY65" fmla="*/ 3573023 h 6858000"/>
              <a:gd name="connsiteX66" fmla="*/ 8250487 w 12902436"/>
              <a:gd name="connsiteY66" fmla="*/ 3573023 h 6858000"/>
              <a:gd name="connsiteX67" fmla="*/ 8629795 w 12902436"/>
              <a:gd name="connsiteY67" fmla="*/ 3358097 h 6858000"/>
              <a:gd name="connsiteX68" fmla="*/ 8882675 w 12902436"/>
              <a:gd name="connsiteY68" fmla="*/ 3358097 h 6858000"/>
              <a:gd name="connsiteX69" fmla="*/ 10104610 w 12902436"/>
              <a:gd name="connsiteY69" fmla="*/ 4054208 h 6858000"/>
              <a:gd name="connsiteX70" fmla="*/ 10357478 w 12902436"/>
              <a:gd name="connsiteY70" fmla="*/ 4054208 h 6858000"/>
              <a:gd name="connsiteX71" fmla="*/ 11056867 w 12902436"/>
              <a:gd name="connsiteY71" fmla="*/ 3657422 h 6858000"/>
              <a:gd name="connsiteX72" fmla="*/ 11090462 w 12902436"/>
              <a:gd name="connsiteY72" fmla="*/ 3657422 h 6858000"/>
              <a:gd name="connsiteX73" fmla="*/ 11789852 w 12902436"/>
              <a:gd name="connsiteY73" fmla="*/ 4054208 h 6858000"/>
              <a:gd name="connsiteX74" fmla="*/ 12043612 w 12902436"/>
              <a:gd name="connsiteY74" fmla="*/ 4054208 h 6858000"/>
              <a:gd name="connsiteX75" fmla="*/ 12204000 w 12902436"/>
              <a:gd name="connsiteY75" fmla="*/ 3962853 h 6858000"/>
              <a:gd name="connsiteX76" fmla="*/ 12204000 w 12902436"/>
              <a:gd name="connsiteY76" fmla="*/ 4199775 h 6858000"/>
              <a:gd name="connsiteX77" fmla="*/ 12043600 w 12902436"/>
              <a:gd name="connsiteY77" fmla="*/ 4290890 h 6858000"/>
              <a:gd name="connsiteX78" fmla="*/ 11789840 w 12902436"/>
              <a:gd name="connsiteY78" fmla="*/ 4290890 h 6858000"/>
              <a:gd name="connsiteX79" fmla="*/ 11090462 w 12902436"/>
              <a:gd name="connsiteY79" fmla="*/ 3894103 h 6858000"/>
              <a:gd name="connsiteX80" fmla="*/ 11056866 w 12902436"/>
              <a:gd name="connsiteY80" fmla="*/ 3894103 h 6858000"/>
              <a:gd name="connsiteX81" fmla="*/ 10357477 w 12902436"/>
              <a:gd name="connsiteY81" fmla="*/ 4290890 h 6858000"/>
              <a:gd name="connsiteX82" fmla="*/ 10104609 w 12902436"/>
              <a:gd name="connsiteY82" fmla="*/ 4290890 h 6858000"/>
              <a:gd name="connsiteX83" fmla="*/ 8882674 w 12902436"/>
              <a:gd name="connsiteY83" fmla="*/ 3594777 h 6858000"/>
              <a:gd name="connsiteX84" fmla="*/ 8629795 w 12902436"/>
              <a:gd name="connsiteY84" fmla="*/ 3594777 h 6858000"/>
              <a:gd name="connsiteX85" fmla="*/ 8250487 w 12902436"/>
              <a:gd name="connsiteY85" fmla="*/ 3809704 h 6858000"/>
              <a:gd name="connsiteX86" fmla="*/ 7997607 w 12902436"/>
              <a:gd name="connsiteY86" fmla="*/ 3809704 h 6858000"/>
              <a:gd name="connsiteX87" fmla="*/ 7298230 w 12902436"/>
              <a:gd name="connsiteY87" fmla="*/ 3415525 h 6858000"/>
              <a:gd name="connsiteX88" fmla="*/ 7281427 w 12902436"/>
              <a:gd name="connsiteY88" fmla="*/ 3410953 h 6858000"/>
              <a:gd name="connsiteX89" fmla="*/ 7264623 w 12902436"/>
              <a:gd name="connsiteY89" fmla="*/ 3415525 h 6858000"/>
              <a:gd name="connsiteX90" fmla="*/ 7176207 w 12902436"/>
              <a:gd name="connsiteY90" fmla="*/ 3467727 h 6858000"/>
              <a:gd name="connsiteX91" fmla="*/ 7145196 w 12902436"/>
              <a:gd name="connsiteY91" fmla="*/ 3556143 h 6858000"/>
              <a:gd name="connsiteX92" fmla="*/ 7171790 w 12902436"/>
              <a:gd name="connsiteY92" fmla="*/ 3584335 h 6858000"/>
              <a:gd name="connsiteX93" fmla="*/ 7997607 w 12902436"/>
              <a:gd name="connsiteY93" fmla="*/ 4053339 h 6858000"/>
              <a:gd name="connsiteX94" fmla="*/ 8250487 w 12902436"/>
              <a:gd name="connsiteY94" fmla="*/ 4053339 h 6858000"/>
              <a:gd name="connsiteX95" fmla="*/ 8629795 w 12902436"/>
              <a:gd name="connsiteY95" fmla="*/ 3838412 h 6858000"/>
              <a:gd name="connsiteX96" fmla="*/ 8882674 w 12902436"/>
              <a:gd name="connsiteY96" fmla="*/ 3838412 h 6858000"/>
              <a:gd name="connsiteX97" fmla="*/ 10104609 w 12902436"/>
              <a:gd name="connsiteY97" fmla="*/ 4534525 h 6858000"/>
              <a:gd name="connsiteX98" fmla="*/ 10357477 w 12902436"/>
              <a:gd name="connsiteY98" fmla="*/ 4534525 h 6858000"/>
              <a:gd name="connsiteX99" fmla="*/ 11056866 w 12902436"/>
              <a:gd name="connsiteY99" fmla="*/ 4136869 h 6858000"/>
              <a:gd name="connsiteX100" fmla="*/ 11090462 w 12902436"/>
              <a:gd name="connsiteY100" fmla="*/ 4136869 h 6858000"/>
              <a:gd name="connsiteX101" fmla="*/ 11789840 w 12902436"/>
              <a:gd name="connsiteY101" fmla="*/ 4534525 h 6858000"/>
              <a:gd name="connsiteX102" fmla="*/ 12043600 w 12902436"/>
              <a:gd name="connsiteY102" fmla="*/ 4534525 h 6858000"/>
              <a:gd name="connsiteX103" fmla="*/ 12204000 w 12902436"/>
              <a:gd name="connsiteY103" fmla="*/ 4443332 h 6858000"/>
              <a:gd name="connsiteX104" fmla="*/ 12204000 w 12902436"/>
              <a:gd name="connsiteY104" fmla="*/ 6858000 h 6858000"/>
              <a:gd name="connsiteX105" fmla="*/ 0 w 12902436"/>
              <a:gd name="connsiteY105" fmla="*/ 6858000 h 6858000"/>
              <a:gd name="connsiteX106" fmla="*/ 0 w 12902436"/>
              <a:gd name="connsiteY106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204000 w 12902436"/>
              <a:gd name="connsiteY40" fmla="*/ 2611736 h 6858000"/>
              <a:gd name="connsiteX41" fmla="*/ 12204000 w 12902436"/>
              <a:gd name="connsiteY41" fmla="*/ 3481835 h 6858000"/>
              <a:gd name="connsiteX42" fmla="*/ 12204000 w 12902436"/>
              <a:gd name="connsiteY42" fmla="*/ 2611736 h 6858000"/>
              <a:gd name="connsiteX43" fmla="*/ 10020610 w 12902436"/>
              <a:gd name="connsiteY43" fmla="*/ 2606016 h 6858000"/>
              <a:gd name="connsiteX44" fmla="*/ 10147050 w 12902436"/>
              <a:gd name="connsiteY44" fmla="*/ 2639361 h 6858000"/>
              <a:gd name="connsiteX45" fmla="*/ 11789852 w 12902436"/>
              <a:gd name="connsiteY45" fmla="*/ 3573023 h 6858000"/>
              <a:gd name="connsiteX46" fmla="*/ 12043612 w 12902436"/>
              <a:gd name="connsiteY46" fmla="*/ 3573023 h 6858000"/>
              <a:gd name="connsiteX47" fmla="*/ 12204000 w 12902436"/>
              <a:gd name="connsiteY47" fmla="*/ 3481835 h 6858000"/>
              <a:gd name="connsiteX48" fmla="*/ 12204000 w 12902436"/>
              <a:gd name="connsiteY48" fmla="*/ 3724080 h 6858000"/>
              <a:gd name="connsiteX49" fmla="*/ 12047148 w 12902436"/>
              <a:gd name="connsiteY49" fmla="*/ 3813181 h 6858000"/>
              <a:gd name="connsiteX50" fmla="*/ 11789852 w 12902436"/>
              <a:gd name="connsiteY50" fmla="*/ 3812312 h 6858000"/>
              <a:gd name="connsiteX51" fmla="*/ 9894170 w 12902436"/>
              <a:gd name="connsiteY51" fmla="*/ 2735072 h 6858000"/>
              <a:gd name="connsiteX52" fmla="*/ 9872709 w 12902436"/>
              <a:gd name="connsiteY52" fmla="*/ 2660481 h 6858000"/>
              <a:gd name="connsiteX53" fmla="*/ 9894170 w 12902436"/>
              <a:gd name="connsiteY53" fmla="*/ 2639361 h 6858000"/>
              <a:gd name="connsiteX54" fmla="*/ 10020610 w 12902436"/>
              <a:gd name="connsiteY54" fmla="*/ 2606016 h 6858000"/>
              <a:gd name="connsiteX55" fmla="*/ 0 w 12902436"/>
              <a:gd name="connsiteY55" fmla="*/ 0 h 6858000"/>
              <a:gd name="connsiteX56" fmla="*/ 12204000 w 12902436"/>
              <a:gd name="connsiteY56" fmla="*/ 0 h 6858000"/>
              <a:gd name="connsiteX57" fmla="*/ 12204000 w 12902436"/>
              <a:gd name="connsiteY57" fmla="*/ 2611736 h 6858000"/>
              <a:gd name="connsiteX58" fmla="*/ 10144395 w 12902436"/>
              <a:gd name="connsiteY58" fmla="*/ 1442037 h 6858000"/>
              <a:gd name="connsiteX59" fmla="*/ 10017955 w 12902436"/>
              <a:gd name="connsiteY59" fmla="*/ 1408700 h 6858000"/>
              <a:gd name="connsiteX60" fmla="*/ 9891515 w 12902436"/>
              <a:gd name="connsiteY60" fmla="*/ 1442037 h 6858000"/>
              <a:gd name="connsiteX61" fmla="*/ 7171790 w 12902436"/>
              <a:gd name="connsiteY61" fmla="*/ 2989150 h 6858000"/>
              <a:gd name="connsiteX62" fmla="*/ 7146758 w 12902436"/>
              <a:gd name="connsiteY62" fmla="*/ 3079375 h 6858000"/>
              <a:gd name="connsiteX63" fmla="*/ 7171790 w 12902436"/>
              <a:gd name="connsiteY63" fmla="*/ 3104007 h 6858000"/>
              <a:gd name="connsiteX64" fmla="*/ 7997608 w 12902436"/>
              <a:gd name="connsiteY64" fmla="*/ 3573023 h 6858000"/>
              <a:gd name="connsiteX65" fmla="*/ 8250487 w 12902436"/>
              <a:gd name="connsiteY65" fmla="*/ 3573023 h 6858000"/>
              <a:gd name="connsiteX66" fmla="*/ 8629795 w 12902436"/>
              <a:gd name="connsiteY66" fmla="*/ 3358097 h 6858000"/>
              <a:gd name="connsiteX67" fmla="*/ 8882675 w 12902436"/>
              <a:gd name="connsiteY67" fmla="*/ 3358097 h 6858000"/>
              <a:gd name="connsiteX68" fmla="*/ 10104610 w 12902436"/>
              <a:gd name="connsiteY68" fmla="*/ 4054208 h 6858000"/>
              <a:gd name="connsiteX69" fmla="*/ 10357478 w 12902436"/>
              <a:gd name="connsiteY69" fmla="*/ 4054208 h 6858000"/>
              <a:gd name="connsiteX70" fmla="*/ 11056867 w 12902436"/>
              <a:gd name="connsiteY70" fmla="*/ 3657422 h 6858000"/>
              <a:gd name="connsiteX71" fmla="*/ 11090462 w 12902436"/>
              <a:gd name="connsiteY71" fmla="*/ 3657422 h 6858000"/>
              <a:gd name="connsiteX72" fmla="*/ 11789852 w 12902436"/>
              <a:gd name="connsiteY72" fmla="*/ 4054208 h 6858000"/>
              <a:gd name="connsiteX73" fmla="*/ 12043612 w 12902436"/>
              <a:gd name="connsiteY73" fmla="*/ 4054208 h 6858000"/>
              <a:gd name="connsiteX74" fmla="*/ 12204000 w 12902436"/>
              <a:gd name="connsiteY74" fmla="*/ 3962853 h 6858000"/>
              <a:gd name="connsiteX75" fmla="*/ 12204000 w 12902436"/>
              <a:gd name="connsiteY75" fmla="*/ 4199775 h 6858000"/>
              <a:gd name="connsiteX76" fmla="*/ 12043600 w 12902436"/>
              <a:gd name="connsiteY76" fmla="*/ 4290890 h 6858000"/>
              <a:gd name="connsiteX77" fmla="*/ 11789840 w 12902436"/>
              <a:gd name="connsiteY77" fmla="*/ 4290890 h 6858000"/>
              <a:gd name="connsiteX78" fmla="*/ 11090462 w 12902436"/>
              <a:gd name="connsiteY78" fmla="*/ 3894103 h 6858000"/>
              <a:gd name="connsiteX79" fmla="*/ 11056866 w 12902436"/>
              <a:gd name="connsiteY79" fmla="*/ 3894103 h 6858000"/>
              <a:gd name="connsiteX80" fmla="*/ 10357477 w 12902436"/>
              <a:gd name="connsiteY80" fmla="*/ 4290890 h 6858000"/>
              <a:gd name="connsiteX81" fmla="*/ 10104609 w 12902436"/>
              <a:gd name="connsiteY81" fmla="*/ 4290890 h 6858000"/>
              <a:gd name="connsiteX82" fmla="*/ 8882674 w 12902436"/>
              <a:gd name="connsiteY82" fmla="*/ 3594777 h 6858000"/>
              <a:gd name="connsiteX83" fmla="*/ 8629795 w 12902436"/>
              <a:gd name="connsiteY83" fmla="*/ 3594777 h 6858000"/>
              <a:gd name="connsiteX84" fmla="*/ 8250487 w 12902436"/>
              <a:gd name="connsiteY84" fmla="*/ 3809704 h 6858000"/>
              <a:gd name="connsiteX85" fmla="*/ 7997607 w 12902436"/>
              <a:gd name="connsiteY85" fmla="*/ 3809704 h 6858000"/>
              <a:gd name="connsiteX86" fmla="*/ 7298230 w 12902436"/>
              <a:gd name="connsiteY86" fmla="*/ 3415525 h 6858000"/>
              <a:gd name="connsiteX87" fmla="*/ 7281427 w 12902436"/>
              <a:gd name="connsiteY87" fmla="*/ 3410953 h 6858000"/>
              <a:gd name="connsiteX88" fmla="*/ 7264623 w 12902436"/>
              <a:gd name="connsiteY88" fmla="*/ 3415525 h 6858000"/>
              <a:gd name="connsiteX89" fmla="*/ 7176207 w 12902436"/>
              <a:gd name="connsiteY89" fmla="*/ 3467727 h 6858000"/>
              <a:gd name="connsiteX90" fmla="*/ 7145196 w 12902436"/>
              <a:gd name="connsiteY90" fmla="*/ 3556143 h 6858000"/>
              <a:gd name="connsiteX91" fmla="*/ 7171790 w 12902436"/>
              <a:gd name="connsiteY91" fmla="*/ 3584335 h 6858000"/>
              <a:gd name="connsiteX92" fmla="*/ 7997607 w 12902436"/>
              <a:gd name="connsiteY92" fmla="*/ 4053339 h 6858000"/>
              <a:gd name="connsiteX93" fmla="*/ 8250487 w 12902436"/>
              <a:gd name="connsiteY93" fmla="*/ 4053339 h 6858000"/>
              <a:gd name="connsiteX94" fmla="*/ 8629795 w 12902436"/>
              <a:gd name="connsiteY94" fmla="*/ 3838412 h 6858000"/>
              <a:gd name="connsiteX95" fmla="*/ 8882674 w 12902436"/>
              <a:gd name="connsiteY95" fmla="*/ 3838412 h 6858000"/>
              <a:gd name="connsiteX96" fmla="*/ 10104609 w 12902436"/>
              <a:gd name="connsiteY96" fmla="*/ 4534525 h 6858000"/>
              <a:gd name="connsiteX97" fmla="*/ 10357477 w 12902436"/>
              <a:gd name="connsiteY97" fmla="*/ 4534525 h 6858000"/>
              <a:gd name="connsiteX98" fmla="*/ 11056866 w 12902436"/>
              <a:gd name="connsiteY98" fmla="*/ 4136869 h 6858000"/>
              <a:gd name="connsiteX99" fmla="*/ 11090462 w 12902436"/>
              <a:gd name="connsiteY99" fmla="*/ 4136869 h 6858000"/>
              <a:gd name="connsiteX100" fmla="*/ 11789840 w 12902436"/>
              <a:gd name="connsiteY100" fmla="*/ 4534525 h 6858000"/>
              <a:gd name="connsiteX101" fmla="*/ 12043600 w 12902436"/>
              <a:gd name="connsiteY101" fmla="*/ 4534525 h 6858000"/>
              <a:gd name="connsiteX102" fmla="*/ 12204000 w 12902436"/>
              <a:gd name="connsiteY102" fmla="*/ 4443332 h 6858000"/>
              <a:gd name="connsiteX103" fmla="*/ 12204000 w 12902436"/>
              <a:gd name="connsiteY103" fmla="*/ 6858000 h 6858000"/>
              <a:gd name="connsiteX104" fmla="*/ 0 w 12902436"/>
              <a:gd name="connsiteY104" fmla="*/ 6858000 h 6858000"/>
              <a:gd name="connsiteX105" fmla="*/ 0 w 12902436"/>
              <a:gd name="connsiteY105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93581 w 12902436"/>
              <a:gd name="connsiteY35" fmla="*/ 3494110 h 6858000"/>
              <a:gd name="connsiteX36" fmla="*/ 12868549 w 12902436"/>
              <a:gd name="connsiteY36" fmla="*/ 3584335 h 6858000"/>
              <a:gd name="connsiteX37" fmla="*/ 12204000 w 12902436"/>
              <a:gd name="connsiteY37" fmla="*/ 3962853 h 6858000"/>
              <a:gd name="connsiteX38" fmla="*/ 12204000 w 12902436"/>
              <a:gd name="connsiteY38" fmla="*/ 3724080 h 6858000"/>
              <a:gd name="connsiteX39" fmla="*/ 12204000 w 12902436"/>
              <a:gd name="connsiteY39" fmla="*/ 2611736 h 6858000"/>
              <a:gd name="connsiteX40" fmla="*/ 12204000 w 12902436"/>
              <a:gd name="connsiteY40" fmla="*/ 3481835 h 6858000"/>
              <a:gd name="connsiteX41" fmla="*/ 12204000 w 12902436"/>
              <a:gd name="connsiteY41" fmla="*/ 2611736 h 6858000"/>
              <a:gd name="connsiteX42" fmla="*/ 10020610 w 12902436"/>
              <a:gd name="connsiteY42" fmla="*/ 2606016 h 6858000"/>
              <a:gd name="connsiteX43" fmla="*/ 10147050 w 12902436"/>
              <a:gd name="connsiteY43" fmla="*/ 2639361 h 6858000"/>
              <a:gd name="connsiteX44" fmla="*/ 11789852 w 12902436"/>
              <a:gd name="connsiteY44" fmla="*/ 3573023 h 6858000"/>
              <a:gd name="connsiteX45" fmla="*/ 12043612 w 12902436"/>
              <a:gd name="connsiteY45" fmla="*/ 3573023 h 6858000"/>
              <a:gd name="connsiteX46" fmla="*/ 12204000 w 12902436"/>
              <a:gd name="connsiteY46" fmla="*/ 3481835 h 6858000"/>
              <a:gd name="connsiteX47" fmla="*/ 12204000 w 12902436"/>
              <a:gd name="connsiteY47" fmla="*/ 3724080 h 6858000"/>
              <a:gd name="connsiteX48" fmla="*/ 12047148 w 12902436"/>
              <a:gd name="connsiteY48" fmla="*/ 3813181 h 6858000"/>
              <a:gd name="connsiteX49" fmla="*/ 11789852 w 12902436"/>
              <a:gd name="connsiteY49" fmla="*/ 3812312 h 6858000"/>
              <a:gd name="connsiteX50" fmla="*/ 9894170 w 12902436"/>
              <a:gd name="connsiteY50" fmla="*/ 2735072 h 6858000"/>
              <a:gd name="connsiteX51" fmla="*/ 9872709 w 12902436"/>
              <a:gd name="connsiteY51" fmla="*/ 2660481 h 6858000"/>
              <a:gd name="connsiteX52" fmla="*/ 9894170 w 12902436"/>
              <a:gd name="connsiteY52" fmla="*/ 2639361 h 6858000"/>
              <a:gd name="connsiteX53" fmla="*/ 10020610 w 12902436"/>
              <a:gd name="connsiteY53" fmla="*/ 2606016 h 6858000"/>
              <a:gd name="connsiteX54" fmla="*/ 0 w 12902436"/>
              <a:gd name="connsiteY54" fmla="*/ 0 h 6858000"/>
              <a:gd name="connsiteX55" fmla="*/ 12204000 w 12902436"/>
              <a:gd name="connsiteY55" fmla="*/ 0 h 6858000"/>
              <a:gd name="connsiteX56" fmla="*/ 12204000 w 12902436"/>
              <a:gd name="connsiteY56" fmla="*/ 2611736 h 6858000"/>
              <a:gd name="connsiteX57" fmla="*/ 10144395 w 12902436"/>
              <a:gd name="connsiteY57" fmla="*/ 1442037 h 6858000"/>
              <a:gd name="connsiteX58" fmla="*/ 10017955 w 12902436"/>
              <a:gd name="connsiteY58" fmla="*/ 1408700 h 6858000"/>
              <a:gd name="connsiteX59" fmla="*/ 9891515 w 12902436"/>
              <a:gd name="connsiteY59" fmla="*/ 1442037 h 6858000"/>
              <a:gd name="connsiteX60" fmla="*/ 7171790 w 12902436"/>
              <a:gd name="connsiteY60" fmla="*/ 2989150 h 6858000"/>
              <a:gd name="connsiteX61" fmla="*/ 7146758 w 12902436"/>
              <a:gd name="connsiteY61" fmla="*/ 3079375 h 6858000"/>
              <a:gd name="connsiteX62" fmla="*/ 7171790 w 12902436"/>
              <a:gd name="connsiteY62" fmla="*/ 3104007 h 6858000"/>
              <a:gd name="connsiteX63" fmla="*/ 7997608 w 12902436"/>
              <a:gd name="connsiteY63" fmla="*/ 3573023 h 6858000"/>
              <a:gd name="connsiteX64" fmla="*/ 8250487 w 12902436"/>
              <a:gd name="connsiteY64" fmla="*/ 3573023 h 6858000"/>
              <a:gd name="connsiteX65" fmla="*/ 8629795 w 12902436"/>
              <a:gd name="connsiteY65" fmla="*/ 3358097 h 6858000"/>
              <a:gd name="connsiteX66" fmla="*/ 8882675 w 12902436"/>
              <a:gd name="connsiteY66" fmla="*/ 3358097 h 6858000"/>
              <a:gd name="connsiteX67" fmla="*/ 10104610 w 12902436"/>
              <a:gd name="connsiteY67" fmla="*/ 4054208 h 6858000"/>
              <a:gd name="connsiteX68" fmla="*/ 10357478 w 12902436"/>
              <a:gd name="connsiteY68" fmla="*/ 4054208 h 6858000"/>
              <a:gd name="connsiteX69" fmla="*/ 11056867 w 12902436"/>
              <a:gd name="connsiteY69" fmla="*/ 3657422 h 6858000"/>
              <a:gd name="connsiteX70" fmla="*/ 11090462 w 12902436"/>
              <a:gd name="connsiteY70" fmla="*/ 3657422 h 6858000"/>
              <a:gd name="connsiteX71" fmla="*/ 11789852 w 12902436"/>
              <a:gd name="connsiteY71" fmla="*/ 4054208 h 6858000"/>
              <a:gd name="connsiteX72" fmla="*/ 12043612 w 12902436"/>
              <a:gd name="connsiteY72" fmla="*/ 4054208 h 6858000"/>
              <a:gd name="connsiteX73" fmla="*/ 12204000 w 12902436"/>
              <a:gd name="connsiteY73" fmla="*/ 3962853 h 6858000"/>
              <a:gd name="connsiteX74" fmla="*/ 12204000 w 12902436"/>
              <a:gd name="connsiteY74" fmla="*/ 4199775 h 6858000"/>
              <a:gd name="connsiteX75" fmla="*/ 12043600 w 12902436"/>
              <a:gd name="connsiteY75" fmla="*/ 4290890 h 6858000"/>
              <a:gd name="connsiteX76" fmla="*/ 11789840 w 12902436"/>
              <a:gd name="connsiteY76" fmla="*/ 4290890 h 6858000"/>
              <a:gd name="connsiteX77" fmla="*/ 11090462 w 12902436"/>
              <a:gd name="connsiteY77" fmla="*/ 3894103 h 6858000"/>
              <a:gd name="connsiteX78" fmla="*/ 11056866 w 12902436"/>
              <a:gd name="connsiteY78" fmla="*/ 3894103 h 6858000"/>
              <a:gd name="connsiteX79" fmla="*/ 10357477 w 12902436"/>
              <a:gd name="connsiteY79" fmla="*/ 4290890 h 6858000"/>
              <a:gd name="connsiteX80" fmla="*/ 10104609 w 12902436"/>
              <a:gd name="connsiteY80" fmla="*/ 4290890 h 6858000"/>
              <a:gd name="connsiteX81" fmla="*/ 8882674 w 12902436"/>
              <a:gd name="connsiteY81" fmla="*/ 3594777 h 6858000"/>
              <a:gd name="connsiteX82" fmla="*/ 8629795 w 12902436"/>
              <a:gd name="connsiteY82" fmla="*/ 3594777 h 6858000"/>
              <a:gd name="connsiteX83" fmla="*/ 8250487 w 12902436"/>
              <a:gd name="connsiteY83" fmla="*/ 3809704 h 6858000"/>
              <a:gd name="connsiteX84" fmla="*/ 7997607 w 12902436"/>
              <a:gd name="connsiteY84" fmla="*/ 3809704 h 6858000"/>
              <a:gd name="connsiteX85" fmla="*/ 7298230 w 12902436"/>
              <a:gd name="connsiteY85" fmla="*/ 3415525 h 6858000"/>
              <a:gd name="connsiteX86" fmla="*/ 7281427 w 12902436"/>
              <a:gd name="connsiteY86" fmla="*/ 3410953 h 6858000"/>
              <a:gd name="connsiteX87" fmla="*/ 7264623 w 12902436"/>
              <a:gd name="connsiteY87" fmla="*/ 3415525 h 6858000"/>
              <a:gd name="connsiteX88" fmla="*/ 7176207 w 12902436"/>
              <a:gd name="connsiteY88" fmla="*/ 3467727 h 6858000"/>
              <a:gd name="connsiteX89" fmla="*/ 7145196 w 12902436"/>
              <a:gd name="connsiteY89" fmla="*/ 3556143 h 6858000"/>
              <a:gd name="connsiteX90" fmla="*/ 7171790 w 12902436"/>
              <a:gd name="connsiteY90" fmla="*/ 3584335 h 6858000"/>
              <a:gd name="connsiteX91" fmla="*/ 7997607 w 12902436"/>
              <a:gd name="connsiteY91" fmla="*/ 4053339 h 6858000"/>
              <a:gd name="connsiteX92" fmla="*/ 8250487 w 12902436"/>
              <a:gd name="connsiteY92" fmla="*/ 4053339 h 6858000"/>
              <a:gd name="connsiteX93" fmla="*/ 8629795 w 12902436"/>
              <a:gd name="connsiteY93" fmla="*/ 3838412 h 6858000"/>
              <a:gd name="connsiteX94" fmla="*/ 8882674 w 12902436"/>
              <a:gd name="connsiteY94" fmla="*/ 3838412 h 6858000"/>
              <a:gd name="connsiteX95" fmla="*/ 10104609 w 12902436"/>
              <a:gd name="connsiteY95" fmla="*/ 4534525 h 6858000"/>
              <a:gd name="connsiteX96" fmla="*/ 10357477 w 12902436"/>
              <a:gd name="connsiteY96" fmla="*/ 4534525 h 6858000"/>
              <a:gd name="connsiteX97" fmla="*/ 11056866 w 12902436"/>
              <a:gd name="connsiteY97" fmla="*/ 4136869 h 6858000"/>
              <a:gd name="connsiteX98" fmla="*/ 11090462 w 12902436"/>
              <a:gd name="connsiteY98" fmla="*/ 4136869 h 6858000"/>
              <a:gd name="connsiteX99" fmla="*/ 11789840 w 12902436"/>
              <a:gd name="connsiteY99" fmla="*/ 4534525 h 6858000"/>
              <a:gd name="connsiteX100" fmla="*/ 12043600 w 12902436"/>
              <a:gd name="connsiteY100" fmla="*/ 4534525 h 6858000"/>
              <a:gd name="connsiteX101" fmla="*/ 12204000 w 12902436"/>
              <a:gd name="connsiteY101" fmla="*/ 4443332 h 6858000"/>
              <a:gd name="connsiteX102" fmla="*/ 12204000 w 12902436"/>
              <a:gd name="connsiteY102" fmla="*/ 6858000 h 6858000"/>
              <a:gd name="connsiteX103" fmla="*/ 0 w 12902436"/>
              <a:gd name="connsiteY103" fmla="*/ 6858000 h 6858000"/>
              <a:gd name="connsiteX104" fmla="*/ 0 w 12902436"/>
              <a:gd name="connsiteY104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893581 w 12902436"/>
              <a:gd name="connsiteY34" fmla="*/ 3494110 h 6858000"/>
              <a:gd name="connsiteX35" fmla="*/ 12868549 w 12902436"/>
              <a:gd name="connsiteY35" fmla="*/ 3584335 h 6858000"/>
              <a:gd name="connsiteX36" fmla="*/ 12204000 w 12902436"/>
              <a:gd name="connsiteY36" fmla="*/ 3962853 h 6858000"/>
              <a:gd name="connsiteX37" fmla="*/ 12204000 w 12902436"/>
              <a:gd name="connsiteY37" fmla="*/ 3724080 h 6858000"/>
              <a:gd name="connsiteX38" fmla="*/ 12204000 w 12902436"/>
              <a:gd name="connsiteY38" fmla="*/ 2611736 h 6858000"/>
              <a:gd name="connsiteX39" fmla="*/ 12204000 w 12902436"/>
              <a:gd name="connsiteY39" fmla="*/ 3481835 h 6858000"/>
              <a:gd name="connsiteX40" fmla="*/ 12204000 w 12902436"/>
              <a:gd name="connsiteY40" fmla="*/ 2611736 h 6858000"/>
              <a:gd name="connsiteX41" fmla="*/ 10020610 w 12902436"/>
              <a:gd name="connsiteY41" fmla="*/ 2606016 h 6858000"/>
              <a:gd name="connsiteX42" fmla="*/ 10147050 w 12902436"/>
              <a:gd name="connsiteY42" fmla="*/ 2639361 h 6858000"/>
              <a:gd name="connsiteX43" fmla="*/ 11789852 w 12902436"/>
              <a:gd name="connsiteY43" fmla="*/ 3573023 h 6858000"/>
              <a:gd name="connsiteX44" fmla="*/ 12043612 w 12902436"/>
              <a:gd name="connsiteY44" fmla="*/ 3573023 h 6858000"/>
              <a:gd name="connsiteX45" fmla="*/ 12204000 w 12902436"/>
              <a:gd name="connsiteY45" fmla="*/ 3481835 h 6858000"/>
              <a:gd name="connsiteX46" fmla="*/ 12204000 w 12902436"/>
              <a:gd name="connsiteY46" fmla="*/ 3724080 h 6858000"/>
              <a:gd name="connsiteX47" fmla="*/ 12047148 w 12902436"/>
              <a:gd name="connsiteY47" fmla="*/ 3813181 h 6858000"/>
              <a:gd name="connsiteX48" fmla="*/ 11789852 w 12902436"/>
              <a:gd name="connsiteY48" fmla="*/ 3812312 h 6858000"/>
              <a:gd name="connsiteX49" fmla="*/ 9894170 w 12902436"/>
              <a:gd name="connsiteY49" fmla="*/ 2735072 h 6858000"/>
              <a:gd name="connsiteX50" fmla="*/ 9872709 w 12902436"/>
              <a:gd name="connsiteY50" fmla="*/ 2660481 h 6858000"/>
              <a:gd name="connsiteX51" fmla="*/ 9894170 w 12902436"/>
              <a:gd name="connsiteY51" fmla="*/ 2639361 h 6858000"/>
              <a:gd name="connsiteX52" fmla="*/ 10020610 w 12902436"/>
              <a:gd name="connsiteY52" fmla="*/ 2606016 h 6858000"/>
              <a:gd name="connsiteX53" fmla="*/ 0 w 12902436"/>
              <a:gd name="connsiteY53" fmla="*/ 0 h 6858000"/>
              <a:gd name="connsiteX54" fmla="*/ 12204000 w 12902436"/>
              <a:gd name="connsiteY54" fmla="*/ 0 h 6858000"/>
              <a:gd name="connsiteX55" fmla="*/ 12204000 w 12902436"/>
              <a:gd name="connsiteY55" fmla="*/ 2611736 h 6858000"/>
              <a:gd name="connsiteX56" fmla="*/ 10144395 w 12902436"/>
              <a:gd name="connsiteY56" fmla="*/ 1442037 h 6858000"/>
              <a:gd name="connsiteX57" fmla="*/ 10017955 w 12902436"/>
              <a:gd name="connsiteY57" fmla="*/ 1408700 h 6858000"/>
              <a:gd name="connsiteX58" fmla="*/ 9891515 w 12902436"/>
              <a:gd name="connsiteY58" fmla="*/ 1442037 h 6858000"/>
              <a:gd name="connsiteX59" fmla="*/ 7171790 w 12902436"/>
              <a:gd name="connsiteY59" fmla="*/ 2989150 h 6858000"/>
              <a:gd name="connsiteX60" fmla="*/ 7146758 w 12902436"/>
              <a:gd name="connsiteY60" fmla="*/ 3079375 h 6858000"/>
              <a:gd name="connsiteX61" fmla="*/ 7171790 w 12902436"/>
              <a:gd name="connsiteY61" fmla="*/ 3104007 h 6858000"/>
              <a:gd name="connsiteX62" fmla="*/ 7997608 w 12902436"/>
              <a:gd name="connsiteY62" fmla="*/ 3573023 h 6858000"/>
              <a:gd name="connsiteX63" fmla="*/ 8250487 w 12902436"/>
              <a:gd name="connsiteY63" fmla="*/ 3573023 h 6858000"/>
              <a:gd name="connsiteX64" fmla="*/ 8629795 w 12902436"/>
              <a:gd name="connsiteY64" fmla="*/ 3358097 h 6858000"/>
              <a:gd name="connsiteX65" fmla="*/ 8882675 w 12902436"/>
              <a:gd name="connsiteY65" fmla="*/ 3358097 h 6858000"/>
              <a:gd name="connsiteX66" fmla="*/ 10104610 w 12902436"/>
              <a:gd name="connsiteY66" fmla="*/ 4054208 h 6858000"/>
              <a:gd name="connsiteX67" fmla="*/ 10357478 w 12902436"/>
              <a:gd name="connsiteY67" fmla="*/ 4054208 h 6858000"/>
              <a:gd name="connsiteX68" fmla="*/ 11056867 w 12902436"/>
              <a:gd name="connsiteY68" fmla="*/ 3657422 h 6858000"/>
              <a:gd name="connsiteX69" fmla="*/ 11090462 w 12902436"/>
              <a:gd name="connsiteY69" fmla="*/ 3657422 h 6858000"/>
              <a:gd name="connsiteX70" fmla="*/ 11789852 w 12902436"/>
              <a:gd name="connsiteY70" fmla="*/ 4054208 h 6858000"/>
              <a:gd name="connsiteX71" fmla="*/ 12043612 w 12902436"/>
              <a:gd name="connsiteY71" fmla="*/ 4054208 h 6858000"/>
              <a:gd name="connsiteX72" fmla="*/ 12204000 w 12902436"/>
              <a:gd name="connsiteY72" fmla="*/ 3962853 h 6858000"/>
              <a:gd name="connsiteX73" fmla="*/ 12204000 w 12902436"/>
              <a:gd name="connsiteY73" fmla="*/ 4199775 h 6858000"/>
              <a:gd name="connsiteX74" fmla="*/ 12043600 w 12902436"/>
              <a:gd name="connsiteY74" fmla="*/ 4290890 h 6858000"/>
              <a:gd name="connsiteX75" fmla="*/ 11789840 w 12902436"/>
              <a:gd name="connsiteY75" fmla="*/ 4290890 h 6858000"/>
              <a:gd name="connsiteX76" fmla="*/ 11090462 w 12902436"/>
              <a:gd name="connsiteY76" fmla="*/ 3894103 h 6858000"/>
              <a:gd name="connsiteX77" fmla="*/ 11056866 w 12902436"/>
              <a:gd name="connsiteY77" fmla="*/ 3894103 h 6858000"/>
              <a:gd name="connsiteX78" fmla="*/ 10357477 w 12902436"/>
              <a:gd name="connsiteY78" fmla="*/ 4290890 h 6858000"/>
              <a:gd name="connsiteX79" fmla="*/ 10104609 w 12902436"/>
              <a:gd name="connsiteY79" fmla="*/ 4290890 h 6858000"/>
              <a:gd name="connsiteX80" fmla="*/ 8882674 w 12902436"/>
              <a:gd name="connsiteY80" fmla="*/ 3594777 h 6858000"/>
              <a:gd name="connsiteX81" fmla="*/ 8629795 w 12902436"/>
              <a:gd name="connsiteY81" fmla="*/ 3594777 h 6858000"/>
              <a:gd name="connsiteX82" fmla="*/ 8250487 w 12902436"/>
              <a:gd name="connsiteY82" fmla="*/ 3809704 h 6858000"/>
              <a:gd name="connsiteX83" fmla="*/ 7997607 w 12902436"/>
              <a:gd name="connsiteY83" fmla="*/ 3809704 h 6858000"/>
              <a:gd name="connsiteX84" fmla="*/ 7298230 w 12902436"/>
              <a:gd name="connsiteY84" fmla="*/ 3415525 h 6858000"/>
              <a:gd name="connsiteX85" fmla="*/ 7281427 w 12902436"/>
              <a:gd name="connsiteY85" fmla="*/ 3410953 h 6858000"/>
              <a:gd name="connsiteX86" fmla="*/ 7264623 w 12902436"/>
              <a:gd name="connsiteY86" fmla="*/ 3415525 h 6858000"/>
              <a:gd name="connsiteX87" fmla="*/ 7176207 w 12902436"/>
              <a:gd name="connsiteY87" fmla="*/ 3467727 h 6858000"/>
              <a:gd name="connsiteX88" fmla="*/ 7145196 w 12902436"/>
              <a:gd name="connsiteY88" fmla="*/ 3556143 h 6858000"/>
              <a:gd name="connsiteX89" fmla="*/ 7171790 w 12902436"/>
              <a:gd name="connsiteY89" fmla="*/ 3584335 h 6858000"/>
              <a:gd name="connsiteX90" fmla="*/ 7997607 w 12902436"/>
              <a:gd name="connsiteY90" fmla="*/ 4053339 h 6858000"/>
              <a:gd name="connsiteX91" fmla="*/ 8250487 w 12902436"/>
              <a:gd name="connsiteY91" fmla="*/ 4053339 h 6858000"/>
              <a:gd name="connsiteX92" fmla="*/ 8629795 w 12902436"/>
              <a:gd name="connsiteY92" fmla="*/ 3838412 h 6858000"/>
              <a:gd name="connsiteX93" fmla="*/ 8882674 w 12902436"/>
              <a:gd name="connsiteY93" fmla="*/ 3838412 h 6858000"/>
              <a:gd name="connsiteX94" fmla="*/ 10104609 w 12902436"/>
              <a:gd name="connsiteY94" fmla="*/ 4534525 h 6858000"/>
              <a:gd name="connsiteX95" fmla="*/ 10357477 w 12902436"/>
              <a:gd name="connsiteY95" fmla="*/ 4534525 h 6858000"/>
              <a:gd name="connsiteX96" fmla="*/ 11056866 w 12902436"/>
              <a:gd name="connsiteY96" fmla="*/ 4136869 h 6858000"/>
              <a:gd name="connsiteX97" fmla="*/ 11090462 w 12902436"/>
              <a:gd name="connsiteY97" fmla="*/ 4136869 h 6858000"/>
              <a:gd name="connsiteX98" fmla="*/ 11789840 w 12902436"/>
              <a:gd name="connsiteY98" fmla="*/ 4534525 h 6858000"/>
              <a:gd name="connsiteX99" fmla="*/ 12043600 w 12902436"/>
              <a:gd name="connsiteY99" fmla="*/ 4534525 h 6858000"/>
              <a:gd name="connsiteX100" fmla="*/ 12204000 w 12902436"/>
              <a:gd name="connsiteY100" fmla="*/ 4443332 h 6858000"/>
              <a:gd name="connsiteX101" fmla="*/ 12204000 w 12902436"/>
              <a:gd name="connsiteY101" fmla="*/ 6858000 h 6858000"/>
              <a:gd name="connsiteX102" fmla="*/ 0 w 12902436"/>
              <a:gd name="connsiteY102" fmla="*/ 6858000 h 6858000"/>
              <a:gd name="connsiteX103" fmla="*/ 0 w 12902436"/>
              <a:gd name="connsiteY103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868549 w 12902313"/>
              <a:gd name="connsiteY34" fmla="*/ 3584335 h 6858000"/>
              <a:gd name="connsiteX35" fmla="*/ 12204000 w 12902313"/>
              <a:gd name="connsiteY35" fmla="*/ 3962853 h 6858000"/>
              <a:gd name="connsiteX36" fmla="*/ 12204000 w 12902313"/>
              <a:gd name="connsiteY36" fmla="*/ 3724080 h 6858000"/>
              <a:gd name="connsiteX37" fmla="*/ 12204000 w 12902313"/>
              <a:gd name="connsiteY37" fmla="*/ 2611736 h 6858000"/>
              <a:gd name="connsiteX38" fmla="*/ 12204000 w 12902313"/>
              <a:gd name="connsiteY38" fmla="*/ 3481835 h 6858000"/>
              <a:gd name="connsiteX39" fmla="*/ 12204000 w 12902313"/>
              <a:gd name="connsiteY39" fmla="*/ 2611736 h 6858000"/>
              <a:gd name="connsiteX40" fmla="*/ 10020610 w 12902313"/>
              <a:gd name="connsiteY40" fmla="*/ 2606016 h 6858000"/>
              <a:gd name="connsiteX41" fmla="*/ 10147050 w 12902313"/>
              <a:gd name="connsiteY41" fmla="*/ 2639361 h 6858000"/>
              <a:gd name="connsiteX42" fmla="*/ 11789852 w 12902313"/>
              <a:gd name="connsiteY42" fmla="*/ 3573023 h 6858000"/>
              <a:gd name="connsiteX43" fmla="*/ 12043612 w 12902313"/>
              <a:gd name="connsiteY43" fmla="*/ 3573023 h 6858000"/>
              <a:gd name="connsiteX44" fmla="*/ 12204000 w 12902313"/>
              <a:gd name="connsiteY44" fmla="*/ 3481835 h 6858000"/>
              <a:gd name="connsiteX45" fmla="*/ 12204000 w 12902313"/>
              <a:gd name="connsiteY45" fmla="*/ 3724080 h 6858000"/>
              <a:gd name="connsiteX46" fmla="*/ 12047148 w 12902313"/>
              <a:gd name="connsiteY46" fmla="*/ 3813181 h 6858000"/>
              <a:gd name="connsiteX47" fmla="*/ 11789852 w 12902313"/>
              <a:gd name="connsiteY47" fmla="*/ 3812312 h 6858000"/>
              <a:gd name="connsiteX48" fmla="*/ 9894170 w 12902313"/>
              <a:gd name="connsiteY48" fmla="*/ 2735072 h 6858000"/>
              <a:gd name="connsiteX49" fmla="*/ 9872709 w 12902313"/>
              <a:gd name="connsiteY49" fmla="*/ 2660481 h 6858000"/>
              <a:gd name="connsiteX50" fmla="*/ 9894170 w 12902313"/>
              <a:gd name="connsiteY50" fmla="*/ 2639361 h 6858000"/>
              <a:gd name="connsiteX51" fmla="*/ 10020610 w 12902313"/>
              <a:gd name="connsiteY51" fmla="*/ 2606016 h 6858000"/>
              <a:gd name="connsiteX52" fmla="*/ 0 w 12902313"/>
              <a:gd name="connsiteY52" fmla="*/ 0 h 6858000"/>
              <a:gd name="connsiteX53" fmla="*/ 12204000 w 12902313"/>
              <a:gd name="connsiteY53" fmla="*/ 0 h 6858000"/>
              <a:gd name="connsiteX54" fmla="*/ 12204000 w 12902313"/>
              <a:gd name="connsiteY54" fmla="*/ 2611736 h 6858000"/>
              <a:gd name="connsiteX55" fmla="*/ 10144395 w 12902313"/>
              <a:gd name="connsiteY55" fmla="*/ 1442037 h 6858000"/>
              <a:gd name="connsiteX56" fmla="*/ 10017955 w 12902313"/>
              <a:gd name="connsiteY56" fmla="*/ 1408700 h 6858000"/>
              <a:gd name="connsiteX57" fmla="*/ 9891515 w 12902313"/>
              <a:gd name="connsiteY57" fmla="*/ 1442037 h 6858000"/>
              <a:gd name="connsiteX58" fmla="*/ 7171790 w 12902313"/>
              <a:gd name="connsiteY58" fmla="*/ 2989150 h 6858000"/>
              <a:gd name="connsiteX59" fmla="*/ 7146758 w 12902313"/>
              <a:gd name="connsiteY59" fmla="*/ 3079375 h 6858000"/>
              <a:gd name="connsiteX60" fmla="*/ 7171790 w 12902313"/>
              <a:gd name="connsiteY60" fmla="*/ 3104007 h 6858000"/>
              <a:gd name="connsiteX61" fmla="*/ 7997608 w 12902313"/>
              <a:gd name="connsiteY61" fmla="*/ 3573023 h 6858000"/>
              <a:gd name="connsiteX62" fmla="*/ 8250487 w 12902313"/>
              <a:gd name="connsiteY62" fmla="*/ 3573023 h 6858000"/>
              <a:gd name="connsiteX63" fmla="*/ 8629795 w 12902313"/>
              <a:gd name="connsiteY63" fmla="*/ 3358097 h 6858000"/>
              <a:gd name="connsiteX64" fmla="*/ 8882675 w 12902313"/>
              <a:gd name="connsiteY64" fmla="*/ 3358097 h 6858000"/>
              <a:gd name="connsiteX65" fmla="*/ 10104610 w 12902313"/>
              <a:gd name="connsiteY65" fmla="*/ 4054208 h 6858000"/>
              <a:gd name="connsiteX66" fmla="*/ 10357478 w 12902313"/>
              <a:gd name="connsiteY66" fmla="*/ 4054208 h 6858000"/>
              <a:gd name="connsiteX67" fmla="*/ 11056867 w 12902313"/>
              <a:gd name="connsiteY67" fmla="*/ 3657422 h 6858000"/>
              <a:gd name="connsiteX68" fmla="*/ 11090462 w 12902313"/>
              <a:gd name="connsiteY68" fmla="*/ 3657422 h 6858000"/>
              <a:gd name="connsiteX69" fmla="*/ 11789852 w 12902313"/>
              <a:gd name="connsiteY69" fmla="*/ 4054208 h 6858000"/>
              <a:gd name="connsiteX70" fmla="*/ 12043612 w 12902313"/>
              <a:gd name="connsiteY70" fmla="*/ 4054208 h 6858000"/>
              <a:gd name="connsiteX71" fmla="*/ 12204000 w 12902313"/>
              <a:gd name="connsiteY71" fmla="*/ 3962853 h 6858000"/>
              <a:gd name="connsiteX72" fmla="*/ 12204000 w 12902313"/>
              <a:gd name="connsiteY72" fmla="*/ 4199775 h 6858000"/>
              <a:gd name="connsiteX73" fmla="*/ 12043600 w 12902313"/>
              <a:gd name="connsiteY73" fmla="*/ 4290890 h 6858000"/>
              <a:gd name="connsiteX74" fmla="*/ 11789840 w 12902313"/>
              <a:gd name="connsiteY74" fmla="*/ 4290890 h 6858000"/>
              <a:gd name="connsiteX75" fmla="*/ 11090462 w 12902313"/>
              <a:gd name="connsiteY75" fmla="*/ 3894103 h 6858000"/>
              <a:gd name="connsiteX76" fmla="*/ 11056866 w 12902313"/>
              <a:gd name="connsiteY76" fmla="*/ 3894103 h 6858000"/>
              <a:gd name="connsiteX77" fmla="*/ 10357477 w 12902313"/>
              <a:gd name="connsiteY77" fmla="*/ 4290890 h 6858000"/>
              <a:gd name="connsiteX78" fmla="*/ 10104609 w 12902313"/>
              <a:gd name="connsiteY78" fmla="*/ 4290890 h 6858000"/>
              <a:gd name="connsiteX79" fmla="*/ 8882674 w 12902313"/>
              <a:gd name="connsiteY79" fmla="*/ 3594777 h 6858000"/>
              <a:gd name="connsiteX80" fmla="*/ 8629795 w 12902313"/>
              <a:gd name="connsiteY80" fmla="*/ 3594777 h 6858000"/>
              <a:gd name="connsiteX81" fmla="*/ 8250487 w 12902313"/>
              <a:gd name="connsiteY81" fmla="*/ 3809704 h 6858000"/>
              <a:gd name="connsiteX82" fmla="*/ 7997607 w 12902313"/>
              <a:gd name="connsiteY82" fmla="*/ 3809704 h 6858000"/>
              <a:gd name="connsiteX83" fmla="*/ 7298230 w 12902313"/>
              <a:gd name="connsiteY83" fmla="*/ 3415525 h 6858000"/>
              <a:gd name="connsiteX84" fmla="*/ 7281427 w 12902313"/>
              <a:gd name="connsiteY84" fmla="*/ 3410953 h 6858000"/>
              <a:gd name="connsiteX85" fmla="*/ 7264623 w 12902313"/>
              <a:gd name="connsiteY85" fmla="*/ 3415525 h 6858000"/>
              <a:gd name="connsiteX86" fmla="*/ 7176207 w 12902313"/>
              <a:gd name="connsiteY86" fmla="*/ 3467727 h 6858000"/>
              <a:gd name="connsiteX87" fmla="*/ 7145196 w 12902313"/>
              <a:gd name="connsiteY87" fmla="*/ 3556143 h 6858000"/>
              <a:gd name="connsiteX88" fmla="*/ 7171790 w 12902313"/>
              <a:gd name="connsiteY88" fmla="*/ 3584335 h 6858000"/>
              <a:gd name="connsiteX89" fmla="*/ 7997607 w 12902313"/>
              <a:gd name="connsiteY89" fmla="*/ 4053339 h 6858000"/>
              <a:gd name="connsiteX90" fmla="*/ 8250487 w 12902313"/>
              <a:gd name="connsiteY90" fmla="*/ 4053339 h 6858000"/>
              <a:gd name="connsiteX91" fmla="*/ 8629795 w 12902313"/>
              <a:gd name="connsiteY91" fmla="*/ 3838412 h 6858000"/>
              <a:gd name="connsiteX92" fmla="*/ 8882674 w 12902313"/>
              <a:gd name="connsiteY92" fmla="*/ 3838412 h 6858000"/>
              <a:gd name="connsiteX93" fmla="*/ 10104609 w 12902313"/>
              <a:gd name="connsiteY93" fmla="*/ 4534525 h 6858000"/>
              <a:gd name="connsiteX94" fmla="*/ 10357477 w 12902313"/>
              <a:gd name="connsiteY94" fmla="*/ 4534525 h 6858000"/>
              <a:gd name="connsiteX95" fmla="*/ 11056866 w 12902313"/>
              <a:gd name="connsiteY95" fmla="*/ 4136869 h 6858000"/>
              <a:gd name="connsiteX96" fmla="*/ 11090462 w 12902313"/>
              <a:gd name="connsiteY96" fmla="*/ 4136869 h 6858000"/>
              <a:gd name="connsiteX97" fmla="*/ 11789840 w 12902313"/>
              <a:gd name="connsiteY97" fmla="*/ 4534525 h 6858000"/>
              <a:gd name="connsiteX98" fmla="*/ 12043600 w 12902313"/>
              <a:gd name="connsiteY98" fmla="*/ 4534525 h 6858000"/>
              <a:gd name="connsiteX99" fmla="*/ 12204000 w 12902313"/>
              <a:gd name="connsiteY99" fmla="*/ 4443332 h 6858000"/>
              <a:gd name="connsiteX100" fmla="*/ 12204000 w 12902313"/>
              <a:gd name="connsiteY100" fmla="*/ 6858000 h 6858000"/>
              <a:gd name="connsiteX101" fmla="*/ 0 w 12902313"/>
              <a:gd name="connsiteY101" fmla="*/ 6858000 h 6858000"/>
              <a:gd name="connsiteX102" fmla="*/ 0 w 12902313"/>
              <a:gd name="connsiteY102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204000 w 12902313"/>
              <a:gd name="connsiteY34" fmla="*/ 3962853 h 6858000"/>
              <a:gd name="connsiteX35" fmla="*/ 12204000 w 12902313"/>
              <a:gd name="connsiteY35" fmla="*/ 3724080 h 6858000"/>
              <a:gd name="connsiteX36" fmla="*/ 12204000 w 12902313"/>
              <a:gd name="connsiteY36" fmla="*/ 2611736 h 6858000"/>
              <a:gd name="connsiteX37" fmla="*/ 12204000 w 12902313"/>
              <a:gd name="connsiteY37" fmla="*/ 3481835 h 6858000"/>
              <a:gd name="connsiteX38" fmla="*/ 12204000 w 12902313"/>
              <a:gd name="connsiteY38" fmla="*/ 2611736 h 6858000"/>
              <a:gd name="connsiteX39" fmla="*/ 10020610 w 12902313"/>
              <a:gd name="connsiteY39" fmla="*/ 2606016 h 6858000"/>
              <a:gd name="connsiteX40" fmla="*/ 10147050 w 12902313"/>
              <a:gd name="connsiteY40" fmla="*/ 2639361 h 6858000"/>
              <a:gd name="connsiteX41" fmla="*/ 11789852 w 12902313"/>
              <a:gd name="connsiteY41" fmla="*/ 3573023 h 6858000"/>
              <a:gd name="connsiteX42" fmla="*/ 12043612 w 12902313"/>
              <a:gd name="connsiteY42" fmla="*/ 3573023 h 6858000"/>
              <a:gd name="connsiteX43" fmla="*/ 12204000 w 12902313"/>
              <a:gd name="connsiteY43" fmla="*/ 3481835 h 6858000"/>
              <a:gd name="connsiteX44" fmla="*/ 12204000 w 12902313"/>
              <a:gd name="connsiteY44" fmla="*/ 3724080 h 6858000"/>
              <a:gd name="connsiteX45" fmla="*/ 12047148 w 12902313"/>
              <a:gd name="connsiteY45" fmla="*/ 3813181 h 6858000"/>
              <a:gd name="connsiteX46" fmla="*/ 11789852 w 12902313"/>
              <a:gd name="connsiteY46" fmla="*/ 3812312 h 6858000"/>
              <a:gd name="connsiteX47" fmla="*/ 9894170 w 12902313"/>
              <a:gd name="connsiteY47" fmla="*/ 2735072 h 6858000"/>
              <a:gd name="connsiteX48" fmla="*/ 9872709 w 12902313"/>
              <a:gd name="connsiteY48" fmla="*/ 2660481 h 6858000"/>
              <a:gd name="connsiteX49" fmla="*/ 9894170 w 12902313"/>
              <a:gd name="connsiteY49" fmla="*/ 2639361 h 6858000"/>
              <a:gd name="connsiteX50" fmla="*/ 10020610 w 12902313"/>
              <a:gd name="connsiteY50" fmla="*/ 2606016 h 6858000"/>
              <a:gd name="connsiteX51" fmla="*/ 0 w 12902313"/>
              <a:gd name="connsiteY51" fmla="*/ 0 h 6858000"/>
              <a:gd name="connsiteX52" fmla="*/ 12204000 w 12902313"/>
              <a:gd name="connsiteY52" fmla="*/ 0 h 6858000"/>
              <a:gd name="connsiteX53" fmla="*/ 12204000 w 12902313"/>
              <a:gd name="connsiteY53" fmla="*/ 2611736 h 6858000"/>
              <a:gd name="connsiteX54" fmla="*/ 10144395 w 12902313"/>
              <a:gd name="connsiteY54" fmla="*/ 1442037 h 6858000"/>
              <a:gd name="connsiteX55" fmla="*/ 10017955 w 12902313"/>
              <a:gd name="connsiteY55" fmla="*/ 1408700 h 6858000"/>
              <a:gd name="connsiteX56" fmla="*/ 9891515 w 12902313"/>
              <a:gd name="connsiteY56" fmla="*/ 1442037 h 6858000"/>
              <a:gd name="connsiteX57" fmla="*/ 7171790 w 12902313"/>
              <a:gd name="connsiteY57" fmla="*/ 2989150 h 6858000"/>
              <a:gd name="connsiteX58" fmla="*/ 7146758 w 12902313"/>
              <a:gd name="connsiteY58" fmla="*/ 3079375 h 6858000"/>
              <a:gd name="connsiteX59" fmla="*/ 7171790 w 12902313"/>
              <a:gd name="connsiteY59" fmla="*/ 3104007 h 6858000"/>
              <a:gd name="connsiteX60" fmla="*/ 7997608 w 12902313"/>
              <a:gd name="connsiteY60" fmla="*/ 3573023 h 6858000"/>
              <a:gd name="connsiteX61" fmla="*/ 8250487 w 12902313"/>
              <a:gd name="connsiteY61" fmla="*/ 3573023 h 6858000"/>
              <a:gd name="connsiteX62" fmla="*/ 8629795 w 12902313"/>
              <a:gd name="connsiteY62" fmla="*/ 3358097 h 6858000"/>
              <a:gd name="connsiteX63" fmla="*/ 8882675 w 12902313"/>
              <a:gd name="connsiteY63" fmla="*/ 3358097 h 6858000"/>
              <a:gd name="connsiteX64" fmla="*/ 10104610 w 12902313"/>
              <a:gd name="connsiteY64" fmla="*/ 4054208 h 6858000"/>
              <a:gd name="connsiteX65" fmla="*/ 10357478 w 12902313"/>
              <a:gd name="connsiteY65" fmla="*/ 4054208 h 6858000"/>
              <a:gd name="connsiteX66" fmla="*/ 11056867 w 12902313"/>
              <a:gd name="connsiteY66" fmla="*/ 3657422 h 6858000"/>
              <a:gd name="connsiteX67" fmla="*/ 11090462 w 12902313"/>
              <a:gd name="connsiteY67" fmla="*/ 3657422 h 6858000"/>
              <a:gd name="connsiteX68" fmla="*/ 11789852 w 12902313"/>
              <a:gd name="connsiteY68" fmla="*/ 4054208 h 6858000"/>
              <a:gd name="connsiteX69" fmla="*/ 12043612 w 12902313"/>
              <a:gd name="connsiteY69" fmla="*/ 4054208 h 6858000"/>
              <a:gd name="connsiteX70" fmla="*/ 12204000 w 12902313"/>
              <a:gd name="connsiteY70" fmla="*/ 3962853 h 6858000"/>
              <a:gd name="connsiteX71" fmla="*/ 12204000 w 12902313"/>
              <a:gd name="connsiteY71" fmla="*/ 4199775 h 6858000"/>
              <a:gd name="connsiteX72" fmla="*/ 12043600 w 12902313"/>
              <a:gd name="connsiteY72" fmla="*/ 4290890 h 6858000"/>
              <a:gd name="connsiteX73" fmla="*/ 11789840 w 12902313"/>
              <a:gd name="connsiteY73" fmla="*/ 4290890 h 6858000"/>
              <a:gd name="connsiteX74" fmla="*/ 11090462 w 12902313"/>
              <a:gd name="connsiteY74" fmla="*/ 3894103 h 6858000"/>
              <a:gd name="connsiteX75" fmla="*/ 11056866 w 12902313"/>
              <a:gd name="connsiteY75" fmla="*/ 3894103 h 6858000"/>
              <a:gd name="connsiteX76" fmla="*/ 10357477 w 12902313"/>
              <a:gd name="connsiteY76" fmla="*/ 4290890 h 6858000"/>
              <a:gd name="connsiteX77" fmla="*/ 10104609 w 12902313"/>
              <a:gd name="connsiteY77" fmla="*/ 4290890 h 6858000"/>
              <a:gd name="connsiteX78" fmla="*/ 8882674 w 12902313"/>
              <a:gd name="connsiteY78" fmla="*/ 3594777 h 6858000"/>
              <a:gd name="connsiteX79" fmla="*/ 8629795 w 12902313"/>
              <a:gd name="connsiteY79" fmla="*/ 3594777 h 6858000"/>
              <a:gd name="connsiteX80" fmla="*/ 8250487 w 12902313"/>
              <a:gd name="connsiteY80" fmla="*/ 3809704 h 6858000"/>
              <a:gd name="connsiteX81" fmla="*/ 7997607 w 12902313"/>
              <a:gd name="connsiteY81" fmla="*/ 3809704 h 6858000"/>
              <a:gd name="connsiteX82" fmla="*/ 7298230 w 12902313"/>
              <a:gd name="connsiteY82" fmla="*/ 3415525 h 6858000"/>
              <a:gd name="connsiteX83" fmla="*/ 7281427 w 12902313"/>
              <a:gd name="connsiteY83" fmla="*/ 3410953 h 6858000"/>
              <a:gd name="connsiteX84" fmla="*/ 7264623 w 12902313"/>
              <a:gd name="connsiteY84" fmla="*/ 3415525 h 6858000"/>
              <a:gd name="connsiteX85" fmla="*/ 7176207 w 12902313"/>
              <a:gd name="connsiteY85" fmla="*/ 3467727 h 6858000"/>
              <a:gd name="connsiteX86" fmla="*/ 7145196 w 12902313"/>
              <a:gd name="connsiteY86" fmla="*/ 3556143 h 6858000"/>
              <a:gd name="connsiteX87" fmla="*/ 7171790 w 12902313"/>
              <a:gd name="connsiteY87" fmla="*/ 3584335 h 6858000"/>
              <a:gd name="connsiteX88" fmla="*/ 7997607 w 12902313"/>
              <a:gd name="connsiteY88" fmla="*/ 4053339 h 6858000"/>
              <a:gd name="connsiteX89" fmla="*/ 8250487 w 12902313"/>
              <a:gd name="connsiteY89" fmla="*/ 4053339 h 6858000"/>
              <a:gd name="connsiteX90" fmla="*/ 8629795 w 12902313"/>
              <a:gd name="connsiteY90" fmla="*/ 3838412 h 6858000"/>
              <a:gd name="connsiteX91" fmla="*/ 8882674 w 12902313"/>
              <a:gd name="connsiteY91" fmla="*/ 3838412 h 6858000"/>
              <a:gd name="connsiteX92" fmla="*/ 10104609 w 12902313"/>
              <a:gd name="connsiteY92" fmla="*/ 4534525 h 6858000"/>
              <a:gd name="connsiteX93" fmla="*/ 10357477 w 12902313"/>
              <a:gd name="connsiteY93" fmla="*/ 4534525 h 6858000"/>
              <a:gd name="connsiteX94" fmla="*/ 11056866 w 12902313"/>
              <a:gd name="connsiteY94" fmla="*/ 4136869 h 6858000"/>
              <a:gd name="connsiteX95" fmla="*/ 11090462 w 12902313"/>
              <a:gd name="connsiteY95" fmla="*/ 4136869 h 6858000"/>
              <a:gd name="connsiteX96" fmla="*/ 11789840 w 12902313"/>
              <a:gd name="connsiteY96" fmla="*/ 4534525 h 6858000"/>
              <a:gd name="connsiteX97" fmla="*/ 12043600 w 12902313"/>
              <a:gd name="connsiteY97" fmla="*/ 4534525 h 6858000"/>
              <a:gd name="connsiteX98" fmla="*/ 12204000 w 12902313"/>
              <a:gd name="connsiteY98" fmla="*/ 4443332 h 6858000"/>
              <a:gd name="connsiteX99" fmla="*/ 12204000 w 12902313"/>
              <a:gd name="connsiteY99" fmla="*/ 6858000 h 6858000"/>
              <a:gd name="connsiteX100" fmla="*/ 0 w 12902313"/>
              <a:gd name="connsiteY100" fmla="*/ 6858000 h 6858000"/>
              <a:gd name="connsiteX101" fmla="*/ 0 w 12902313"/>
              <a:gd name="connsiteY101" fmla="*/ 0 h 6858000"/>
              <a:gd name="connsiteX0" fmla="*/ 12742108 w 12902313"/>
              <a:gd name="connsiteY0" fmla="*/ 3894103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7281425 w 12902313"/>
              <a:gd name="connsiteY8" fmla="*/ 3889531 h 6858000"/>
              <a:gd name="connsiteX9" fmla="*/ 7264623 w 12902313"/>
              <a:gd name="connsiteY9" fmla="*/ 3894104 h 6858000"/>
              <a:gd name="connsiteX10" fmla="*/ 7176207 w 12902313"/>
              <a:gd name="connsiteY10" fmla="*/ 3946305 h 6858000"/>
              <a:gd name="connsiteX11" fmla="*/ 7151727 w 12902313"/>
              <a:gd name="connsiteY11" fmla="*/ 4037952 h 6858000"/>
              <a:gd name="connsiteX12" fmla="*/ 7176207 w 12902313"/>
              <a:gd name="connsiteY12" fmla="*/ 4062044 h 6858000"/>
              <a:gd name="connsiteX13" fmla="*/ 8002024 w 12902313"/>
              <a:gd name="connsiteY13" fmla="*/ 4531048 h 6858000"/>
              <a:gd name="connsiteX14" fmla="*/ 8254904 w 12902313"/>
              <a:gd name="connsiteY14" fmla="*/ 4531048 h 6858000"/>
              <a:gd name="connsiteX15" fmla="*/ 8634212 w 12902313"/>
              <a:gd name="connsiteY15" fmla="*/ 4315252 h 6858000"/>
              <a:gd name="connsiteX16" fmla="*/ 8887091 w 12902313"/>
              <a:gd name="connsiteY16" fmla="*/ 4315252 h 6858000"/>
              <a:gd name="connsiteX17" fmla="*/ 10109026 w 12902313"/>
              <a:gd name="connsiteY17" fmla="*/ 5011364 h 6858000"/>
              <a:gd name="connsiteX18" fmla="*/ 10361894 w 12902313"/>
              <a:gd name="connsiteY18" fmla="*/ 5011364 h 6858000"/>
              <a:gd name="connsiteX19" fmla="*/ 11183295 w 12902313"/>
              <a:gd name="connsiteY19" fmla="*/ 4541490 h 6858000"/>
              <a:gd name="connsiteX20" fmla="*/ 11208339 w 12902313"/>
              <a:gd name="connsiteY20" fmla="*/ 4451277 h 6858000"/>
              <a:gd name="connsiteX21" fmla="*/ 11183295 w 12902313"/>
              <a:gd name="connsiteY21" fmla="*/ 4426633 h 6858000"/>
              <a:gd name="connsiteX22" fmla="*/ 11094879 w 12902313"/>
              <a:gd name="connsiteY22" fmla="*/ 4373550 h 6858000"/>
              <a:gd name="connsiteX23" fmla="*/ 11061284 w 12902313"/>
              <a:gd name="connsiteY23" fmla="*/ 4373550 h 6858000"/>
              <a:gd name="connsiteX24" fmla="*/ 10361894 w 12902313"/>
              <a:gd name="connsiteY24" fmla="*/ 4771206 h 6858000"/>
              <a:gd name="connsiteX25" fmla="*/ 10104598 w 12902313"/>
              <a:gd name="connsiteY25" fmla="*/ 4770336 h 6858000"/>
              <a:gd name="connsiteX26" fmla="*/ 8882675 w 12902313"/>
              <a:gd name="connsiteY26" fmla="*/ 4074225 h 6858000"/>
              <a:gd name="connsiteX27" fmla="*/ 8629795 w 12902313"/>
              <a:gd name="connsiteY27" fmla="*/ 4074225 h 6858000"/>
              <a:gd name="connsiteX28" fmla="*/ 8250487 w 12902313"/>
              <a:gd name="connsiteY28" fmla="*/ 4289151 h 6858000"/>
              <a:gd name="connsiteX29" fmla="*/ 7997608 w 12902313"/>
              <a:gd name="connsiteY29" fmla="*/ 4289151 h 6858000"/>
              <a:gd name="connsiteX30" fmla="*/ 7298218 w 12902313"/>
              <a:gd name="connsiteY30" fmla="*/ 3894104 h 6858000"/>
              <a:gd name="connsiteX31" fmla="*/ 7281425 w 12902313"/>
              <a:gd name="connsiteY31" fmla="*/ 3889531 h 6858000"/>
              <a:gd name="connsiteX32" fmla="*/ 12204000 w 12902313"/>
              <a:gd name="connsiteY32" fmla="*/ 3724080 h 6858000"/>
              <a:gd name="connsiteX33" fmla="*/ 12204000 w 12902313"/>
              <a:gd name="connsiteY33" fmla="*/ 3962853 h 6858000"/>
              <a:gd name="connsiteX34" fmla="*/ 12204000 w 12902313"/>
              <a:gd name="connsiteY34" fmla="*/ 3724080 h 6858000"/>
              <a:gd name="connsiteX35" fmla="*/ 12204000 w 12902313"/>
              <a:gd name="connsiteY35" fmla="*/ 2611736 h 6858000"/>
              <a:gd name="connsiteX36" fmla="*/ 12204000 w 12902313"/>
              <a:gd name="connsiteY36" fmla="*/ 3481835 h 6858000"/>
              <a:gd name="connsiteX37" fmla="*/ 12204000 w 12902313"/>
              <a:gd name="connsiteY37" fmla="*/ 2611736 h 6858000"/>
              <a:gd name="connsiteX38" fmla="*/ 10020610 w 12902313"/>
              <a:gd name="connsiteY38" fmla="*/ 2606016 h 6858000"/>
              <a:gd name="connsiteX39" fmla="*/ 10147050 w 12902313"/>
              <a:gd name="connsiteY39" fmla="*/ 2639361 h 6858000"/>
              <a:gd name="connsiteX40" fmla="*/ 11789852 w 12902313"/>
              <a:gd name="connsiteY40" fmla="*/ 3573023 h 6858000"/>
              <a:gd name="connsiteX41" fmla="*/ 12043612 w 12902313"/>
              <a:gd name="connsiteY41" fmla="*/ 3573023 h 6858000"/>
              <a:gd name="connsiteX42" fmla="*/ 12204000 w 12902313"/>
              <a:gd name="connsiteY42" fmla="*/ 3481835 h 6858000"/>
              <a:gd name="connsiteX43" fmla="*/ 12204000 w 12902313"/>
              <a:gd name="connsiteY43" fmla="*/ 3724080 h 6858000"/>
              <a:gd name="connsiteX44" fmla="*/ 12047148 w 12902313"/>
              <a:gd name="connsiteY44" fmla="*/ 3813181 h 6858000"/>
              <a:gd name="connsiteX45" fmla="*/ 11789852 w 12902313"/>
              <a:gd name="connsiteY45" fmla="*/ 3812312 h 6858000"/>
              <a:gd name="connsiteX46" fmla="*/ 9894170 w 12902313"/>
              <a:gd name="connsiteY46" fmla="*/ 2735072 h 6858000"/>
              <a:gd name="connsiteX47" fmla="*/ 9872709 w 12902313"/>
              <a:gd name="connsiteY47" fmla="*/ 2660481 h 6858000"/>
              <a:gd name="connsiteX48" fmla="*/ 9894170 w 12902313"/>
              <a:gd name="connsiteY48" fmla="*/ 2639361 h 6858000"/>
              <a:gd name="connsiteX49" fmla="*/ 10020610 w 12902313"/>
              <a:gd name="connsiteY49" fmla="*/ 2606016 h 6858000"/>
              <a:gd name="connsiteX50" fmla="*/ 0 w 12902313"/>
              <a:gd name="connsiteY50" fmla="*/ 0 h 6858000"/>
              <a:gd name="connsiteX51" fmla="*/ 12204000 w 12902313"/>
              <a:gd name="connsiteY51" fmla="*/ 0 h 6858000"/>
              <a:gd name="connsiteX52" fmla="*/ 12204000 w 12902313"/>
              <a:gd name="connsiteY52" fmla="*/ 2611736 h 6858000"/>
              <a:gd name="connsiteX53" fmla="*/ 10144395 w 12902313"/>
              <a:gd name="connsiteY53" fmla="*/ 1442037 h 6858000"/>
              <a:gd name="connsiteX54" fmla="*/ 10017955 w 12902313"/>
              <a:gd name="connsiteY54" fmla="*/ 1408700 h 6858000"/>
              <a:gd name="connsiteX55" fmla="*/ 9891515 w 12902313"/>
              <a:gd name="connsiteY55" fmla="*/ 1442037 h 6858000"/>
              <a:gd name="connsiteX56" fmla="*/ 7171790 w 12902313"/>
              <a:gd name="connsiteY56" fmla="*/ 2989150 h 6858000"/>
              <a:gd name="connsiteX57" fmla="*/ 7146758 w 12902313"/>
              <a:gd name="connsiteY57" fmla="*/ 3079375 h 6858000"/>
              <a:gd name="connsiteX58" fmla="*/ 7171790 w 12902313"/>
              <a:gd name="connsiteY58" fmla="*/ 3104007 h 6858000"/>
              <a:gd name="connsiteX59" fmla="*/ 7997608 w 12902313"/>
              <a:gd name="connsiteY59" fmla="*/ 3573023 h 6858000"/>
              <a:gd name="connsiteX60" fmla="*/ 8250487 w 12902313"/>
              <a:gd name="connsiteY60" fmla="*/ 3573023 h 6858000"/>
              <a:gd name="connsiteX61" fmla="*/ 8629795 w 12902313"/>
              <a:gd name="connsiteY61" fmla="*/ 3358097 h 6858000"/>
              <a:gd name="connsiteX62" fmla="*/ 8882675 w 12902313"/>
              <a:gd name="connsiteY62" fmla="*/ 3358097 h 6858000"/>
              <a:gd name="connsiteX63" fmla="*/ 10104610 w 12902313"/>
              <a:gd name="connsiteY63" fmla="*/ 4054208 h 6858000"/>
              <a:gd name="connsiteX64" fmla="*/ 10357478 w 12902313"/>
              <a:gd name="connsiteY64" fmla="*/ 4054208 h 6858000"/>
              <a:gd name="connsiteX65" fmla="*/ 11056867 w 12902313"/>
              <a:gd name="connsiteY65" fmla="*/ 3657422 h 6858000"/>
              <a:gd name="connsiteX66" fmla="*/ 11090462 w 12902313"/>
              <a:gd name="connsiteY66" fmla="*/ 3657422 h 6858000"/>
              <a:gd name="connsiteX67" fmla="*/ 11789852 w 12902313"/>
              <a:gd name="connsiteY67" fmla="*/ 4054208 h 6858000"/>
              <a:gd name="connsiteX68" fmla="*/ 12043612 w 12902313"/>
              <a:gd name="connsiteY68" fmla="*/ 4054208 h 6858000"/>
              <a:gd name="connsiteX69" fmla="*/ 12204000 w 12902313"/>
              <a:gd name="connsiteY69" fmla="*/ 3962853 h 6858000"/>
              <a:gd name="connsiteX70" fmla="*/ 12204000 w 12902313"/>
              <a:gd name="connsiteY70" fmla="*/ 4199775 h 6858000"/>
              <a:gd name="connsiteX71" fmla="*/ 12043600 w 12902313"/>
              <a:gd name="connsiteY71" fmla="*/ 4290890 h 6858000"/>
              <a:gd name="connsiteX72" fmla="*/ 11789840 w 12902313"/>
              <a:gd name="connsiteY72" fmla="*/ 4290890 h 6858000"/>
              <a:gd name="connsiteX73" fmla="*/ 11090462 w 12902313"/>
              <a:gd name="connsiteY73" fmla="*/ 3894103 h 6858000"/>
              <a:gd name="connsiteX74" fmla="*/ 11056866 w 12902313"/>
              <a:gd name="connsiteY74" fmla="*/ 3894103 h 6858000"/>
              <a:gd name="connsiteX75" fmla="*/ 10357477 w 12902313"/>
              <a:gd name="connsiteY75" fmla="*/ 4290890 h 6858000"/>
              <a:gd name="connsiteX76" fmla="*/ 10104609 w 12902313"/>
              <a:gd name="connsiteY76" fmla="*/ 4290890 h 6858000"/>
              <a:gd name="connsiteX77" fmla="*/ 8882674 w 12902313"/>
              <a:gd name="connsiteY77" fmla="*/ 3594777 h 6858000"/>
              <a:gd name="connsiteX78" fmla="*/ 8629795 w 12902313"/>
              <a:gd name="connsiteY78" fmla="*/ 3594777 h 6858000"/>
              <a:gd name="connsiteX79" fmla="*/ 8250487 w 12902313"/>
              <a:gd name="connsiteY79" fmla="*/ 3809704 h 6858000"/>
              <a:gd name="connsiteX80" fmla="*/ 7997607 w 12902313"/>
              <a:gd name="connsiteY80" fmla="*/ 3809704 h 6858000"/>
              <a:gd name="connsiteX81" fmla="*/ 7298230 w 12902313"/>
              <a:gd name="connsiteY81" fmla="*/ 3415525 h 6858000"/>
              <a:gd name="connsiteX82" fmla="*/ 7281427 w 12902313"/>
              <a:gd name="connsiteY82" fmla="*/ 3410953 h 6858000"/>
              <a:gd name="connsiteX83" fmla="*/ 7264623 w 12902313"/>
              <a:gd name="connsiteY83" fmla="*/ 3415525 h 6858000"/>
              <a:gd name="connsiteX84" fmla="*/ 7176207 w 12902313"/>
              <a:gd name="connsiteY84" fmla="*/ 3467727 h 6858000"/>
              <a:gd name="connsiteX85" fmla="*/ 7145196 w 12902313"/>
              <a:gd name="connsiteY85" fmla="*/ 3556143 h 6858000"/>
              <a:gd name="connsiteX86" fmla="*/ 7171790 w 12902313"/>
              <a:gd name="connsiteY86" fmla="*/ 3584335 h 6858000"/>
              <a:gd name="connsiteX87" fmla="*/ 7997607 w 12902313"/>
              <a:gd name="connsiteY87" fmla="*/ 4053339 h 6858000"/>
              <a:gd name="connsiteX88" fmla="*/ 8250487 w 12902313"/>
              <a:gd name="connsiteY88" fmla="*/ 4053339 h 6858000"/>
              <a:gd name="connsiteX89" fmla="*/ 8629795 w 12902313"/>
              <a:gd name="connsiteY89" fmla="*/ 3838412 h 6858000"/>
              <a:gd name="connsiteX90" fmla="*/ 8882674 w 12902313"/>
              <a:gd name="connsiteY90" fmla="*/ 3838412 h 6858000"/>
              <a:gd name="connsiteX91" fmla="*/ 10104609 w 12902313"/>
              <a:gd name="connsiteY91" fmla="*/ 4534525 h 6858000"/>
              <a:gd name="connsiteX92" fmla="*/ 10357477 w 12902313"/>
              <a:gd name="connsiteY92" fmla="*/ 4534525 h 6858000"/>
              <a:gd name="connsiteX93" fmla="*/ 11056866 w 12902313"/>
              <a:gd name="connsiteY93" fmla="*/ 4136869 h 6858000"/>
              <a:gd name="connsiteX94" fmla="*/ 11090462 w 12902313"/>
              <a:gd name="connsiteY94" fmla="*/ 4136869 h 6858000"/>
              <a:gd name="connsiteX95" fmla="*/ 11789840 w 12902313"/>
              <a:gd name="connsiteY95" fmla="*/ 4534525 h 6858000"/>
              <a:gd name="connsiteX96" fmla="*/ 12043600 w 12902313"/>
              <a:gd name="connsiteY96" fmla="*/ 4534525 h 6858000"/>
              <a:gd name="connsiteX97" fmla="*/ 12204000 w 12902313"/>
              <a:gd name="connsiteY97" fmla="*/ 4443332 h 6858000"/>
              <a:gd name="connsiteX98" fmla="*/ 12204000 w 12902313"/>
              <a:gd name="connsiteY98" fmla="*/ 6858000 h 6858000"/>
              <a:gd name="connsiteX99" fmla="*/ 0 w 12902313"/>
              <a:gd name="connsiteY99" fmla="*/ 6858000 h 6858000"/>
              <a:gd name="connsiteX100" fmla="*/ 0 w 12902313"/>
              <a:gd name="connsiteY100" fmla="*/ 0 h 6858000"/>
              <a:gd name="connsiteX0" fmla="*/ 12204000 w 12902313"/>
              <a:gd name="connsiteY0" fmla="*/ 4199775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7281425 w 12902313"/>
              <a:gd name="connsiteY7" fmla="*/ 3889531 h 6858000"/>
              <a:gd name="connsiteX8" fmla="*/ 7264623 w 12902313"/>
              <a:gd name="connsiteY8" fmla="*/ 3894104 h 6858000"/>
              <a:gd name="connsiteX9" fmla="*/ 7176207 w 12902313"/>
              <a:gd name="connsiteY9" fmla="*/ 3946305 h 6858000"/>
              <a:gd name="connsiteX10" fmla="*/ 7151727 w 12902313"/>
              <a:gd name="connsiteY10" fmla="*/ 4037952 h 6858000"/>
              <a:gd name="connsiteX11" fmla="*/ 7176207 w 12902313"/>
              <a:gd name="connsiteY11" fmla="*/ 4062044 h 6858000"/>
              <a:gd name="connsiteX12" fmla="*/ 8002024 w 12902313"/>
              <a:gd name="connsiteY12" fmla="*/ 4531048 h 6858000"/>
              <a:gd name="connsiteX13" fmla="*/ 8254904 w 12902313"/>
              <a:gd name="connsiteY13" fmla="*/ 4531048 h 6858000"/>
              <a:gd name="connsiteX14" fmla="*/ 8634212 w 12902313"/>
              <a:gd name="connsiteY14" fmla="*/ 4315252 h 6858000"/>
              <a:gd name="connsiteX15" fmla="*/ 8887091 w 12902313"/>
              <a:gd name="connsiteY15" fmla="*/ 4315252 h 6858000"/>
              <a:gd name="connsiteX16" fmla="*/ 10109026 w 12902313"/>
              <a:gd name="connsiteY16" fmla="*/ 5011364 h 6858000"/>
              <a:gd name="connsiteX17" fmla="*/ 10361894 w 12902313"/>
              <a:gd name="connsiteY17" fmla="*/ 5011364 h 6858000"/>
              <a:gd name="connsiteX18" fmla="*/ 11183295 w 12902313"/>
              <a:gd name="connsiteY18" fmla="*/ 4541490 h 6858000"/>
              <a:gd name="connsiteX19" fmla="*/ 11208339 w 12902313"/>
              <a:gd name="connsiteY19" fmla="*/ 4451277 h 6858000"/>
              <a:gd name="connsiteX20" fmla="*/ 11183295 w 12902313"/>
              <a:gd name="connsiteY20" fmla="*/ 4426633 h 6858000"/>
              <a:gd name="connsiteX21" fmla="*/ 11094879 w 12902313"/>
              <a:gd name="connsiteY21" fmla="*/ 4373550 h 6858000"/>
              <a:gd name="connsiteX22" fmla="*/ 11061284 w 12902313"/>
              <a:gd name="connsiteY22" fmla="*/ 4373550 h 6858000"/>
              <a:gd name="connsiteX23" fmla="*/ 10361894 w 12902313"/>
              <a:gd name="connsiteY23" fmla="*/ 4771206 h 6858000"/>
              <a:gd name="connsiteX24" fmla="*/ 10104598 w 12902313"/>
              <a:gd name="connsiteY24" fmla="*/ 4770336 h 6858000"/>
              <a:gd name="connsiteX25" fmla="*/ 8882675 w 12902313"/>
              <a:gd name="connsiteY25" fmla="*/ 4074225 h 6858000"/>
              <a:gd name="connsiteX26" fmla="*/ 8629795 w 12902313"/>
              <a:gd name="connsiteY26" fmla="*/ 4074225 h 6858000"/>
              <a:gd name="connsiteX27" fmla="*/ 8250487 w 12902313"/>
              <a:gd name="connsiteY27" fmla="*/ 4289151 h 6858000"/>
              <a:gd name="connsiteX28" fmla="*/ 7997608 w 12902313"/>
              <a:gd name="connsiteY28" fmla="*/ 4289151 h 6858000"/>
              <a:gd name="connsiteX29" fmla="*/ 7298218 w 12902313"/>
              <a:gd name="connsiteY29" fmla="*/ 3894104 h 6858000"/>
              <a:gd name="connsiteX30" fmla="*/ 7281425 w 12902313"/>
              <a:gd name="connsiteY30" fmla="*/ 3889531 h 6858000"/>
              <a:gd name="connsiteX31" fmla="*/ 12204000 w 12902313"/>
              <a:gd name="connsiteY31" fmla="*/ 3724080 h 6858000"/>
              <a:gd name="connsiteX32" fmla="*/ 12204000 w 12902313"/>
              <a:gd name="connsiteY32" fmla="*/ 3962853 h 6858000"/>
              <a:gd name="connsiteX33" fmla="*/ 12204000 w 12902313"/>
              <a:gd name="connsiteY33" fmla="*/ 3724080 h 6858000"/>
              <a:gd name="connsiteX34" fmla="*/ 12204000 w 12902313"/>
              <a:gd name="connsiteY34" fmla="*/ 2611736 h 6858000"/>
              <a:gd name="connsiteX35" fmla="*/ 12204000 w 12902313"/>
              <a:gd name="connsiteY35" fmla="*/ 3481835 h 6858000"/>
              <a:gd name="connsiteX36" fmla="*/ 12204000 w 12902313"/>
              <a:gd name="connsiteY36" fmla="*/ 2611736 h 6858000"/>
              <a:gd name="connsiteX37" fmla="*/ 10020610 w 12902313"/>
              <a:gd name="connsiteY37" fmla="*/ 2606016 h 6858000"/>
              <a:gd name="connsiteX38" fmla="*/ 10147050 w 12902313"/>
              <a:gd name="connsiteY38" fmla="*/ 2639361 h 6858000"/>
              <a:gd name="connsiteX39" fmla="*/ 11789852 w 12902313"/>
              <a:gd name="connsiteY39" fmla="*/ 3573023 h 6858000"/>
              <a:gd name="connsiteX40" fmla="*/ 12043612 w 12902313"/>
              <a:gd name="connsiteY40" fmla="*/ 3573023 h 6858000"/>
              <a:gd name="connsiteX41" fmla="*/ 12204000 w 12902313"/>
              <a:gd name="connsiteY41" fmla="*/ 3481835 h 6858000"/>
              <a:gd name="connsiteX42" fmla="*/ 12204000 w 12902313"/>
              <a:gd name="connsiteY42" fmla="*/ 3724080 h 6858000"/>
              <a:gd name="connsiteX43" fmla="*/ 12047148 w 12902313"/>
              <a:gd name="connsiteY43" fmla="*/ 3813181 h 6858000"/>
              <a:gd name="connsiteX44" fmla="*/ 11789852 w 12902313"/>
              <a:gd name="connsiteY44" fmla="*/ 3812312 h 6858000"/>
              <a:gd name="connsiteX45" fmla="*/ 9894170 w 12902313"/>
              <a:gd name="connsiteY45" fmla="*/ 2735072 h 6858000"/>
              <a:gd name="connsiteX46" fmla="*/ 9872709 w 12902313"/>
              <a:gd name="connsiteY46" fmla="*/ 2660481 h 6858000"/>
              <a:gd name="connsiteX47" fmla="*/ 9894170 w 12902313"/>
              <a:gd name="connsiteY47" fmla="*/ 2639361 h 6858000"/>
              <a:gd name="connsiteX48" fmla="*/ 10020610 w 12902313"/>
              <a:gd name="connsiteY48" fmla="*/ 2606016 h 6858000"/>
              <a:gd name="connsiteX49" fmla="*/ 0 w 12902313"/>
              <a:gd name="connsiteY49" fmla="*/ 0 h 6858000"/>
              <a:gd name="connsiteX50" fmla="*/ 12204000 w 12902313"/>
              <a:gd name="connsiteY50" fmla="*/ 0 h 6858000"/>
              <a:gd name="connsiteX51" fmla="*/ 12204000 w 12902313"/>
              <a:gd name="connsiteY51" fmla="*/ 2611736 h 6858000"/>
              <a:gd name="connsiteX52" fmla="*/ 10144395 w 12902313"/>
              <a:gd name="connsiteY52" fmla="*/ 1442037 h 6858000"/>
              <a:gd name="connsiteX53" fmla="*/ 10017955 w 12902313"/>
              <a:gd name="connsiteY53" fmla="*/ 1408700 h 6858000"/>
              <a:gd name="connsiteX54" fmla="*/ 9891515 w 12902313"/>
              <a:gd name="connsiteY54" fmla="*/ 1442037 h 6858000"/>
              <a:gd name="connsiteX55" fmla="*/ 7171790 w 12902313"/>
              <a:gd name="connsiteY55" fmla="*/ 2989150 h 6858000"/>
              <a:gd name="connsiteX56" fmla="*/ 7146758 w 12902313"/>
              <a:gd name="connsiteY56" fmla="*/ 3079375 h 6858000"/>
              <a:gd name="connsiteX57" fmla="*/ 7171790 w 12902313"/>
              <a:gd name="connsiteY57" fmla="*/ 3104007 h 6858000"/>
              <a:gd name="connsiteX58" fmla="*/ 7997608 w 12902313"/>
              <a:gd name="connsiteY58" fmla="*/ 3573023 h 6858000"/>
              <a:gd name="connsiteX59" fmla="*/ 8250487 w 12902313"/>
              <a:gd name="connsiteY59" fmla="*/ 3573023 h 6858000"/>
              <a:gd name="connsiteX60" fmla="*/ 8629795 w 12902313"/>
              <a:gd name="connsiteY60" fmla="*/ 3358097 h 6858000"/>
              <a:gd name="connsiteX61" fmla="*/ 8882675 w 12902313"/>
              <a:gd name="connsiteY61" fmla="*/ 3358097 h 6858000"/>
              <a:gd name="connsiteX62" fmla="*/ 10104610 w 12902313"/>
              <a:gd name="connsiteY62" fmla="*/ 4054208 h 6858000"/>
              <a:gd name="connsiteX63" fmla="*/ 10357478 w 12902313"/>
              <a:gd name="connsiteY63" fmla="*/ 4054208 h 6858000"/>
              <a:gd name="connsiteX64" fmla="*/ 11056867 w 12902313"/>
              <a:gd name="connsiteY64" fmla="*/ 3657422 h 6858000"/>
              <a:gd name="connsiteX65" fmla="*/ 11090462 w 12902313"/>
              <a:gd name="connsiteY65" fmla="*/ 3657422 h 6858000"/>
              <a:gd name="connsiteX66" fmla="*/ 11789852 w 12902313"/>
              <a:gd name="connsiteY66" fmla="*/ 4054208 h 6858000"/>
              <a:gd name="connsiteX67" fmla="*/ 12043612 w 12902313"/>
              <a:gd name="connsiteY67" fmla="*/ 4054208 h 6858000"/>
              <a:gd name="connsiteX68" fmla="*/ 12204000 w 12902313"/>
              <a:gd name="connsiteY68" fmla="*/ 3962853 h 6858000"/>
              <a:gd name="connsiteX69" fmla="*/ 12204000 w 12902313"/>
              <a:gd name="connsiteY69" fmla="*/ 4199775 h 6858000"/>
              <a:gd name="connsiteX70" fmla="*/ 12043600 w 12902313"/>
              <a:gd name="connsiteY70" fmla="*/ 4290890 h 6858000"/>
              <a:gd name="connsiteX71" fmla="*/ 11789840 w 12902313"/>
              <a:gd name="connsiteY71" fmla="*/ 4290890 h 6858000"/>
              <a:gd name="connsiteX72" fmla="*/ 11090462 w 12902313"/>
              <a:gd name="connsiteY72" fmla="*/ 3894103 h 6858000"/>
              <a:gd name="connsiteX73" fmla="*/ 11056866 w 12902313"/>
              <a:gd name="connsiteY73" fmla="*/ 3894103 h 6858000"/>
              <a:gd name="connsiteX74" fmla="*/ 10357477 w 12902313"/>
              <a:gd name="connsiteY74" fmla="*/ 4290890 h 6858000"/>
              <a:gd name="connsiteX75" fmla="*/ 10104609 w 12902313"/>
              <a:gd name="connsiteY75" fmla="*/ 4290890 h 6858000"/>
              <a:gd name="connsiteX76" fmla="*/ 8882674 w 12902313"/>
              <a:gd name="connsiteY76" fmla="*/ 3594777 h 6858000"/>
              <a:gd name="connsiteX77" fmla="*/ 8629795 w 12902313"/>
              <a:gd name="connsiteY77" fmla="*/ 3594777 h 6858000"/>
              <a:gd name="connsiteX78" fmla="*/ 8250487 w 12902313"/>
              <a:gd name="connsiteY78" fmla="*/ 3809704 h 6858000"/>
              <a:gd name="connsiteX79" fmla="*/ 7997607 w 12902313"/>
              <a:gd name="connsiteY79" fmla="*/ 3809704 h 6858000"/>
              <a:gd name="connsiteX80" fmla="*/ 7298230 w 12902313"/>
              <a:gd name="connsiteY80" fmla="*/ 3415525 h 6858000"/>
              <a:gd name="connsiteX81" fmla="*/ 7281427 w 12902313"/>
              <a:gd name="connsiteY81" fmla="*/ 3410953 h 6858000"/>
              <a:gd name="connsiteX82" fmla="*/ 7264623 w 12902313"/>
              <a:gd name="connsiteY82" fmla="*/ 3415525 h 6858000"/>
              <a:gd name="connsiteX83" fmla="*/ 7176207 w 12902313"/>
              <a:gd name="connsiteY83" fmla="*/ 3467727 h 6858000"/>
              <a:gd name="connsiteX84" fmla="*/ 7145196 w 12902313"/>
              <a:gd name="connsiteY84" fmla="*/ 3556143 h 6858000"/>
              <a:gd name="connsiteX85" fmla="*/ 7171790 w 12902313"/>
              <a:gd name="connsiteY85" fmla="*/ 3584335 h 6858000"/>
              <a:gd name="connsiteX86" fmla="*/ 7997607 w 12902313"/>
              <a:gd name="connsiteY86" fmla="*/ 4053339 h 6858000"/>
              <a:gd name="connsiteX87" fmla="*/ 8250487 w 12902313"/>
              <a:gd name="connsiteY87" fmla="*/ 4053339 h 6858000"/>
              <a:gd name="connsiteX88" fmla="*/ 8629795 w 12902313"/>
              <a:gd name="connsiteY88" fmla="*/ 3838412 h 6858000"/>
              <a:gd name="connsiteX89" fmla="*/ 8882674 w 12902313"/>
              <a:gd name="connsiteY89" fmla="*/ 3838412 h 6858000"/>
              <a:gd name="connsiteX90" fmla="*/ 10104609 w 12902313"/>
              <a:gd name="connsiteY90" fmla="*/ 4534525 h 6858000"/>
              <a:gd name="connsiteX91" fmla="*/ 10357477 w 12902313"/>
              <a:gd name="connsiteY91" fmla="*/ 4534525 h 6858000"/>
              <a:gd name="connsiteX92" fmla="*/ 11056866 w 12902313"/>
              <a:gd name="connsiteY92" fmla="*/ 4136869 h 6858000"/>
              <a:gd name="connsiteX93" fmla="*/ 11090462 w 12902313"/>
              <a:gd name="connsiteY93" fmla="*/ 4136869 h 6858000"/>
              <a:gd name="connsiteX94" fmla="*/ 11789840 w 12902313"/>
              <a:gd name="connsiteY94" fmla="*/ 4534525 h 6858000"/>
              <a:gd name="connsiteX95" fmla="*/ 12043600 w 12902313"/>
              <a:gd name="connsiteY95" fmla="*/ 4534525 h 6858000"/>
              <a:gd name="connsiteX96" fmla="*/ 12204000 w 12902313"/>
              <a:gd name="connsiteY96" fmla="*/ 4443332 h 6858000"/>
              <a:gd name="connsiteX97" fmla="*/ 12204000 w 12902313"/>
              <a:gd name="connsiteY97" fmla="*/ 6858000 h 6858000"/>
              <a:gd name="connsiteX98" fmla="*/ 0 w 12902313"/>
              <a:gd name="connsiteY98" fmla="*/ 6858000 h 6858000"/>
              <a:gd name="connsiteX99" fmla="*/ 0 w 12902313"/>
              <a:gd name="connsiteY99" fmla="*/ 0 h 6858000"/>
              <a:gd name="connsiteX0" fmla="*/ 12204000 w 12902313"/>
              <a:gd name="connsiteY0" fmla="*/ 4199775 h 6858000"/>
              <a:gd name="connsiteX1" fmla="*/ 12868536 w 12902313"/>
              <a:gd name="connsiteY1" fmla="*/ 3949793 h 6858000"/>
              <a:gd name="connsiteX2" fmla="*/ 12893016 w 12902313"/>
              <a:gd name="connsiteY2" fmla="*/ 3973874 h 6858000"/>
              <a:gd name="connsiteX3" fmla="*/ 12868536 w 12902313"/>
              <a:gd name="connsiteY3" fmla="*/ 4065520 h 6858000"/>
              <a:gd name="connsiteX4" fmla="*/ 12204000 w 12902313"/>
              <a:gd name="connsiteY4" fmla="*/ 4443332 h 6858000"/>
              <a:gd name="connsiteX5" fmla="*/ 12204000 w 12902313"/>
              <a:gd name="connsiteY5" fmla="*/ 4199775 h 6858000"/>
              <a:gd name="connsiteX6" fmla="*/ 7281425 w 12902313"/>
              <a:gd name="connsiteY6" fmla="*/ 3889531 h 6858000"/>
              <a:gd name="connsiteX7" fmla="*/ 7264623 w 12902313"/>
              <a:gd name="connsiteY7" fmla="*/ 3894104 h 6858000"/>
              <a:gd name="connsiteX8" fmla="*/ 7176207 w 12902313"/>
              <a:gd name="connsiteY8" fmla="*/ 3946305 h 6858000"/>
              <a:gd name="connsiteX9" fmla="*/ 7151727 w 12902313"/>
              <a:gd name="connsiteY9" fmla="*/ 4037952 h 6858000"/>
              <a:gd name="connsiteX10" fmla="*/ 7176207 w 12902313"/>
              <a:gd name="connsiteY10" fmla="*/ 4062044 h 6858000"/>
              <a:gd name="connsiteX11" fmla="*/ 8002024 w 12902313"/>
              <a:gd name="connsiteY11" fmla="*/ 4531048 h 6858000"/>
              <a:gd name="connsiteX12" fmla="*/ 8254904 w 12902313"/>
              <a:gd name="connsiteY12" fmla="*/ 4531048 h 6858000"/>
              <a:gd name="connsiteX13" fmla="*/ 8634212 w 12902313"/>
              <a:gd name="connsiteY13" fmla="*/ 4315252 h 6858000"/>
              <a:gd name="connsiteX14" fmla="*/ 8887091 w 12902313"/>
              <a:gd name="connsiteY14" fmla="*/ 4315252 h 6858000"/>
              <a:gd name="connsiteX15" fmla="*/ 10109026 w 12902313"/>
              <a:gd name="connsiteY15" fmla="*/ 5011364 h 6858000"/>
              <a:gd name="connsiteX16" fmla="*/ 10361894 w 12902313"/>
              <a:gd name="connsiteY16" fmla="*/ 5011364 h 6858000"/>
              <a:gd name="connsiteX17" fmla="*/ 11183295 w 12902313"/>
              <a:gd name="connsiteY17" fmla="*/ 4541490 h 6858000"/>
              <a:gd name="connsiteX18" fmla="*/ 11208339 w 12902313"/>
              <a:gd name="connsiteY18" fmla="*/ 4451277 h 6858000"/>
              <a:gd name="connsiteX19" fmla="*/ 11183295 w 12902313"/>
              <a:gd name="connsiteY19" fmla="*/ 4426633 h 6858000"/>
              <a:gd name="connsiteX20" fmla="*/ 11094879 w 12902313"/>
              <a:gd name="connsiteY20" fmla="*/ 4373550 h 6858000"/>
              <a:gd name="connsiteX21" fmla="*/ 11061284 w 12902313"/>
              <a:gd name="connsiteY21" fmla="*/ 4373550 h 6858000"/>
              <a:gd name="connsiteX22" fmla="*/ 10361894 w 12902313"/>
              <a:gd name="connsiteY22" fmla="*/ 4771206 h 6858000"/>
              <a:gd name="connsiteX23" fmla="*/ 10104598 w 12902313"/>
              <a:gd name="connsiteY23" fmla="*/ 4770336 h 6858000"/>
              <a:gd name="connsiteX24" fmla="*/ 8882675 w 12902313"/>
              <a:gd name="connsiteY24" fmla="*/ 4074225 h 6858000"/>
              <a:gd name="connsiteX25" fmla="*/ 8629795 w 12902313"/>
              <a:gd name="connsiteY25" fmla="*/ 4074225 h 6858000"/>
              <a:gd name="connsiteX26" fmla="*/ 8250487 w 12902313"/>
              <a:gd name="connsiteY26" fmla="*/ 4289151 h 6858000"/>
              <a:gd name="connsiteX27" fmla="*/ 7997608 w 12902313"/>
              <a:gd name="connsiteY27" fmla="*/ 4289151 h 6858000"/>
              <a:gd name="connsiteX28" fmla="*/ 7298218 w 12902313"/>
              <a:gd name="connsiteY28" fmla="*/ 3894104 h 6858000"/>
              <a:gd name="connsiteX29" fmla="*/ 7281425 w 12902313"/>
              <a:gd name="connsiteY29" fmla="*/ 3889531 h 6858000"/>
              <a:gd name="connsiteX30" fmla="*/ 12204000 w 12902313"/>
              <a:gd name="connsiteY30" fmla="*/ 3724080 h 6858000"/>
              <a:gd name="connsiteX31" fmla="*/ 12204000 w 12902313"/>
              <a:gd name="connsiteY31" fmla="*/ 3962853 h 6858000"/>
              <a:gd name="connsiteX32" fmla="*/ 12204000 w 12902313"/>
              <a:gd name="connsiteY32" fmla="*/ 3724080 h 6858000"/>
              <a:gd name="connsiteX33" fmla="*/ 12204000 w 12902313"/>
              <a:gd name="connsiteY33" fmla="*/ 2611736 h 6858000"/>
              <a:gd name="connsiteX34" fmla="*/ 12204000 w 12902313"/>
              <a:gd name="connsiteY34" fmla="*/ 3481835 h 6858000"/>
              <a:gd name="connsiteX35" fmla="*/ 12204000 w 12902313"/>
              <a:gd name="connsiteY35" fmla="*/ 2611736 h 6858000"/>
              <a:gd name="connsiteX36" fmla="*/ 10020610 w 12902313"/>
              <a:gd name="connsiteY36" fmla="*/ 2606016 h 6858000"/>
              <a:gd name="connsiteX37" fmla="*/ 10147050 w 12902313"/>
              <a:gd name="connsiteY37" fmla="*/ 2639361 h 6858000"/>
              <a:gd name="connsiteX38" fmla="*/ 11789852 w 12902313"/>
              <a:gd name="connsiteY38" fmla="*/ 3573023 h 6858000"/>
              <a:gd name="connsiteX39" fmla="*/ 12043612 w 12902313"/>
              <a:gd name="connsiteY39" fmla="*/ 3573023 h 6858000"/>
              <a:gd name="connsiteX40" fmla="*/ 12204000 w 12902313"/>
              <a:gd name="connsiteY40" fmla="*/ 3481835 h 6858000"/>
              <a:gd name="connsiteX41" fmla="*/ 12204000 w 12902313"/>
              <a:gd name="connsiteY41" fmla="*/ 3724080 h 6858000"/>
              <a:gd name="connsiteX42" fmla="*/ 12047148 w 12902313"/>
              <a:gd name="connsiteY42" fmla="*/ 3813181 h 6858000"/>
              <a:gd name="connsiteX43" fmla="*/ 11789852 w 12902313"/>
              <a:gd name="connsiteY43" fmla="*/ 3812312 h 6858000"/>
              <a:gd name="connsiteX44" fmla="*/ 9894170 w 12902313"/>
              <a:gd name="connsiteY44" fmla="*/ 2735072 h 6858000"/>
              <a:gd name="connsiteX45" fmla="*/ 9872709 w 12902313"/>
              <a:gd name="connsiteY45" fmla="*/ 2660481 h 6858000"/>
              <a:gd name="connsiteX46" fmla="*/ 9894170 w 12902313"/>
              <a:gd name="connsiteY46" fmla="*/ 2639361 h 6858000"/>
              <a:gd name="connsiteX47" fmla="*/ 10020610 w 12902313"/>
              <a:gd name="connsiteY47" fmla="*/ 2606016 h 6858000"/>
              <a:gd name="connsiteX48" fmla="*/ 0 w 12902313"/>
              <a:gd name="connsiteY48" fmla="*/ 0 h 6858000"/>
              <a:gd name="connsiteX49" fmla="*/ 12204000 w 12902313"/>
              <a:gd name="connsiteY49" fmla="*/ 0 h 6858000"/>
              <a:gd name="connsiteX50" fmla="*/ 12204000 w 12902313"/>
              <a:gd name="connsiteY50" fmla="*/ 2611736 h 6858000"/>
              <a:gd name="connsiteX51" fmla="*/ 10144395 w 12902313"/>
              <a:gd name="connsiteY51" fmla="*/ 1442037 h 6858000"/>
              <a:gd name="connsiteX52" fmla="*/ 10017955 w 12902313"/>
              <a:gd name="connsiteY52" fmla="*/ 1408700 h 6858000"/>
              <a:gd name="connsiteX53" fmla="*/ 9891515 w 12902313"/>
              <a:gd name="connsiteY53" fmla="*/ 1442037 h 6858000"/>
              <a:gd name="connsiteX54" fmla="*/ 7171790 w 12902313"/>
              <a:gd name="connsiteY54" fmla="*/ 2989150 h 6858000"/>
              <a:gd name="connsiteX55" fmla="*/ 7146758 w 12902313"/>
              <a:gd name="connsiteY55" fmla="*/ 3079375 h 6858000"/>
              <a:gd name="connsiteX56" fmla="*/ 7171790 w 12902313"/>
              <a:gd name="connsiteY56" fmla="*/ 3104007 h 6858000"/>
              <a:gd name="connsiteX57" fmla="*/ 7997608 w 12902313"/>
              <a:gd name="connsiteY57" fmla="*/ 3573023 h 6858000"/>
              <a:gd name="connsiteX58" fmla="*/ 8250487 w 12902313"/>
              <a:gd name="connsiteY58" fmla="*/ 3573023 h 6858000"/>
              <a:gd name="connsiteX59" fmla="*/ 8629795 w 12902313"/>
              <a:gd name="connsiteY59" fmla="*/ 3358097 h 6858000"/>
              <a:gd name="connsiteX60" fmla="*/ 8882675 w 12902313"/>
              <a:gd name="connsiteY60" fmla="*/ 3358097 h 6858000"/>
              <a:gd name="connsiteX61" fmla="*/ 10104610 w 12902313"/>
              <a:gd name="connsiteY61" fmla="*/ 4054208 h 6858000"/>
              <a:gd name="connsiteX62" fmla="*/ 10357478 w 12902313"/>
              <a:gd name="connsiteY62" fmla="*/ 4054208 h 6858000"/>
              <a:gd name="connsiteX63" fmla="*/ 11056867 w 12902313"/>
              <a:gd name="connsiteY63" fmla="*/ 3657422 h 6858000"/>
              <a:gd name="connsiteX64" fmla="*/ 11090462 w 12902313"/>
              <a:gd name="connsiteY64" fmla="*/ 3657422 h 6858000"/>
              <a:gd name="connsiteX65" fmla="*/ 11789852 w 12902313"/>
              <a:gd name="connsiteY65" fmla="*/ 4054208 h 6858000"/>
              <a:gd name="connsiteX66" fmla="*/ 12043612 w 12902313"/>
              <a:gd name="connsiteY66" fmla="*/ 4054208 h 6858000"/>
              <a:gd name="connsiteX67" fmla="*/ 12204000 w 12902313"/>
              <a:gd name="connsiteY67" fmla="*/ 3962853 h 6858000"/>
              <a:gd name="connsiteX68" fmla="*/ 12204000 w 12902313"/>
              <a:gd name="connsiteY68" fmla="*/ 4199775 h 6858000"/>
              <a:gd name="connsiteX69" fmla="*/ 12043600 w 12902313"/>
              <a:gd name="connsiteY69" fmla="*/ 4290890 h 6858000"/>
              <a:gd name="connsiteX70" fmla="*/ 11789840 w 12902313"/>
              <a:gd name="connsiteY70" fmla="*/ 4290890 h 6858000"/>
              <a:gd name="connsiteX71" fmla="*/ 11090462 w 12902313"/>
              <a:gd name="connsiteY71" fmla="*/ 3894103 h 6858000"/>
              <a:gd name="connsiteX72" fmla="*/ 11056866 w 12902313"/>
              <a:gd name="connsiteY72" fmla="*/ 3894103 h 6858000"/>
              <a:gd name="connsiteX73" fmla="*/ 10357477 w 12902313"/>
              <a:gd name="connsiteY73" fmla="*/ 4290890 h 6858000"/>
              <a:gd name="connsiteX74" fmla="*/ 10104609 w 12902313"/>
              <a:gd name="connsiteY74" fmla="*/ 4290890 h 6858000"/>
              <a:gd name="connsiteX75" fmla="*/ 8882674 w 12902313"/>
              <a:gd name="connsiteY75" fmla="*/ 3594777 h 6858000"/>
              <a:gd name="connsiteX76" fmla="*/ 8629795 w 12902313"/>
              <a:gd name="connsiteY76" fmla="*/ 3594777 h 6858000"/>
              <a:gd name="connsiteX77" fmla="*/ 8250487 w 12902313"/>
              <a:gd name="connsiteY77" fmla="*/ 3809704 h 6858000"/>
              <a:gd name="connsiteX78" fmla="*/ 7997607 w 12902313"/>
              <a:gd name="connsiteY78" fmla="*/ 3809704 h 6858000"/>
              <a:gd name="connsiteX79" fmla="*/ 7298230 w 12902313"/>
              <a:gd name="connsiteY79" fmla="*/ 3415525 h 6858000"/>
              <a:gd name="connsiteX80" fmla="*/ 7281427 w 12902313"/>
              <a:gd name="connsiteY80" fmla="*/ 3410953 h 6858000"/>
              <a:gd name="connsiteX81" fmla="*/ 7264623 w 12902313"/>
              <a:gd name="connsiteY81" fmla="*/ 3415525 h 6858000"/>
              <a:gd name="connsiteX82" fmla="*/ 7176207 w 12902313"/>
              <a:gd name="connsiteY82" fmla="*/ 3467727 h 6858000"/>
              <a:gd name="connsiteX83" fmla="*/ 7145196 w 12902313"/>
              <a:gd name="connsiteY83" fmla="*/ 3556143 h 6858000"/>
              <a:gd name="connsiteX84" fmla="*/ 7171790 w 12902313"/>
              <a:gd name="connsiteY84" fmla="*/ 3584335 h 6858000"/>
              <a:gd name="connsiteX85" fmla="*/ 7997607 w 12902313"/>
              <a:gd name="connsiteY85" fmla="*/ 4053339 h 6858000"/>
              <a:gd name="connsiteX86" fmla="*/ 8250487 w 12902313"/>
              <a:gd name="connsiteY86" fmla="*/ 4053339 h 6858000"/>
              <a:gd name="connsiteX87" fmla="*/ 8629795 w 12902313"/>
              <a:gd name="connsiteY87" fmla="*/ 3838412 h 6858000"/>
              <a:gd name="connsiteX88" fmla="*/ 8882674 w 12902313"/>
              <a:gd name="connsiteY88" fmla="*/ 3838412 h 6858000"/>
              <a:gd name="connsiteX89" fmla="*/ 10104609 w 12902313"/>
              <a:gd name="connsiteY89" fmla="*/ 4534525 h 6858000"/>
              <a:gd name="connsiteX90" fmla="*/ 10357477 w 12902313"/>
              <a:gd name="connsiteY90" fmla="*/ 4534525 h 6858000"/>
              <a:gd name="connsiteX91" fmla="*/ 11056866 w 12902313"/>
              <a:gd name="connsiteY91" fmla="*/ 4136869 h 6858000"/>
              <a:gd name="connsiteX92" fmla="*/ 11090462 w 12902313"/>
              <a:gd name="connsiteY92" fmla="*/ 4136869 h 6858000"/>
              <a:gd name="connsiteX93" fmla="*/ 11789840 w 12902313"/>
              <a:gd name="connsiteY93" fmla="*/ 4534525 h 6858000"/>
              <a:gd name="connsiteX94" fmla="*/ 12043600 w 12902313"/>
              <a:gd name="connsiteY94" fmla="*/ 4534525 h 6858000"/>
              <a:gd name="connsiteX95" fmla="*/ 12204000 w 12902313"/>
              <a:gd name="connsiteY95" fmla="*/ 4443332 h 6858000"/>
              <a:gd name="connsiteX96" fmla="*/ 12204000 w 12902313"/>
              <a:gd name="connsiteY96" fmla="*/ 6858000 h 6858000"/>
              <a:gd name="connsiteX97" fmla="*/ 0 w 12902313"/>
              <a:gd name="connsiteY97" fmla="*/ 6858000 h 6858000"/>
              <a:gd name="connsiteX98" fmla="*/ 0 w 12902313"/>
              <a:gd name="connsiteY98" fmla="*/ 0 h 6858000"/>
              <a:gd name="connsiteX0" fmla="*/ 12204000 w 12938491"/>
              <a:gd name="connsiteY0" fmla="*/ 4199775 h 6858000"/>
              <a:gd name="connsiteX1" fmla="*/ 12868536 w 12938491"/>
              <a:gd name="connsiteY1" fmla="*/ 3949793 h 6858000"/>
              <a:gd name="connsiteX2" fmla="*/ 12893016 w 12938491"/>
              <a:gd name="connsiteY2" fmla="*/ 3973874 h 6858000"/>
              <a:gd name="connsiteX3" fmla="*/ 12204000 w 12938491"/>
              <a:gd name="connsiteY3" fmla="*/ 4443332 h 6858000"/>
              <a:gd name="connsiteX4" fmla="*/ 12204000 w 12938491"/>
              <a:gd name="connsiteY4" fmla="*/ 4199775 h 6858000"/>
              <a:gd name="connsiteX5" fmla="*/ 7281425 w 12938491"/>
              <a:gd name="connsiteY5" fmla="*/ 3889531 h 6858000"/>
              <a:gd name="connsiteX6" fmla="*/ 7264623 w 12938491"/>
              <a:gd name="connsiteY6" fmla="*/ 3894104 h 6858000"/>
              <a:gd name="connsiteX7" fmla="*/ 7176207 w 12938491"/>
              <a:gd name="connsiteY7" fmla="*/ 3946305 h 6858000"/>
              <a:gd name="connsiteX8" fmla="*/ 7151727 w 12938491"/>
              <a:gd name="connsiteY8" fmla="*/ 4037952 h 6858000"/>
              <a:gd name="connsiteX9" fmla="*/ 7176207 w 12938491"/>
              <a:gd name="connsiteY9" fmla="*/ 4062044 h 6858000"/>
              <a:gd name="connsiteX10" fmla="*/ 8002024 w 12938491"/>
              <a:gd name="connsiteY10" fmla="*/ 4531048 h 6858000"/>
              <a:gd name="connsiteX11" fmla="*/ 8254904 w 12938491"/>
              <a:gd name="connsiteY11" fmla="*/ 4531048 h 6858000"/>
              <a:gd name="connsiteX12" fmla="*/ 8634212 w 12938491"/>
              <a:gd name="connsiteY12" fmla="*/ 4315252 h 6858000"/>
              <a:gd name="connsiteX13" fmla="*/ 8887091 w 12938491"/>
              <a:gd name="connsiteY13" fmla="*/ 4315252 h 6858000"/>
              <a:gd name="connsiteX14" fmla="*/ 10109026 w 12938491"/>
              <a:gd name="connsiteY14" fmla="*/ 5011364 h 6858000"/>
              <a:gd name="connsiteX15" fmla="*/ 10361894 w 12938491"/>
              <a:gd name="connsiteY15" fmla="*/ 5011364 h 6858000"/>
              <a:gd name="connsiteX16" fmla="*/ 11183295 w 12938491"/>
              <a:gd name="connsiteY16" fmla="*/ 4541490 h 6858000"/>
              <a:gd name="connsiteX17" fmla="*/ 11208339 w 12938491"/>
              <a:gd name="connsiteY17" fmla="*/ 4451277 h 6858000"/>
              <a:gd name="connsiteX18" fmla="*/ 11183295 w 12938491"/>
              <a:gd name="connsiteY18" fmla="*/ 4426633 h 6858000"/>
              <a:gd name="connsiteX19" fmla="*/ 11094879 w 12938491"/>
              <a:gd name="connsiteY19" fmla="*/ 4373550 h 6858000"/>
              <a:gd name="connsiteX20" fmla="*/ 11061284 w 12938491"/>
              <a:gd name="connsiteY20" fmla="*/ 4373550 h 6858000"/>
              <a:gd name="connsiteX21" fmla="*/ 10361894 w 12938491"/>
              <a:gd name="connsiteY21" fmla="*/ 4771206 h 6858000"/>
              <a:gd name="connsiteX22" fmla="*/ 10104598 w 12938491"/>
              <a:gd name="connsiteY22" fmla="*/ 4770336 h 6858000"/>
              <a:gd name="connsiteX23" fmla="*/ 8882675 w 12938491"/>
              <a:gd name="connsiteY23" fmla="*/ 4074225 h 6858000"/>
              <a:gd name="connsiteX24" fmla="*/ 8629795 w 12938491"/>
              <a:gd name="connsiteY24" fmla="*/ 4074225 h 6858000"/>
              <a:gd name="connsiteX25" fmla="*/ 8250487 w 12938491"/>
              <a:gd name="connsiteY25" fmla="*/ 4289151 h 6858000"/>
              <a:gd name="connsiteX26" fmla="*/ 7997608 w 12938491"/>
              <a:gd name="connsiteY26" fmla="*/ 4289151 h 6858000"/>
              <a:gd name="connsiteX27" fmla="*/ 7298218 w 12938491"/>
              <a:gd name="connsiteY27" fmla="*/ 3894104 h 6858000"/>
              <a:gd name="connsiteX28" fmla="*/ 7281425 w 12938491"/>
              <a:gd name="connsiteY28" fmla="*/ 3889531 h 6858000"/>
              <a:gd name="connsiteX29" fmla="*/ 12204000 w 12938491"/>
              <a:gd name="connsiteY29" fmla="*/ 3724080 h 6858000"/>
              <a:gd name="connsiteX30" fmla="*/ 12204000 w 12938491"/>
              <a:gd name="connsiteY30" fmla="*/ 3962853 h 6858000"/>
              <a:gd name="connsiteX31" fmla="*/ 12204000 w 12938491"/>
              <a:gd name="connsiteY31" fmla="*/ 3724080 h 6858000"/>
              <a:gd name="connsiteX32" fmla="*/ 12204000 w 12938491"/>
              <a:gd name="connsiteY32" fmla="*/ 2611736 h 6858000"/>
              <a:gd name="connsiteX33" fmla="*/ 12204000 w 12938491"/>
              <a:gd name="connsiteY33" fmla="*/ 3481835 h 6858000"/>
              <a:gd name="connsiteX34" fmla="*/ 12204000 w 12938491"/>
              <a:gd name="connsiteY34" fmla="*/ 2611736 h 6858000"/>
              <a:gd name="connsiteX35" fmla="*/ 10020610 w 12938491"/>
              <a:gd name="connsiteY35" fmla="*/ 2606016 h 6858000"/>
              <a:gd name="connsiteX36" fmla="*/ 10147050 w 12938491"/>
              <a:gd name="connsiteY36" fmla="*/ 2639361 h 6858000"/>
              <a:gd name="connsiteX37" fmla="*/ 11789852 w 12938491"/>
              <a:gd name="connsiteY37" fmla="*/ 3573023 h 6858000"/>
              <a:gd name="connsiteX38" fmla="*/ 12043612 w 12938491"/>
              <a:gd name="connsiteY38" fmla="*/ 3573023 h 6858000"/>
              <a:gd name="connsiteX39" fmla="*/ 12204000 w 12938491"/>
              <a:gd name="connsiteY39" fmla="*/ 3481835 h 6858000"/>
              <a:gd name="connsiteX40" fmla="*/ 12204000 w 12938491"/>
              <a:gd name="connsiteY40" fmla="*/ 3724080 h 6858000"/>
              <a:gd name="connsiteX41" fmla="*/ 12047148 w 12938491"/>
              <a:gd name="connsiteY41" fmla="*/ 3813181 h 6858000"/>
              <a:gd name="connsiteX42" fmla="*/ 11789852 w 12938491"/>
              <a:gd name="connsiteY42" fmla="*/ 3812312 h 6858000"/>
              <a:gd name="connsiteX43" fmla="*/ 9894170 w 12938491"/>
              <a:gd name="connsiteY43" fmla="*/ 2735072 h 6858000"/>
              <a:gd name="connsiteX44" fmla="*/ 9872709 w 12938491"/>
              <a:gd name="connsiteY44" fmla="*/ 2660481 h 6858000"/>
              <a:gd name="connsiteX45" fmla="*/ 9894170 w 12938491"/>
              <a:gd name="connsiteY45" fmla="*/ 2639361 h 6858000"/>
              <a:gd name="connsiteX46" fmla="*/ 10020610 w 12938491"/>
              <a:gd name="connsiteY46" fmla="*/ 2606016 h 6858000"/>
              <a:gd name="connsiteX47" fmla="*/ 0 w 12938491"/>
              <a:gd name="connsiteY47" fmla="*/ 0 h 6858000"/>
              <a:gd name="connsiteX48" fmla="*/ 12204000 w 12938491"/>
              <a:gd name="connsiteY48" fmla="*/ 0 h 6858000"/>
              <a:gd name="connsiteX49" fmla="*/ 12204000 w 12938491"/>
              <a:gd name="connsiteY49" fmla="*/ 2611736 h 6858000"/>
              <a:gd name="connsiteX50" fmla="*/ 10144395 w 12938491"/>
              <a:gd name="connsiteY50" fmla="*/ 1442037 h 6858000"/>
              <a:gd name="connsiteX51" fmla="*/ 10017955 w 12938491"/>
              <a:gd name="connsiteY51" fmla="*/ 1408700 h 6858000"/>
              <a:gd name="connsiteX52" fmla="*/ 9891515 w 12938491"/>
              <a:gd name="connsiteY52" fmla="*/ 1442037 h 6858000"/>
              <a:gd name="connsiteX53" fmla="*/ 7171790 w 12938491"/>
              <a:gd name="connsiteY53" fmla="*/ 2989150 h 6858000"/>
              <a:gd name="connsiteX54" fmla="*/ 7146758 w 12938491"/>
              <a:gd name="connsiteY54" fmla="*/ 3079375 h 6858000"/>
              <a:gd name="connsiteX55" fmla="*/ 7171790 w 12938491"/>
              <a:gd name="connsiteY55" fmla="*/ 3104007 h 6858000"/>
              <a:gd name="connsiteX56" fmla="*/ 7997608 w 12938491"/>
              <a:gd name="connsiteY56" fmla="*/ 3573023 h 6858000"/>
              <a:gd name="connsiteX57" fmla="*/ 8250487 w 12938491"/>
              <a:gd name="connsiteY57" fmla="*/ 3573023 h 6858000"/>
              <a:gd name="connsiteX58" fmla="*/ 8629795 w 12938491"/>
              <a:gd name="connsiteY58" fmla="*/ 3358097 h 6858000"/>
              <a:gd name="connsiteX59" fmla="*/ 8882675 w 12938491"/>
              <a:gd name="connsiteY59" fmla="*/ 3358097 h 6858000"/>
              <a:gd name="connsiteX60" fmla="*/ 10104610 w 12938491"/>
              <a:gd name="connsiteY60" fmla="*/ 4054208 h 6858000"/>
              <a:gd name="connsiteX61" fmla="*/ 10357478 w 12938491"/>
              <a:gd name="connsiteY61" fmla="*/ 4054208 h 6858000"/>
              <a:gd name="connsiteX62" fmla="*/ 11056867 w 12938491"/>
              <a:gd name="connsiteY62" fmla="*/ 3657422 h 6858000"/>
              <a:gd name="connsiteX63" fmla="*/ 11090462 w 12938491"/>
              <a:gd name="connsiteY63" fmla="*/ 3657422 h 6858000"/>
              <a:gd name="connsiteX64" fmla="*/ 11789852 w 12938491"/>
              <a:gd name="connsiteY64" fmla="*/ 4054208 h 6858000"/>
              <a:gd name="connsiteX65" fmla="*/ 12043612 w 12938491"/>
              <a:gd name="connsiteY65" fmla="*/ 4054208 h 6858000"/>
              <a:gd name="connsiteX66" fmla="*/ 12204000 w 12938491"/>
              <a:gd name="connsiteY66" fmla="*/ 3962853 h 6858000"/>
              <a:gd name="connsiteX67" fmla="*/ 12204000 w 12938491"/>
              <a:gd name="connsiteY67" fmla="*/ 4199775 h 6858000"/>
              <a:gd name="connsiteX68" fmla="*/ 12043600 w 12938491"/>
              <a:gd name="connsiteY68" fmla="*/ 4290890 h 6858000"/>
              <a:gd name="connsiteX69" fmla="*/ 11789840 w 12938491"/>
              <a:gd name="connsiteY69" fmla="*/ 4290890 h 6858000"/>
              <a:gd name="connsiteX70" fmla="*/ 11090462 w 12938491"/>
              <a:gd name="connsiteY70" fmla="*/ 3894103 h 6858000"/>
              <a:gd name="connsiteX71" fmla="*/ 11056866 w 12938491"/>
              <a:gd name="connsiteY71" fmla="*/ 3894103 h 6858000"/>
              <a:gd name="connsiteX72" fmla="*/ 10357477 w 12938491"/>
              <a:gd name="connsiteY72" fmla="*/ 4290890 h 6858000"/>
              <a:gd name="connsiteX73" fmla="*/ 10104609 w 12938491"/>
              <a:gd name="connsiteY73" fmla="*/ 4290890 h 6858000"/>
              <a:gd name="connsiteX74" fmla="*/ 8882674 w 12938491"/>
              <a:gd name="connsiteY74" fmla="*/ 3594777 h 6858000"/>
              <a:gd name="connsiteX75" fmla="*/ 8629795 w 12938491"/>
              <a:gd name="connsiteY75" fmla="*/ 3594777 h 6858000"/>
              <a:gd name="connsiteX76" fmla="*/ 8250487 w 12938491"/>
              <a:gd name="connsiteY76" fmla="*/ 3809704 h 6858000"/>
              <a:gd name="connsiteX77" fmla="*/ 7997607 w 12938491"/>
              <a:gd name="connsiteY77" fmla="*/ 3809704 h 6858000"/>
              <a:gd name="connsiteX78" fmla="*/ 7298230 w 12938491"/>
              <a:gd name="connsiteY78" fmla="*/ 3415525 h 6858000"/>
              <a:gd name="connsiteX79" fmla="*/ 7281427 w 12938491"/>
              <a:gd name="connsiteY79" fmla="*/ 3410953 h 6858000"/>
              <a:gd name="connsiteX80" fmla="*/ 7264623 w 12938491"/>
              <a:gd name="connsiteY80" fmla="*/ 3415525 h 6858000"/>
              <a:gd name="connsiteX81" fmla="*/ 7176207 w 12938491"/>
              <a:gd name="connsiteY81" fmla="*/ 3467727 h 6858000"/>
              <a:gd name="connsiteX82" fmla="*/ 7145196 w 12938491"/>
              <a:gd name="connsiteY82" fmla="*/ 3556143 h 6858000"/>
              <a:gd name="connsiteX83" fmla="*/ 7171790 w 12938491"/>
              <a:gd name="connsiteY83" fmla="*/ 3584335 h 6858000"/>
              <a:gd name="connsiteX84" fmla="*/ 7997607 w 12938491"/>
              <a:gd name="connsiteY84" fmla="*/ 4053339 h 6858000"/>
              <a:gd name="connsiteX85" fmla="*/ 8250487 w 12938491"/>
              <a:gd name="connsiteY85" fmla="*/ 4053339 h 6858000"/>
              <a:gd name="connsiteX86" fmla="*/ 8629795 w 12938491"/>
              <a:gd name="connsiteY86" fmla="*/ 3838412 h 6858000"/>
              <a:gd name="connsiteX87" fmla="*/ 8882674 w 12938491"/>
              <a:gd name="connsiteY87" fmla="*/ 3838412 h 6858000"/>
              <a:gd name="connsiteX88" fmla="*/ 10104609 w 12938491"/>
              <a:gd name="connsiteY88" fmla="*/ 4534525 h 6858000"/>
              <a:gd name="connsiteX89" fmla="*/ 10357477 w 12938491"/>
              <a:gd name="connsiteY89" fmla="*/ 4534525 h 6858000"/>
              <a:gd name="connsiteX90" fmla="*/ 11056866 w 12938491"/>
              <a:gd name="connsiteY90" fmla="*/ 4136869 h 6858000"/>
              <a:gd name="connsiteX91" fmla="*/ 11090462 w 12938491"/>
              <a:gd name="connsiteY91" fmla="*/ 4136869 h 6858000"/>
              <a:gd name="connsiteX92" fmla="*/ 11789840 w 12938491"/>
              <a:gd name="connsiteY92" fmla="*/ 4534525 h 6858000"/>
              <a:gd name="connsiteX93" fmla="*/ 12043600 w 12938491"/>
              <a:gd name="connsiteY93" fmla="*/ 4534525 h 6858000"/>
              <a:gd name="connsiteX94" fmla="*/ 12204000 w 12938491"/>
              <a:gd name="connsiteY94" fmla="*/ 4443332 h 6858000"/>
              <a:gd name="connsiteX95" fmla="*/ 12204000 w 12938491"/>
              <a:gd name="connsiteY95" fmla="*/ 6858000 h 6858000"/>
              <a:gd name="connsiteX96" fmla="*/ 0 w 12938491"/>
              <a:gd name="connsiteY96" fmla="*/ 6858000 h 6858000"/>
              <a:gd name="connsiteX97" fmla="*/ 0 w 12938491"/>
              <a:gd name="connsiteY97" fmla="*/ 0 h 6858000"/>
              <a:gd name="connsiteX0" fmla="*/ 12204000 w 12868536"/>
              <a:gd name="connsiteY0" fmla="*/ 4199775 h 6858000"/>
              <a:gd name="connsiteX1" fmla="*/ 12868536 w 12868536"/>
              <a:gd name="connsiteY1" fmla="*/ 3949793 h 6858000"/>
              <a:gd name="connsiteX2" fmla="*/ 12204000 w 12868536"/>
              <a:gd name="connsiteY2" fmla="*/ 4443332 h 6858000"/>
              <a:gd name="connsiteX3" fmla="*/ 12204000 w 12868536"/>
              <a:gd name="connsiteY3" fmla="*/ 4199775 h 6858000"/>
              <a:gd name="connsiteX4" fmla="*/ 7281425 w 12868536"/>
              <a:gd name="connsiteY4" fmla="*/ 3889531 h 6858000"/>
              <a:gd name="connsiteX5" fmla="*/ 7264623 w 12868536"/>
              <a:gd name="connsiteY5" fmla="*/ 3894104 h 6858000"/>
              <a:gd name="connsiteX6" fmla="*/ 7176207 w 12868536"/>
              <a:gd name="connsiteY6" fmla="*/ 3946305 h 6858000"/>
              <a:gd name="connsiteX7" fmla="*/ 7151727 w 12868536"/>
              <a:gd name="connsiteY7" fmla="*/ 4037952 h 6858000"/>
              <a:gd name="connsiteX8" fmla="*/ 7176207 w 12868536"/>
              <a:gd name="connsiteY8" fmla="*/ 4062044 h 6858000"/>
              <a:gd name="connsiteX9" fmla="*/ 8002024 w 12868536"/>
              <a:gd name="connsiteY9" fmla="*/ 4531048 h 6858000"/>
              <a:gd name="connsiteX10" fmla="*/ 8254904 w 12868536"/>
              <a:gd name="connsiteY10" fmla="*/ 4531048 h 6858000"/>
              <a:gd name="connsiteX11" fmla="*/ 8634212 w 12868536"/>
              <a:gd name="connsiteY11" fmla="*/ 4315252 h 6858000"/>
              <a:gd name="connsiteX12" fmla="*/ 8887091 w 12868536"/>
              <a:gd name="connsiteY12" fmla="*/ 4315252 h 6858000"/>
              <a:gd name="connsiteX13" fmla="*/ 10109026 w 12868536"/>
              <a:gd name="connsiteY13" fmla="*/ 5011364 h 6858000"/>
              <a:gd name="connsiteX14" fmla="*/ 10361894 w 12868536"/>
              <a:gd name="connsiteY14" fmla="*/ 5011364 h 6858000"/>
              <a:gd name="connsiteX15" fmla="*/ 11183295 w 12868536"/>
              <a:gd name="connsiteY15" fmla="*/ 4541490 h 6858000"/>
              <a:gd name="connsiteX16" fmla="*/ 11208339 w 12868536"/>
              <a:gd name="connsiteY16" fmla="*/ 4451277 h 6858000"/>
              <a:gd name="connsiteX17" fmla="*/ 11183295 w 12868536"/>
              <a:gd name="connsiteY17" fmla="*/ 4426633 h 6858000"/>
              <a:gd name="connsiteX18" fmla="*/ 11094879 w 12868536"/>
              <a:gd name="connsiteY18" fmla="*/ 4373550 h 6858000"/>
              <a:gd name="connsiteX19" fmla="*/ 11061284 w 12868536"/>
              <a:gd name="connsiteY19" fmla="*/ 4373550 h 6858000"/>
              <a:gd name="connsiteX20" fmla="*/ 10361894 w 12868536"/>
              <a:gd name="connsiteY20" fmla="*/ 4771206 h 6858000"/>
              <a:gd name="connsiteX21" fmla="*/ 10104598 w 12868536"/>
              <a:gd name="connsiteY21" fmla="*/ 4770336 h 6858000"/>
              <a:gd name="connsiteX22" fmla="*/ 8882675 w 12868536"/>
              <a:gd name="connsiteY22" fmla="*/ 4074225 h 6858000"/>
              <a:gd name="connsiteX23" fmla="*/ 8629795 w 12868536"/>
              <a:gd name="connsiteY23" fmla="*/ 4074225 h 6858000"/>
              <a:gd name="connsiteX24" fmla="*/ 8250487 w 12868536"/>
              <a:gd name="connsiteY24" fmla="*/ 4289151 h 6858000"/>
              <a:gd name="connsiteX25" fmla="*/ 7997608 w 12868536"/>
              <a:gd name="connsiteY25" fmla="*/ 4289151 h 6858000"/>
              <a:gd name="connsiteX26" fmla="*/ 7298218 w 12868536"/>
              <a:gd name="connsiteY26" fmla="*/ 3894104 h 6858000"/>
              <a:gd name="connsiteX27" fmla="*/ 7281425 w 12868536"/>
              <a:gd name="connsiteY27" fmla="*/ 3889531 h 6858000"/>
              <a:gd name="connsiteX28" fmla="*/ 12204000 w 12868536"/>
              <a:gd name="connsiteY28" fmla="*/ 3724080 h 6858000"/>
              <a:gd name="connsiteX29" fmla="*/ 12204000 w 12868536"/>
              <a:gd name="connsiteY29" fmla="*/ 3962853 h 6858000"/>
              <a:gd name="connsiteX30" fmla="*/ 12204000 w 12868536"/>
              <a:gd name="connsiteY30" fmla="*/ 3724080 h 6858000"/>
              <a:gd name="connsiteX31" fmla="*/ 12204000 w 12868536"/>
              <a:gd name="connsiteY31" fmla="*/ 2611736 h 6858000"/>
              <a:gd name="connsiteX32" fmla="*/ 12204000 w 12868536"/>
              <a:gd name="connsiteY32" fmla="*/ 3481835 h 6858000"/>
              <a:gd name="connsiteX33" fmla="*/ 12204000 w 12868536"/>
              <a:gd name="connsiteY33" fmla="*/ 2611736 h 6858000"/>
              <a:gd name="connsiteX34" fmla="*/ 10020610 w 12868536"/>
              <a:gd name="connsiteY34" fmla="*/ 2606016 h 6858000"/>
              <a:gd name="connsiteX35" fmla="*/ 10147050 w 12868536"/>
              <a:gd name="connsiteY35" fmla="*/ 2639361 h 6858000"/>
              <a:gd name="connsiteX36" fmla="*/ 11789852 w 12868536"/>
              <a:gd name="connsiteY36" fmla="*/ 3573023 h 6858000"/>
              <a:gd name="connsiteX37" fmla="*/ 12043612 w 12868536"/>
              <a:gd name="connsiteY37" fmla="*/ 3573023 h 6858000"/>
              <a:gd name="connsiteX38" fmla="*/ 12204000 w 12868536"/>
              <a:gd name="connsiteY38" fmla="*/ 3481835 h 6858000"/>
              <a:gd name="connsiteX39" fmla="*/ 12204000 w 12868536"/>
              <a:gd name="connsiteY39" fmla="*/ 3724080 h 6858000"/>
              <a:gd name="connsiteX40" fmla="*/ 12047148 w 12868536"/>
              <a:gd name="connsiteY40" fmla="*/ 3813181 h 6858000"/>
              <a:gd name="connsiteX41" fmla="*/ 11789852 w 12868536"/>
              <a:gd name="connsiteY41" fmla="*/ 3812312 h 6858000"/>
              <a:gd name="connsiteX42" fmla="*/ 9894170 w 12868536"/>
              <a:gd name="connsiteY42" fmla="*/ 2735072 h 6858000"/>
              <a:gd name="connsiteX43" fmla="*/ 9872709 w 12868536"/>
              <a:gd name="connsiteY43" fmla="*/ 2660481 h 6858000"/>
              <a:gd name="connsiteX44" fmla="*/ 9894170 w 12868536"/>
              <a:gd name="connsiteY44" fmla="*/ 2639361 h 6858000"/>
              <a:gd name="connsiteX45" fmla="*/ 10020610 w 12868536"/>
              <a:gd name="connsiteY45" fmla="*/ 2606016 h 6858000"/>
              <a:gd name="connsiteX46" fmla="*/ 0 w 12868536"/>
              <a:gd name="connsiteY46" fmla="*/ 0 h 6858000"/>
              <a:gd name="connsiteX47" fmla="*/ 12204000 w 12868536"/>
              <a:gd name="connsiteY47" fmla="*/ 0 h 6858000"/>
              <a:gd name="connsiteX48" fmla="*/ 12204000 w 12868536"/>
              <a:gd name="connsiteY48" fmla="*/ 2611736 h 6858000"/>
              <a:gd name="connsiteX49" fmla="*/ 10144395 w 12868536"/>
              <a:gd name="connsiteY49" fmla="*/ 1442037 h 6858000"/>
              <a:gd name="connsiteX50" fmla="*/ 10017955 w 12868536"/>
              <a:gd name="connsiteY50" fmla="*/ 1408700 h 6858000"/>
              <a:gd name="connsiteX51" fmla="*/ 9891515 w 12868536"/>
              <a:gd name="connsiteY51" fmla="*/ 1442037 h 6858000"/>
              <a:gd name="connsiteX52" fmla="*/ 7171790 w 12868536"/>
              <a:gd name="connsiteY52" fmla="*/ 2989150 h 6858000"/>
              <a:gd name="connsiteX53" fmla="*/ 7146758 w 12868536"/>
              <a:gd name="connsiteY53" fmla="*/ 3079375 h 6858000"/>
              <a:gd name="connsiteX54" fmla="*/ 7171790 w 12868536"/>
              <a:gd name="connsiteY54" fmla="*/ 3104007 h 6858000"/>
              <a:gd name="connsiteX55" fmla="*/ 7997608 w 12868536"/>
              <a:gd name="connsiteY55" fmla="*/ 3573023 h 6858000"/>
              <a:gd name="connsiteX56" fmla="*/ 8250487 w 12868536"/>
              <a:gd name="connsiteY56" fmla="*/ 3573023 h 6858000"/>
              <a:gd name="connsiteX57" fmla="*/ 8629795 w 12868536"/>
              <a:gd name="connsiteY57" fmla="*/ 3358097 h 6858000"/>
              <a:gd name="connsiteX58" fmla="*/ 8882675 w 12868536"/>
              <a:gd name="connsiteY58" fmla="*/ 3358097 h 6858000"/>
              <a:gd name="connsiteX59" fmla="*/ 10104610 w 12868536"/>
              <a:gd name="connsiteY59" fmla="*/ 4054208 h 6858000"/>
              <a:gd name="connsiteX60" fmla="*/ 10357478 w 12868536"/>
              <a:gd name="connsiteY60" fmla="*/ 4054208 h 6858000"/>
              <a:gd name="connsiteX61" fmla="*/ 11056867 w 12868536"/>
              <a:gd name="connsiteY61" fmla="*/ 3657422 h 6858000"/>
              <a:gd name="connsiteX62" fmla="*/ 11090462 w 12868536"/>
              <a:gd name="connsiteY62" fmla="*/ 3657422 h 6858000"/>
              <a:gd name="connsiteX63" fmla="*/ 11789852 w 12868536"/>
              <a:gd name="connsiteY63" fmla="*/ 4054208 h 6858000"/>
              <a:gd name="connsiteX64" fmla="*/ 12043612 w 12868536"/>
              <a:gd name="connsiteY64" fmla="*/ 4054208 h 6858000"/>
              <a:gd name="connsiteX65" fmla="*/ 12204000 w 12868536"/>
              <a:gd name="connsiteY65" fmla="*/ 3962853 h 6858000"/>
              <a:gd name="connsiteX66" fmla="*/ 12204000 w 12868536"/>
              <a:gd name="connsiteY66" fmla="*/ 4199775 h 6858000"/>
              <a:gd name="connsiteX67" fmla="*/ 12043600 w 12868536"/>
              <a:gd name="connsiteY67" fmla="*/ 4290890 h 6858000"/>
              <a:gd name="connsiteX68" fmla="*/ 11789840 w 12868536"/>
              <a:gd name="connsiteY68" fmla="*/ 4290890 h 6858000"/>
              <a:gd name="connsiteX69" fmla="*/ 11090462 w 12868536"/>
              <a:gd name="connsiteY69" fmla="*/ 3894103 h 6858000"/>
              <a:gd name="connsiteX70" fmla="*/ 11056866 w 12868536"/>
              <a:gd name="connsiteY70" fmla="*/ 3894103 h 6858000"/>
              <a:gd name="connsiteX71" fmla="*/ 10357477 w 12868536"/>
              <a:gd name="connsiteY71" fmla="*/ 4290890 h 6858000"/>
              <a:gd name="connsiteX72" fmla="*/ 10104609 w 12868536"/>
              <a:gd name="connsiteY72" fmla="*/ 4290890 h 6858000"/>
              <a:gd name="connsiteX73" fmla="*/ 8882674 w 12868536"/>
              <a:gd name="connsiteY73" fmla="*/ 3594777 h 6858000"/>
              <a:gd name="connsiteX74" fmla="*/ 8629795 w 12868536"/>
              <a:gd name="connsiteY74" fmla="*/ 3594777 h 6858000"/>
              <a:gd name="connsiteX75" fmla="*/ 8250487 w 12868536"/>
              <a:gd name="connsiteY75" fmla="*/ 3809704 h 6858000"/>
              <a:gd name="connsiteX76" fmla="*/ 7997607 w 12868536"/>
              <a:gd name="connsiteY76" fmla="*/ 3809704 h 6858000"/>
              <a:gd name="connsiteX77" fmla="*/ 7298230 w 12868536"/>
              <a:gd name="connsiteY77" fmla="*/ 3415525 h 6858000"/>
              <a:gd name="connsiteX78" fmla="*/ 7281427 w 12868536"/>
              <a:gd name="connsiteY78" fmla="*/ 3410953 h 6858000"/>
              <a:gd name="connsiteX79" fmla="*/ 7264623 w 12868536"/>
              <a:gd name="connsiteY79" fmla="*/ 3415525 h 6858000"/>
              <a:gd name="connsiteX80" fmla="*/ 7176207 w 12868536"/>
              <a:gd name="connsiteY80" fmla="*/ 3467727 h 6858000"/>
              <a:gd name="connsiteX81" fmla="*/ 7145196 w 12868536"/>
              <a:gd name="connsiteY81" fmla="*/ 3556143 h 6858000"/>
              <a:gd name="connsiteX82" fmla="*/ 7171790 w 12868536"/>
              <a:gd name="connsiteY82" fmla="*/ 3584335 h 6858000"/>
              <a:gd name="connsiteX83" fmla="*/ 7997607 w 12868536"/>
              <a:gd name="connsiteY83" fmla="*/ 4053339 h 6858000"/>
              <a:gd name="connsiteX84" fmla="*/ 8250487 w 12868536"/>
              <a:gd name="connsiteY84" fmla="*/ 4053339 h 6858000"/>
              <a:gd name="connsiteX85" fmla="*/ 8629795 w 12868536"/>
              <a:gd name="connsiteY85" fmla="*/ 3838412 h 6858000"/>
              <a:gd name="connsiteX86" fmla="*/ 8882674 w 12868536"/>
              <a:gd name="connsiteY86" fmla="*/ 3838412 h 6858000"/>
              <a:gd name="connsiteX87" fmla="*/ 10104609 w 12868536"/>
              <a:gd name="connsiteY87" fmla="*/ 4534525 h 6858000"/>
              <a:gd name="connsiteX88" fmla="*/ 10357477 w 12868536"/>
              <a:gd name="connsiteY88" fmla="*/ 4534525 h 6858000"/>
              <a:gd name="connsiteX89" fmla="*/ 11056866 w 12868536"/>
              <a:gd name="connsiteY89" fmla="*/ 4136869 h 6858000"/>
              <a:gd name="connsiteX90" fmla="*/ 11090462 w 12868536"/>
              <a:gd name="connsiteY90" fmla="*/ 4136869 h 6858000"/>
              <a:gd name="connsiteX91" fmla="*/ 11789840 w 12868536"/>
              <a:gd name="connsiteY91" fmla="*/ 4534525 h 6858000"/>
              <a:gd name="connsiteX92" fmla="*/ 12043600 w 12868536"/>
              <a:gd name="connsiteY92" fmla="*/ 4534525 h 6858000"/>
              <a:gd name="connsiteX93" fmla="*/ 12204000 w 12868536"/>
              <a:gd name="connsiteY93" fmla="*/ 4443332 h 6858000"/>
              <a:gd name="connsiteX94" fmla="*/ 12204000 w 12868536"/>
              <a:gd name="connsiteY94" fmla="*/ 6858000 h 6858000"/>
              <a:gd name="connsiteX95" fmla="*/ 0 w 12868536"/>
              <a:gd name="connsiteY95" fmla="*/ 6858000 h 6858000"/>
              <a:gd name="connsiteX96" fmla="*/ 0 w 12868536"/>
              <a:gd name="connsiteY96" fmla="*/ 0 h 6858000"/>
              <a:gd name="connsiteX0" fmla="*/ 12204000 w 12204000"/>
              <a:gd name="connsiteY0" fmla="*/ 4199775 h 6858000"/>
              <a:gd name="connsiteX1" fmla="*/ 12204000 w 12204000"/>
              <a:gd name="connsiteY1" fmla="*/ 4443332 h 6858000"/>
              <a:gd name="connsiteX2" fmla="*/ 12204000 w 12204000"/>
              <a:gd name="connsiteY2" fmla="*/ 4199775 h 6858000"/>
              <a:gd name="connsiteX3" fmla="*/ 7281425 w 12204000"/>
              <a:gd name="connsiteY3" fmla="*/ 3889531 h 6858000"/>
              <a:gd name="connsiteX4" fmla="*/ 7264623 w 12204000"/>
              <a:gd name="connsiteY4" fmla="*/ 3894104 h 6858000"/>
              <a:gd name="connsiteX5" fmla="*/ 7176207 w 12204000"/>
              <a:gd name="connsiteY5" fmla="*/ 3946305 h 6858000"/>
              <a:gd name="connsiteX6" fmla="*/ 7151727 w 12204000"/>
              <a:gd name="connsiteY6" fmla="*/ 4037952 h 6858000"/>
              <a:gd name="connsiteX7" fmla="*/ 7176207 w 12204000"/>
              <a:gd name="connsiteY7" fmla="*/ 4062044 h 6858000"/>
              <a:gd name="connsiteX8" fmla="*/ 8002024 w 12204000"/>
              <a:gd name="connsiteY8" fmla="*/ 4531048 h 6858000"/>
              <a:gd name="connsiteX9" fmla="*/ 8254904 w 12204000"/>
              <a:gd name="connsiteY9" fmla="*/ 4531048 h 6858000"/>
              <a:gd name="connsiteX10" fmla="*/ 8634212 w 12204000"/>
              <a:gd name="connsiteY10" fmla="*/ 4315252 h 6858000"/>
              <a:gd name="connsiteX11" fmla="*/ 8887091 w 12204000"/>
              <a:gd name="connsiteY11" fmla="*/ 4315252 h 6858000"/>
              <a:gd name="connsiteX12" fmla="*/ 10109026 w 12204000"/>
              <a:gd name="connsiteY12" fmla="*/ 5011364 h 6858000"/>
              <a:gd name="connsiteX13" fmla="*/ 10361894 w 12204000"/>
              <a:gd name="connsiteY13" fmla="*/ 5011364 h 6858000"/>
              <a:gd name="connsiteX14" fmla="*/ 11183295 w 12204000"/>
              <a:gd name="connsiteY14" fmla="*/ 4541490 h 6858000"/>
              <a:gd name="connsiteX15" fmla="*/ 11208339 w 12204000"/>
              <a:gd name="connsiteY15" fmla="*/ 4451277 h 6858000"/>
              <a:gd name="connsiteX16" fmla="*/ 11183295 w 12204000"/>
              <a:gd name="connsiteY16" fmla="*/ 4426633 h 6858000"/>
              <a:gd name="connsiteX17" fmla="*/ 11094879 w 12204000"/>
              <a:gd name="connsiteY17" fmla="*/ 4373550 h 6858000"/>
              <a:gd name="connsiteX18" fmla="*/ 11061284 w 12204000"/>
              <a:gd name="connsiteY18" fmla="*/ 4373550 h 6858000"/>
              <a:gd name="connsiteX19" fmla="*/ 10361894 w 12204000"/>
              <a:gd name="connsiteY19" fmla="*/ 4771206 h 6858000"/>
              <a:gd name="connsiteX20" fmla="*/ 10104598 w 12204000"/>
              <a:gd name="connsiteY20" fmla="*/ 4770336 h 6858000"/>
              <a:gd name="connsiteX21" fmla="*/ 8882675 w 12204000"/>
              <a:gd name="connsiteY21" fmla="*/ 4074225 h 6858000"/>
              <a:gd name="connsiteX22" fmla="*/ 8629795 w 12204000"/>
              <a:gd name="connsiteY22" fmla="*/ 4074225 h 6858000"/>
              <a:gd name="connsiteX23" fmla="*/ 8250487 w 12204000"/>
              <a:gd name="connsiteY23" fmla="*/ 4289151 h 6858000"/>
              <a:gd name="connsiteX24" fmla="*/ 7997608 w 12204000"/>
              <a:gd name="connsiteY24" fmla="*/ 4289151 h 6858000"/>
              <a:gd name="connsiteX25" fmla="*/ 7298218 w 12204000"/>
              <a:gd name="connsiteY25" fmla="*/ 3894104 h 6858000"/>
              <a:gd name="connsiteX26" fmla="*/ 7281425 w 12204000"/>
              <a:gd name="connsiteY26" fmla="*/ 3889531 h 6858000"/>
              <a:gd name="connsiteX27" fmla="*/ 12204000 w 12204000"/>
              <a:gd name="connsiteY27" fmla="*/ 3724080 h 6858000"/>
              <a:gd name="connsiteX28" fmla="*/ 12204000 w 12204000"/>
              <a:gd name="connsiteY28" fmla="*/ 3962853 h 6858000"/>
              <a:gd name="connsiteX29" fmla="*/ 12204000 w 12204000"/>
              <a:gd name="connsiteY29" fmla="*/ 3724080 h 6858000"/>
              <a:gd name="connsiteX30" fmla="*/ 12204000 w 12204000"/>
              <a:gd name="connsiteY30" fmla="*/ 2611736 h 6858000"/>
              <a:gd name="connsiteX31" fmla="*/ 12204000 w 12204000"/>
              <a:gd name="connsiteY31" fmla="*/ 3481835 h 6858000"/>
              <a:gd name="connsiteX32" fmla="*/ 12204000 w 12204000"/>
              <a:gd name="connsiteY32" fmla="*/ 2611736 h 6858000"/>
              <a:gd name="connsiteX33" fmla="*/ 10020610 w 12204000"/>
              <a:gd name="connsiteY33" fmla="*/ 2606016 h 6858000"/>
              <a:gd name="connsiteX34" fmla="*/ 10147050 w 12204000"/>
              <a:gd name="connsiteY34" fmla="*/ 2639361 h 6858000"/>
              <a:gd name="connsiteX35" fmla="*/ 11789852 w 12204000"/>
              <a:gd name="connsiteY35" fmla="*/ 3573023 h 6858000"/>
              <a:gd name="connsiteX36" fmla="*/ 12043612 w 12204000"/>
              <a:gd name="connsiteY36" fmla="*/ 3573023 h 6858000"/>
              <a:gd name="connsiteX37" fmla="*/ 12204000 w 12204000"/>
              <a:gd name="connsiteY37" fmla="*/ 3481835 h 6858000"/>
              <a:gd name="connsiteX38" fmla="*/ 12204000 w 12204000"/>
              <a:gd name="connsiteY38" fmla="*/ 3724080 h 6858000"/>
              <a:gd name="connsiteX39" fmla="*/ 12047148 w 12204000"/>
              <a:gd name="connsiteY39" fmla="*/ 3813181 h 6858000"/>
              <a:gd name="connsiteX40" fmla="*/ 11789852 w 12204000"/>
              <a:gd name="connsiteY40" fmla="*/ 3812312 h 6858000"/>
              <a:gd name="connsiteX41" fmla="*/ 9894170 w 12204000"/>
              <a:gd name="connsiteY41" fmla="*/ 2735072 h 6858000"/>
              <a:gd name="connsiteX42" fmla="*/ 9872709 w 12204000"/>
              <a:gd name="connsiteY42" fmla="*/ 2660481 h 6858000"/>
              <a:gd name="connsiteX43" fmla="*/ 9894170 w 12204000"/>
              <a:gd name="connsiteY43" fmla="*/ 2639361 h 6858000"/>
              <a:gd name="connsiteX44" fmla="*/ 10020610 w 12204000"/>
              <a:gd name="connsiteY44" fmla="*/ 2606016 h 6858000"/>
              <a:gd name="connsiteX45" fmla="*/ 0 w 12204000"/>
              <a:gd name="connsiteY45" fmla="*/ 0 h 6858000"/>
              <a:gd name="connsiteX46" fmla="*/ 12204000 w 12204000"/>
              <a:gd name="connsiteY46" fmla="*/ 0 h 6858000"/>
              <a:gd name="connsiteX47" fmla="*/ 12204000 w 12204000"/>
              <a:gd name="connsiteY47" fmla="*/ 2611736 h 6858000"/>
              <a:gd name="connsiteX48" fmla="*/ 10144395 w 12204000"/>
              <a:gd name="connsiteY48" fmla="*/ 1442037 h 6858000"/>
              <a:gd name="connsiteX49" fmla="*/ 10017955 w 12204000"/>
              <a:gd name="connsiteY49" fmla="*/ 1408700 h 6858000"/>
              <a:gd name="connsiteX50" fmla="*/ 9891515 w 12204000"/>
              <a:gd name="connsiteY50" fmla="*/ 1442037 h 6858000"/>
              <a:gd name="connsiteX51" fmla="*/ 7171790 w 12204000"/>
              <a:gd name="connsiteY51" fmla="*/ 2989150 h 6858000"/>
              <a:gd name="connsiteX52" fmla="*/ 7146758 w 12204000"/>
              <a:gd name="connsiteY52" fmla="*/ 3079375 h 6858000"/>
              <a:gd name="connsiteX53" fmla="*/ 7171790 w 12204000"/>
              <a:gd name="connsiteY53" fmla="*/ 3104007 h 6858000"/>
              <a:gd name="connsiteX54" fmla="*/ 7997608 w 12204000"/>
              <a:gd name="connsiteY54" fmla="*/ 3573023 h 6858000"/>
              <a:gd name="connsiteX55" fmla="*/ 8250487 w 12204000"/>
              <a:gd name="connsiteY55" fmla="*/ 3573023 h 6858000"/>
              <a:gd name="connsiteX56" fmla="*/ 8629795 w 12204000"/>
              <a:gd name="connsiteY56" fmla="*/ 3358097 h 6858000"/>
              <a:gd name="connsiteX57" fmla="*/ 8882675 w 12204000"/>
              <a:gd name="connsiteY57" fmla="*/ 3358097 h 6858000"/>
              <a:gd name="connsiteX58" fmla="*/ 10104610 w 12204000"/>
              <a:gd name="connsiteY58" fmla="*/ 4054208 h 6858000"/>
              <a:gd name="connsiteX59" fmla="*/ 10357478 w 12204000"/>
              <a:gd name="connsiteY59" fmla="*/ 4054208 h 6858000"/>
              <a:gd name="connsiteX60" fmla="*/ 11056867 w 12204000"/>
              <a:gd name="connsiteY60" fmla="*/ 3657422 h 6858000"/>
              <a:gd name="connsiteX61" fmla="*/ 11090462 w 12204000"/>
              <a:gd name="connsiteY61" fmla="*/ 3657422 h 6858000"/>
              <a:gd name="connsiteX62" fmla="*/ 11789852 w 12204000"/>
              <a:gd name="connsiteY62" fmla="*/ 4054208 h 6858000"/>
              <a:gd name="connsiteX63" fmla="*/ 12043612 w 12204000"/>
              <a:gd name="connsiteY63" fmla="*/ 4054208 h 6858000"/>
              <a:gd name="connsiteX64" fmla="*/ 12204000 w 12204000"/>
              <a:gd name="connsiteY64" fmla="*/ 3962853 h 6858000"/>
              <a:gd name="connsiteX65" fmla="*/ 12204000 w 12204000"/>
              <a:gd name="connsiteY65" fmla="*/ 4199775 h 6858000"/>
              <a:gd name="connsiteX66" fmla="*/ 12043600 w 12204000"/>
              <a:gd name="connsiteY66" fmla="*/ 4290890 h 6858000"/>
              <a:gd name="connsiteX67" fmla="*/ 11789840 w 12204000"/>
              <a:gd name="connsiteY67" fmla="*/ 4290890 h 6858000"/>
              <a:gd name="connsiteX68" fmla="*/ 11090462 w 12204000"/>
              <a:gd name="connsiteY68" fmla="*/ 3894103 h 6858000"/>
              <a:gd name="connsiteX69" fmla="*/ 11056866 w 12204000"/>
              <a:gd name="connsiteY69" fmla="*/ 3894103 h 6858000"/>
              <a:gd name="connsiteX70" fmla="*/ 10357477 w 12204000"/>
              <a:gd name="connsiteY70" fmla="*/ 4290890 h 6858000"/>
              <a:gd name="connsiteX71" fmla="*/ 10104609 w 12204000"/>
              <a:gd name="connsiteY71" fmla="*/ 4290890 h 6858000"/>
              <a:gd name="connsiteX72" fmla="*/ 8882674 w 12204000"/>
              <a:gd name="connsiteY72" fmla="*/ 3594777 h 6858000"/>
              <a:gd name="connsiteX73" fmla="*/ 8629795 w 12204000"/>
              <a:gd name="connsiteY73" fmla="*/ 3594777 h 6858000"/>
              <a:gd name="connsiteX74" fmla="*/ 8250487 w 12204000"/>
              <a:gd name="connsiteY74" fmla="*/ 3809704 h 6858000"/>
              <a:gd name="connsiteX75" fmla="*/ 7997607 w 12204000"/>
              <a:gd name="connsiteY75" fmla="*/ 3809704 h 6858000"/>
              <a:gd name="connsiteX76" fmla="*/ 7298230 w 12204000"/>
              <a:gd name="connsiteY76" fmla="*/ 3415525 h 6858000"/>
              <a:gd name="connsiteX77" fmla="*/ 7281427 w 12204000"/>
              <a:gd name="connsiteY77" fmla="*/ 3410953 h 6858000"/>
              <a:gd name="connsiteX78" fmla="*/ 7264623 w 12204000"/>
              <a:gd name="connsiteY78" fmla="*/ 3415525 h 6858000"/>
              <a:gd name="connsiteX79" fmla="*/ 7176207 w 12204000"/>
              <a:gd name="connsiteY79" fmla="*/ 3467727 h 6858000"/>
              <a:gd name="connsiteX80" fmla="*/ 7145196 w 12204000"/>
              <a:gd name="connsiteY80" fmla="*/ 3556143 h 6858000"/>
              <a:gd name="connsiteX81" fmla="*/ 7171790 w 12204000"/>
              <a:gd name="connsiteY81" fmla="*/ 3584335 h 6858000"/>
              <a:gd name="connsiteX82" fmla="*/ 7997607 w 12204000"/>
              <a:gd name="connsiteY82" fmla="*/ 4053339 h 6858000"/>
              <a:gd name="connsiteX83" fmla="*/ 8250487 w 12204000"/>
              <a:gd name="connsiteY83" fmla="*/ 4053339 h 6858000"/>
              <a:gd name="connsiteX84" fmla="*/ 8629795 w 12204000"/>
              <a:gd name="connsiteY84" fmla="*/ 3838412 h 6858000"/>
              <a:gd name="connsiteX85" fmla="*/ 8882674 w 12204000"/>
              <a:gd name="connsiteY85" fmla="*/ 3838412 h 6858000"/>
              <a:gd name="connsiteX86" fmla="*/ 10104609 w 12204000"/>
              <a:gd name="connsiteY86" fmla="*/ 4534525 h 6858000"/>
              <a:gd name="connsiteX87" fmla="*/ 10357477 w 12204000"/>
              <a:gd name="connsiteY87" fmla="*/ 4534525 h 6858000"/>
              <a:gd name="connsiteX88" fmla="*/ 11056866 w 12204000"/>
              <a:gd name="connsiteY88" fmla="*/ 4136869 h 6858000"/>
              <a:gd name="connsiteX89" fmla="*/ 11090462 w 12204000"/>
              <a:gd name="connsiteY89" fmla="*/ 4136869 h 6858000"/>
              <a:gd name="connsiteX90" fmla="*/ 11789840 w 12204000"/>
              <a:gd name="connsiteY90" fmla="*/ 4534525 h 6858000"/>
              <a:gd name="connsiteX91" fmla="*/ 12043600 w 12204000"/>
              <a:gd name="connsiteY91" fmla="*/ 4534525 h 6858000"/>
              <a:gd name="connsiteX92" fmla="*/ 12204000 w 12204000"/>
              <a:gd name="connsiteY92" fmla="*/ 4443332 h 6858000"/>
              <a:gd name="connsiteX93" fmla="*/ 12204000 w 12204000"/>
              <a:gd name="connsiteY93" fmla="*/ 6858000 h 6858000"/>
              <a:gd name="connsiteX94" fmla="*/ 0 w 12204000"/>
              <a:gd name="connsiteY94" fmla="*/ 6858000 h 6858000"/>
              <a:gd name="connsiteX95" fmla="*/ 0 w 12204000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2204000" h="6858000">
                <a:moveTo>
                  <a:pt x="12204000" y="4199775"/>
                </a:moveTo>
                <a:lnTo>
                  <a:pt x="12204000" y="4443332"/>
                </a:lnTo>
                <a:lnTo>
                  <a:pt x="12204000" y="4199775"/>
                </a:lnTo>
                <a:close/>
                <a:moveTo>
                  <a:pt x="7281425" y="3889531"/>
                </a:moveTo>
                <a:cubicBezTo>
                  <a:pt x="7275612" y="3889531"/>
                  <a:pt x="7269797" y="3891055"/>
                  <a:pt x="7264623" y="3894104"/>
                </a:cubicBezTo>
                <a:lnTo>
                  <a:pt x="7176207" y="3946305"/>
                </a:lnTo>
                <a:cubicBezTo>
                  <a:pt x="7143739" y="3964970"/>
                  <a:pt x="7132779" y="4005989"/>
                  <a:pt x="7151727" y="4037952"/>
                </a:cubicBezTo>
                <a:cubicBezTo>
                  <a:pt x="7157647" y="4047924"/>
                  <a:pt x="7166081" y="4056217"/>
                  <a:pt x="7176207" y="4062044"/>
                </a:cubicBezTo>
                <a:lnTo>
                  <a:pt x="8002024" y="4531048"/>
                </a:lnTo>
                <a:cubicBezTo>
                  <a:pt x="8080268" y="4575497"/>
                  <a:pt x="8176660" y="4575497"/>
                  <a:pt x="8254904" y="4531048"/>
                </a:cubicBezTo>
                <a:lnTo>
                  <a:pt x="8634212" y="4315252"/>
                </a:lnTo>
                <a:cubicBezTo>
                  <a:pt x="8712455" y="4270792"/>
                  <a:pt x="8808848" y="4270792"/>
                  <a:pt x="8887091" y="4315252"/>
                </a:cubicBezTo>
                <a:lnTo>
                  <a:pt x="10109026" y="5011364"/>
                </a:lnTo>
                <a:cubicBezTo>
                  <a:pt x="10187258" y="5055824"/>
                  <a:pt x="10283662" y="5055824"/>
                  <a:pt x="10361894" y="5011364"/>
                </a:cubicBezTo>
                <a:lnTo>
                  <a:pt x="11183295" y="4541490"/>
                </a:lnTo>
                <a:cubicBezTo>
                  <a:pt x="11215528" y="4523377"/>
                  <a:pt x="11226734" y="4482993"/>
                  <a:pt x="11208339" y="4451277"/>
                </a:cubicBezTo>
                <a:cubicBezTo>
                  <a:pt x="11202383" y="4440999"/>
                  <a:pt x="11193726" y="4432494"/>
                  <a:pt x="11183295" y="4426633"/>
                </a:cubicBezTo>
                <a:lnTo>
                  <a:pt x="11094879" y="4373550"/>
                </a:lnTo>
                <a:cubicBezTo>
                  <a:pt x="11084530" y="4367454"/>
                  <a:pt x="11071632" y="4367454"/>
                  <a:pt x="11061284" y="4373550"/>
                </a:cubicBezTo>
                <a:lnTo>
                  <a:pt x="10361894" y="4771206"/>
                </a:lnTo>
                <a:cubicBezTo>
                  <a:pt x="10282382" y="4817088"/>
                  <a:pt x="10183793" y="4816747"/>
                  <a:pt x="10104598" y="4770336"/>
                </a:cubicBezTo>
                <a:lnTo>
                  <a:pt x="8882675" y="4074225"/>
                </a:lnTo>
                <a:cubicBezTo>
                  <a:pt x="8804431" y="4029764"/>
                  <a:pt x="8708039" y="4029764"/>
                  <a:pt x="8629795" y="4074225"/>
                </a:cubicBezTo>
                <a:lnTo>
                  <a:pt x="8250487" y="4289151"/>
                </a:lnTo>
                <a:cubicBezTo>
                  <a:pt x="8172443" y="4334329"/>
                  <a:pt x="8075640" y="4334329"/>
                  <a:pt x="7997608" y="4289151"/>
                </a:cubicBezTo>
                <a:lnTo>
                  <a:pt x="7298218" y="3894104"/>
                </a:lnTo>
                <a:cubicBezTo>
                  <a:pt x="7293050" y="3891055"/>
                  <a:pt x="7287238" y="3889531"/>
                  <a:pt x="7281425" y="3889531"/>
                </a:cubicBezTo>
                <a:close/>
                <a:moveTo>
                  <a:pt x="12204000" y="3724080"/>
                </a:moveTo>
                <a:lnTo>
                  <a:pt x="12204000" y="3962853"/>
                </a:lnTo>
                <a:lnTo>
                  <a:pt x="12204000" y="3724080"/>
                </a:lnTo>
                <a:close/>
                <a:moveTo>
                  <a:pt x="12204000" y="2611736"/>
                </a:moveTo>
                <a:lnTo>
                  <a:pt x="12204000" y="3481835"/>
                </a:lnTo>
                <a:lnTo>
                  <a:pt x="12204000" y="2611736"/>
                </a:lnTo>
                <a:close/>
                <a:moveTo>
                  <a:pt x="10020610" y="2606016"/>
                </a:moveTo>
                <a:cubicBezTo>
                  <a:pt x="10064269" y="2606016"/>
                  <a:pt x="10107928" y="2617131"/>
                  <a:pt x="10147050" y="2639361"/>
                </a:cubicBezTo>
                <a:lnTo>
                  <a:pt x="11789852" y="3573023"/>
                </a:lnTo>
                <a:cubicBezTo>
                  <a:pt x="11868412" y="3617448"/>
                  <a:pt x="11965052" y="3617448"/>
                  <a:pt x="12043612" y="3573023"/>
                </a:cubicBezTo>
                <a:lnTo>
                  <a:pt x="12204000" y="3481835"/>
                </a:lnTo>
                <a:lnTo>
                  <a:pt x="12204000" y="3724080"/>
                </a:lnTo>
                <a:lnTo>
                  <a:pt x="12047148" y="3813181"/>
                </a:lnTo>
                <a:cubicBezTo>
                  <a:pt x="11967530" y="3858687"/>
                  <a:pt x="11869152" y="3858358"/>
                  <a:pt x="11789852" y="3812312"/>
                </a:cubicBezTo>
                <a:lnTo>
                  <a:pt x="9894170" y="2735072"/>
                </a:lnTo>
                <a:cubicBezTo>
                  <a:pt x="9867318" y="2720307"/>
                  <a:pt x="9857709" y="2686911"/>
                  <a:pt x="9872709" y="2660481"/>
                </a:cubicBezTo>
                <a:cubicBezTo>
                  <a:pt x="9877736" y="2651613"/>
                  <a:pt x="9885172" y="2644307"/>
                  <a:pt x="9894170" y="2639361"/>
                </a:cubicBezTo>
                <a:cubicBezTo>
                  <a:pt x="9933292" y="2617131"/>
                  <a:pt x="9976951" y="2606016"/>
                  <a:pt x="10020610" y="2606016"/>
                </a:cubicBezTo>
                <a:close/>
                <a:moveTo>
                  <a:pt x="0" y="0"/>
                </a:moveTo>
                <a:lnTo>
                  <a:pt x="12204000" y="0"/>
                </a:lnTo>
                <a:lnTo>
                  <a:pt x="12204000" y="2611736"/>
                </a:lnTo>
                <a:lnTo>
                  <a:pt x="10144395" y="1442037"/>
                </a:lnTo>
                <a:cubicBezTo>
                  <a:pt x="10105273" y="1419812"/>
                  <a:pt x="10061614" y="1408700"/>
                  <a:pt x="10017955" y="1408700"/>
                </a:cubicBezTo>
                <a:cubicBezTo>
                  <a:pt x="9974296" y="1408700"/>
                  <a:pt x="9930637" y="1419812"/>
                  <a:pt x="9891515" y="1442037"/>
                </a:cubicBezTo>
                <a:lnTo>
                  <a:pt x="7171790" y="2989150"/>
                </a:lnTo>
                <a:cubicBezTo>
                  <a:pt x="7139557" y="3007263"/>
                  <a:pt x="7128351" y="3047647"/>
                  <a:pt x="7146758" y="3079375"/>
                </a:cubicBezTo>
                <a:cubicBezTo>
                  <a:pt x="7152714" y="3089641"/>
                  <a:pt x="7161359" y="3098146"/>
                  <a:pt x="7171790" y="3104007"/>
                </a:cubicBezTo>
                <a:lnTo>
                  <a:pt x="7997608" y="3573023"/>
                </a:lnTo>
                <a:cubicBezTo>
                  <a:pt x="8075851" y="3617472"/>
                  <a:pt x="8172244" y="3617472"/>
                  <a:pt x="8250487" y="3573023"/>
                </a:cubicBezTo>
                <a:lnTo>
                  <a:pt x="8629795" y="3358097"/>
                </a:lnTo>
                <a:cubicBezTo>
                  <a:pt x="8707839" y="3312908"/>
                  <a:pt x="8804642" y="3312908"/>
                  <a:pt x="8882675" y="3358097"/>
                </a:cubicBezTo>
                <a:lnTo>
                  <a:pt x="10104610" y="4054208"/>
                </a:lnTo>
                <a:cubicBezTo>
                  <a:pt x="10182853" y="4098657"/>
                  <a:pt x="10279246" y="4098657"/>
                  <a:pt x="10357478" y="4054208"/>
                </a:cubicBezTo>
                <a:lnTo>
                  <a:pt x="11056867" y="3657422"/>
                </a:lnTo>
                <a:cubicBezTo>
                  <a:pt x="11067216" y="3651325"/>
                  <a:pt x="11080125" y="3651325"/>
                  <a:pt x="11090462" y="3657422"/>
                </a:cubicBezTo>
                <a:lnTo>
                  <a:pt x="11789852" y="4054208"/>
                </a:lnTo>
                <a:cubicBezTo>
                  <a:pt x="11868412" y="4098634"/>
                  <a:pt x="11965052" y="4098634"/>
                  <a:pt x="12043612" y="4054208"/>
                </a:cubicBezTo>
                <a:lnTo>
                  <a:pt x="12204000" y="3962853"/>
                </a:lnTo>
                <a:lnTo>
                  <a:pt x="12204000" y="4199775"/>
                </a:lnTo>
                <a:lnTo>
                  <a:pt x="12043600" y="4290890"/>
                </a:lnTo>
                <a:cubicBezTo>
                  <a:pt x="11965239" y="4336043"/>
                  <a:pt x="11868212" y="4336043"/>
                  <a:pt x="11789840" y="4290890"/>
                </a:cubicBezTo>
                <a:lnTo>
                  <a:pt x="11090462" y="3894103"/>
                </a:lnTo>
                <a:cubicBezTo>
                  <a:pt x="11080113" y="3888006"/>
                  <a:pt x="11067204" y="3888006"/>
                  <a:pt x="11056866" y="3894103"/>
                </a:cubicBezTo>
                <a:lnTo>
                  <a:pt x="10357477" y="4290890"/>
                </a:lnTo>
                <a:cubicBezTo>
                  <a:pt x="10279445" y="4336078"/>
                  <a:pt x="10182642" y="4336078"/>
                  <a:pt x="10104609" y="4290890"/>
                </a:cubicBezTo>
                <a:lnTo>
                  <a:pt x="8882674" y="3594777"/>
                </a:lnTo>
                <a:cubicBezTo>
                  <a:pt x="8804431" y="3550317"/>
                  <a:pt x="8708038" y="3550317"/>
                  <a:pt x="8629795" y="3594777"/>
                </a:cubicBezTo>
                <a:lnTo>
                  <a:pt x="8250487" y="3809704"/>
                </a:lnTo>
                <a:cubicBezTo>
                  <a:pt x="8172243" y="3854153"/>
                  <a:pt x="8075851" y="3854153"/>
                  <a:pt x="7997607" y="3809704"/>
                </a:cubicBezTo>
                <a:lnTo>
                  <a:pt x="7298230" y="3415525"/>
                </a:lnTo>
                <a:cubicBezTo>
                  <a:pt x="7293056" y="3412477"/>
                  <a:pt x="7287241" y="3410953"/>
                  <a:pt x="7281427" y="3410953"/>
                </a:cubicBezTo>
                <a:cubicBezTo>
                  <a:pt x="7275612" y="3410953"/>
                  <a:pt x="7269797" y="3412477"/>
                  <a:pt x="7264623" y="3415525"/>
                </a:cubicBezTo>
                <a:lnTo>
                  <a:pt x="7176207" y="3467727"/>
                </a:lnTo>
                <a:cubicBezTo>
                  <a:pt x="7142835" y="3483714"/>
                  <a:pt x="7128962" y="3523300"/>
                  <a:pt x="7145196" y="3556143"/>
                </a:cubicBezTo>
                <a:cubicBezTo>
                  <a:pt x="7151022" y="3567925"/>
                  <a:pt x="7160278" y="3577733"/>
                  <a:pt x="7171790" y="3584335"/>
                </a:cubicBezTo>
                <a:lnTo>
                  <a:pt x="7997607" y="4053339"/>
                </a:lnTo>
                <a:cubicBezTo>
                  <a:pt x="8075851" y="4097788"/>
                  <a:pt x="8172243" y="4097788"/>
                  <a:pt x="8250487" y="4053339"/>
                </a:cubicBezTo>
                <a:lnTo>
                  <a:pt x="8629795" y="3838412"/>
                </a:lnTo>
                <a:cubicBezTo>
                  <a:pt x="8708038" y="3793952"/>
                  <a:pt x="8804431" y="3793952"/>
                  <a:pt x="8882674" y="3838412"/>
                </a:cubicBezTo>
                <a:lnTo>
                  <a:pt x="10104609" y="4534525"/>
                </a:lnTo>
                <a:cubicBezTo>
                  <a:pt x="10182841" y="4578985"/>
                  <a:pt x="10279233" y="4578985"/>
                  <a:pt x="10357477" y="4534525"/>
                </a:cubicBezTo>
                <a:lnTo>
                  <a:pt x="11056866" y="4136869"/>
                </a:lnTo>
                <a:cubicBezTo>
                  <a:pt x="11067204" y="4130784"/>
                  <a:pt x="11080113" y="4130784"/>
                  <a:pt x="11090462" y="4136869"/>
                </a:cubicBezTo>
                <a:lnTo>
                  <a:pt x="11789840" y="4534525"/>
                </a:lnTo>
                <a:cubicBezTo>
                  <a:pt x="11868400" y="4578962"/>
                  <a:pt x="11965039" y="4578962"/>
                  <a:pt x="12043600" y="4534525"/>
                </a:cubicBezTo>
                <a:lnTo>
                  <a:pt x="12204000" y="4443332"/>
                </a:lnTo>
                <a:lnTo>
                  <a:pt x="1220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7522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5988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rgbClr val="FFFFFF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5988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rgbClr val="FFFFFF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905951"/>
      </p:ext>
    </p:extLst>
  </p:cSld>
  <p:clrMapOvr>
    <a:masterClrMapping/>
  </p:clrMapOvr>
  <p:hf hdr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9_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504877A2-C69F-4D26-B984-9962C9290D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4400" y="-46800"/>
            <a:ext cx="12192000" cy="6858000"/>
          </a:xfrm>
          <a:prstGeom prst="rect">
            <a:avLst/>
          </a:prstGeom>
        </p:spPr>
      </p:pic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16A0243-FEB4-487C-B5F4-5C9E4544F571}" type="datetime1">
              <a:rPr lang="fi-FI" smtClean="0"/>
              <a:t>14.10.2025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A211295C-73B3-4B6F-B6B7-CFCEA3FFE820}"/>
              </a:ext>
            </a:extLst>
          </p:cNvPr>
          <p:cNvSpPr/>
          <p:nvPr/>
        </p:nvSpPr>
        <p:spPr>
          <a:xfrm>
            <a:off x="0" y="0"/>
            <a:ext cx="12204000" cy="6858000"/>
          </a:xfrm>
          <a:custGeom>
            <a:avLst/>
            <a:gdLst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893581 w 12902436"/>
              <a:gd name="connsiteY44" fmla="*/ 3013794 h 6858000"/>
              <a:gd name="connsiteX45" fmla="*/ 12868549 w 12902436"/>
              <a:gd name="connsiteY45" fmla="*/ 3104007 h 6858000"/>
              <a:gd name="connsiteX46" fmla="*/ 12204000 w 12902436"/>
              <a:gd name="connsiteY46" fmla="*/ 3481835 h 6858000"/>
              <a:gd name="connsiteX47" fmla="*/ 10020610 w 12902436"/>
              <a:gd name="connsiteY47" fmla="*/ 2606016 h 6858000"/>
              <a:gd name="connsiteX48" fmla="*/ 10147050 w 12902436"/>
              <a:gd name="connsiteY48" fmla="*/ 2639361 h 6858000"/>
              <a:gd name="connsiteX49" fmla="*/ 11789852 w 12902436"/>
              <a:gd name="connsiteY49" fmla="*/ 3573023 h 6858000"/>
              <a:gd name="connsiteX50" fmla="*/ 12043612 w 12902436"/>
              <a:gd name="connsiteY50" fmla="*/ 3573023 h 6858000"/>
              <a:gd name="connsiteX51" fmla="*/ 12204000 w 12902436"/>
              <a:gd name="connsiteY51" fmla="*/ 3481835 h 6858000"/>
              <a:gd name="connsiteX52" fmla="*/ 12204000 w 12902436"/>
              <a:gd name="connsiteY52" fmla="*/ 3724080 h 6858000"/>
              <a:gd name="connsiteX53" fmla="*/ 12047148 w 12902436"/>
              <a:gd name="connsiteY53" fmla="*/ 3813181 h 6858000"/>
              <a:gd name="connsiteX54" fmla="*/ 11789852 w 12902436"/>
              <a:gd name="connsiteY54" fmla="*/ 3812312 h 6858000"/>
              <a:gd name="connsiteX55" fmla="*/ 9894170 w 12902436"/>
              <a:gd name="connsiteY55" fmla="*/ 2735072 h 6858000"/>
              <a:gd name="connsiteX56" fmla="*/ 9872709 w 12902436"/>
              <a:gd name="connsiteY56" fmla="*/ 2660481 h 6858000"/>
              <a:gd name="connsiteX57" fmla="*/ 9894170 w 12902436"/>
              <a:gd name="connsiteY57" fmla="*/ 2639361 h 6858000"/>
              <a:gd name="connsiteX58" fmla="*/ 10020610 w 12902436"/>
              <a:gd name="connsiteY58" fmla="*/ 2606016 h 6858000"/>
              <a:gd name="connsiteX59" fmla="*/ 0 w 12902436"/>
              <a:gd name="connsiteY59" fmla="*/ 0 h 6858000"/>
              <a:gd name="connsiteX60" fmla="*/ 12204000 w 12902436"/>
              <a:gd name="connsiteY60" fmla="*/ 0 h 6858000"/>
              <a:gd name="connsiteX61" fmla="*/ 12204000 w 12902436"/>
              <a:gd name="connsiteY61" fmla="*/ 2611736 h 6858000"/>
              <a:gd name="connsiteX62" fmla="*/ 10144395 w 12902436"/>
              <a:gd name="connsiteY62" fmla="*/ 1442037 h 6858000"/>
              <a:gd name="connsiteX63" fmla="*/ 10017955 w 12902436"/>
              <a:gd name="connsiteY63" fmla="*/ 1408700 h 6858000"/>
              <a:gd name="connsiteX64" fmla="*/ 9891515 w 12902436"/>
              <a:gd name="connsiteY64" fmla="*/ 1442037 h 6858000"/>
              <a:gd name="connsiteX65" fmla="*/ 7171790 w 12902436"/>
              <a:gd name="connsiteY65" fmla="*/ 2989150 h 6858000"/>
              <a:gd name="connsiteX66" fmla="*/ 7146758 w 12902436"/>
              <a:gd name="connsiteY66" fmla="*/ 3079375 h 6858000"/>
              <a:gd name="connsiteX67" fmla="*/ 7171790 w 12902436"/>
              <a:gd name="connsiteY67" fmla="*/ 3104007 h 6858000"/>
              <a:gd name="connsiteX68" fmla="*/ 7997608 w 12902436"/>
              <a:gd name="connsiteY68" fmla="*/ 3573023 h 6858000"/>
              <a:gd name="connsiteX69" fmla="*/ 8250487 w 12902436"/>
              <a:gd name="connsiteY69" fmla="*/ 3573023 h 6858000"/>
              <a:gd name="connsiteX70" fmla="*/ 8629795 w 12902436"/>
              <a:gd name="connsiteY70" fmla="*/ 3358097 h 6858000"/>
              <a:gd name="connsiteX71" fmla="*/ 8882675 w 12902436"/>
              <a:gd name="connsiteY71" fmla="*/ 3358097 h 6858000"/>
              <a:gd name="connsiteX72" fmla="*/ 10104610 w 12902436"/>
              <a:gd name="connsiteY72" fmla="*/ 4054208 h 6858000"/>
              <a:gd name="connsiteX73" fmla="*/ 10357478 w 12902436"/>
              <a:gd name="connsiteY73" fmla="*/ 4054208 h 6858000"/>
              <a:gd name="connsiteX74" fmla="*/ 11056867 w 12902436"/>
              <a:gd name="connsiteY74" fmla="*/ 3657422 h 6858000"/>
              <a:gd name="connsiteX75" fmla="*/ 11090462 w 12902436"/>
              <a:gd name="connsiteY75" fmla="*/ 3657422 h 6858000"/>
              <a:gd name="connsiteX76" fmla="*/ 11789852 w 12902436"/>
              <a:gd name="connsiteY76" fmla="*/ 4054208 h 6858000"/>
              <a:gd name="connsiteX77" fmla="*/ 12043612 w 12902436"/>
              <a:gd name="connsiteY77" fmla="*/ 4054208 h 6858000"/>
              <a:gd name="connsiteX78" fmla="*/ 12204000 w 12902436"/>
              <a:gd name="connsiteY78" fmla="*/ 3962853 h 6858000"/>
              <a:gd name="connsiteX79" fmla="*/ 12204000 w 12902436"/>
              <a:gd name="connsiteY79" fmla="*/ 4199775 h 6858000"/>
              <a:gd name="connsiteX80" fmla="*/ 12043600 w 12902436"/>
              <a:gd name="connsiteY80" fmla="*/ 4290890 h 6858000"/>
              <a:gd name="connsiteX81" fmla="*/ 11789840 w 12902436"/>
              <a:gd name="connsiteY81" fmla="*/ 4290890 h 6858000"/>
              <a:gd name="connsiteX82" fmla="*/ 11090462 w 12902436"/>
              <a:gd name="connsiteY82" fmla="*/ 3894103 h 6858000"/>
              <a:gd name="connsiteX83" fmla="*/ 11056866 w 12902436"/>
              <a:gd name="connsiteY83" fmla="*/ 3894103 h 6858000"/>
              <a:gd name="connsiteX84" fmla="*/ 10357477 w 12902436"/>
              <a:gd name="connsiteY84" fmla="*/ 4290890 h 6858000"/>
              <a:gd name="connsiteX85" fmla="*/ 10104609 w 12902436"/>
              <a:gd name="connsiteY85" fmla="*/ 4290890 h 6858000"/>
              <a:gd name="connsiteX86" fmla="*/ 8882674 w 12902436"/>
              <a:gd name="connsiteY86" fmla="*/ 3594777 h 6858000"/>
              <a:gd name="connsiteX87" fmla="*/ 8629795 w 12902436"/>
              <a:gd name="connsiteY87" fmla="*/ 3594777 h 6858000"/>
              <a:gd name="connsiteX88" fmla="*/ 8250487 w 12902436"/>
              <a:gd name="connsiteY88" fmla="*/ 3809704 h 6858000"/>
              <a:gd name="connsiteX89" fmla="*/ 7997607 w 12902436"/>
              <a:gd name="connsiteY89" fmla="*/ 3809704 h 6858000"/>
              <a:gd name="connsiteX90" fmla="*/ 7298230 w 12902436"/>
              <a:gd name="connsiteY90" fmla="*/ 3415525 h 6858000"/>
              <a:gd name="connsiteX91" fmla="*/ 7281427 w 12902436"/>
              <a:gd name="connsiteY91" fmla="*/ 3410953 h 6858000"/>
              <a:gd name="connsiteX92" fmla="*/ 7264623 w 12902436"/>
              <a:gd name="connsiteY92" fmla="*/ 3415525 h 6858000"/>
              <a:gd name="connsiteX93" fmla="*/ 7176207 w 12902436"/>
              <a:gd name="connsiteY93" fmla="*/ 3467727 h 6858000"/>
              <a:gd name="connsiteX94" fmla="*/ 7145196 w 12902436"/>
              <a:gd name="connsiteY94" fmla="*/ 3556143 h 6858000"/>
              <a:gd name="connsiteX95" fmla="*/ 7171790 w 12902436"/>
              <a:gd name="connsiteY95" fmla="*/ 3584335 h 6858000"/>
              <a:gd name="connsiteX96" fmla="*/ 7997607 w 12902436"/>
              <a:gd name="connsiteY96" fmla="*/ 4053339 h 6858000"/>
              <a:gd name="connsiteX97" fmla="*/ 8250487 w 12902436"/>
              <a:gd name="connsiteY97" fmla="*/ 4053339 h 6858000"/>
              <a:gd name="connsiteX98" fmla="*/ 8629795 w 12902436"/>
              <a:gd name="connsiteY98" fmla="*/ 3838412 h 6858000"/>
              <a:gd name="connsiteX99" fmla="*/ 8882674 w 12902436"/>
              <a:gd name="connsiteY99" fmla="*/ 3838412 h 6858000"/>
              <a:gd name="connsiteX100" fmla="*/ 10104609 w 12902436"/>
              <a:gd name="connsiteY100" fmla="*/ 4534525 h 6858000"/>
              <a:gd name="connsiteX101" fmla="*/ 10357477 w 12902436"/>
              <a:gd name="connsiteY101" fmla="*/ 4534525 h 6858000"/>
              <a:gd name="connsiteX102" fmla="*/ 11056866 w 12902436"/>
              <a:gd name="connsiteY102" fmla="*/ 4136869 h 6858000"/>
              <a:gd name="connsiteX103" fmla="*/ 11090462 w 12902436"/>
              <a:gd name="connsiteY103" fmla="*/ 4136869 h 6858000"/>
              <a:gd name="connsiteX104" fmla="*/ 11789840 w 12902436"/>
              <a:gd name="connsiteY104" fmla="*/ 4534525 h 6858000"/>
              <a:gd name="connsiteX105" fmla="*/ 12043600 w 12902436"/>
              <a:gd name="connsiteY105" fmla="*/ 4534525 h 6858000"/>
              <a:gd name="connsiteX106" fmla="*/ 12204000 w 12902436"/>
              <a:gd name="connsiteY106" fmla="*/ 4443332 h 6858000"/>
              <a:gd name="connsiteX107" fmla="*/ 12204000 w 12902436"/>
              <a:gd name="connsiteY107" fmla="*/ 6858000 h 6858000"/>
              <a:gd name="connsiteX108" fmla="*/ 0 w 12902436"/>
              <a:gd name="connsiteY108" fmla="*/ 6858000 h 6858000"/>
              <a:gd name="connsiteX0" fmla="*/ 12761647 w 12938992"/>
              <a:gd name="connsiteY0" fmla="*/ 3890190 h 6858000"/>
              <a:gd name="connsiteX1" fmla="*/ 12780120 w 12938992"/>
              <a:gd name="connsiteY1" fmla="*/ 3897580 h 6858000"/>
              <a:gd name="connsiteX2" fmla="*/ 12868536 w 12938992"/>
              <a:gd name="connsiteY2" fmla="*/ 3949793 h 6858000"/>
              <a:gd name="connsiteX3" fmla="*/ 12893016 w 12938992"/>
              <a:gd name="connsiteY3" fmla="*/ 3973874 h 6858000"/>
              <a:gd name="connsiteX4" fmla="*/ 12868536 w 12938992"/>
              <a:gd name="connsiteY4" fmla="*/ 4065520 h 6858000"/>
              <a:gd name="connsiteX5" fmla="*/ 12204000 w 12938992"/>
              <a:gd name="connsiteY5" fmla="*/ 4443332 h 6858000"/>
              <a:gd name="connsiteX6" fmla="*/ 12204000 w 12938992"/>
              <a:gd name="connsiteY6" fmla="*/ 4199775 h 6858000"/>
              <a:gd name="connsiteX7" fmla="*/ 12742108 w 12938992"/>
              <a:gd name="connsiteY7" fmla="*/ 3894103 h 6858000"/>
              <a:gd name="connsiteX8" fmla="*/ 12761647 w 12938992"/>
              <a:gd name="connsiteY8" fmla="*/ 3890190 h 6858000"/>
              <a:gd name="connsiteX9" fmla="*/ 7281425 w 12938992"/>
              <a:gd name="connsiteY9" fmla="*/ 3889531 h 6858000"/>
              <a:gd name="connsiteX10" fmla="*/ 7264623 w 12938992"/>
              <a:gd name="connsiteY10" fmla="*/ 3894104 h 6858000"/>
              <a:gd name="connsiteX11" fmla="*/ 7176207 w 12938992"/>
              <a:gd name="connsiteY11" fmla="*/ 3946305 h 6858000"/>
              <a:gd name="connsiteX12" fmla="*/ 7151727 w 12938992"/>
              <a:gd name="connsiteY12" fmla="*/ 4037952 h 6858000"/>
              <a:gd name="connsiteX13" fmla="*/ 7176207 w 12938992"/>
              <a:gd name="connsiteY13" fmla="*/ 4062044 h 6858000"/>
              <a:gd name="connsiteX14" fmla="*/ 8002024 w 12938992"/>
              <a:gd name="connsiteY14" fmla="*/ 4531048 h 6858000"/>
              <a:gd name="connsiteX15" fmla="*/ 8254904 w 12938992"/>
              <a:gd name="connsiteY15" fmla="*/ 4531048 h 6858000"/>
              <a:gd name="connsiteX16" fmla="*/ 8634212 w 12938992"/>
              <a:gd name="connsiteY16" fmla="*/ 4315252 h 6858000"/>
              <a:gd name="connsiteX17" fmla="*/ 8887091 w 12938992"/>
              <a:gd name="connsiteY17" fmla="*/ 4315252 h 6858000"/>
              <a:gd name="connsiteX18" fmla="*/ 10109026 w 12938992"/>
              <a:gd name="connsiteY18" fmla="*/ 5011364 h 6858000"/>
              <a:gd name="connsiteX19" fmla="*/ 10361894 w 12938992"/>
              <a:gd name="connsiteY19" fmla="*/ 5011364 h 6858000"/>
              <a:gd name="connsiteX20" fmla="*/ 11183295 w 12938992"/>
              <a:gd name="connsiteY20" fmla="*/ 4541490 h 6858000"/>
              <a:gd name="connsiteX21" fmla="*/ 11208339 w 12938992"/>
              <a:gd name="connsiteY21" fmla="*/ 4451277 h 6858000"/>
              <a:gd name="connsiteX22" fmla="*/ 11183295 w 12938992"/>
              <a:gd name="connsiteY22" fmla="*/ 4426633 h 6858000"/>
              <a:gd name="connsiteX23" fmla="*/ 11094879 w 12938992"/>
              <a:gd name="connsiteY23" fmla="*/ 4373550 h 6858000"/>
              <a:gd name="connsiteX24" fmla="*/ 11061284 w 12938992"/>
              <a:gd name="connsiteY24" fmla="*/ 4373550 h 6858000"/>
              <a:gd name="connsiteX25" fmla="*/ 10361894 w 12938992"/>
              <a:gd name="connsiteY25" fmla="*/ 4771206 h 6858000"/>
              <a:gd name="connsiteX26" fmla="*/ 10104598 w 12938992"/>
              <a:gd name="connsiteY26" fmla="*/ 4770336 h 6858000"/>
              <a:gd name="connsiteX27" fmla="*/ 8882675 w 12938992"/>
              <a:gd name="connsiteY27" fmla="*/ 4074225 h 6858000"/>
              <a:gd name="connsiteX28" fmla="*/ 8629795 w 12938992"/>
              <a:gd name="connsiteY28" fmla="*/ 4074225 h 6858000"/>
              <a:gd name="connsiteX29" fmla="*/ 8250487 w 12938992"/>
              <a:gd name="connsiteY29" fmla="*/ 4289151 h 6858000"/>
              <a:gd name="connsiteX30" fmla="*/ 7997608 w 12938992"/>
              <a:gd name="connsiteY30" fmla="*/ 4289151 h 6858000"/>
              <a:gd name="connsiteX31" fmla="*/ 7298218 w 12938992"/>
              <a:gd name="connsiteY31" fmla="*/ 3894104 h 6858000"/>
              <a:gd name="connsiteX32" fmla="*/ 7281425 w 12938992"/>
              <a:gd name="connsiteY32" fmla="*/ 3889531 h 6858000"/>
              <a:gd name="connsiteX33" fmla="*/ 12762888 w 12938992"/>
              <a:gd name="connsiteY33" fmla="*/ 3412096 h 6858000"/>
              <a:gd name="connsiteX34" fmla="*/ 12780132 w 12938992"/>
              <a:gd name="connsiteY34" fmla="*/ 3416395 h 6858000"/>
              <a:gd name="connsiteX35" fmla="*/ 12868549 w 12938992"/>
              <a:gd name="connsiteY35" fmla="*/ 3469465 h 6858000"/>
              <a:gd name="connsiteX36" fmla="*/ 12893581 w 12938992"/>
              <a:gd name="connsiteY36" fmla="*/ 3494110 h 6858000"/>
              <a:gd name="connsiteX37" fmla="*/ 12868549 w 12938992"/>
              <a:gd name="connsiteY37" fmla="*/ 3584335 h 6858000"/>
              <a:gd name="connsiteX38" fmla="*/ 12204000 w 12938992"/>
              <a:gd name="connsiteY38" fmla="*/ 3962853 h 6858000"/>
              <a:gd name="connsiteX39" fmla="*/ 12204000 w 12938992"/>
              <a:gd name="connsiteY39" fmla="*/ 3724080 h 6858000"/>
              <a:gd name="connsiteX40" fmla="*/ 12745645 w 12938992"/>
              <a:gd name="connsiteY40" fmla="*/ 3416395 h 6858000"/>
              <a:gd name="connsiteX41" fmla="*/ 12762888 w 12938992"/>
              <a:gd name="connsiteY41" fmla="*/ 3412096 h 6858000"/>
              <a:gd name="connsiteX42" fmla="*/ 12204000 w 12938992"/>
              <a:gd name="connsiteY42" fmla="*/ 2611736 h 6858000"/>
              <a:gd name="connsiteX43" fmla="*/ 12868549 w 12938992"/>
              <a:gd name="connsiteY43" fmla="*/ 2989150 h 6858000"/>
              <a:gd name="connsiteX44" fmla="*/ 12893581 w 12938992"/>
              <a:gd name="connsiteY44" fmla="*/ 3013794 h 6858000"/>
              <a:gd name="connsiteX45" fmla="*/ 12204000 w 12938992"/>
              <a:gd name="connsiteY45" fmla="*/ 3481835 h 6858000"/>
              <a:gd name="connsiteX46" fmla="*/ 12204000 w 12938992"/>
              <a:gd name="connsiteY46" fmla="*/ 2611736 h 6858000"/>
              <a:gd name="connsiteX47" fmla="*/ 10020610 w 12938992"/>
              <a:gd name="connsiteY47" fmla="*/ 2606016 h 6858000"/>
              <a:gd name="connsiteX48" fmla="*/ 10147050 w 12938992"/>
              <a:gd name="connsiteY48" fmla="*/ 2639361 h 6858000"/>
              <a:gd name="connsiteX49" fmla="*/ 11789852 w 12938992"/>
              <a:gd name="connsiteY49" fmla="*/ 3573023 h 6858000"/>
              <a:gd name="connsiteX50" fmla="*/ 12043612 w 12938992"/>
              <a:gd name="connsiteY50" fmla="*/ 3573023 h 6858000"/>
              <a:gd name="connsiteX51" fmla="*/ 12204000 w 12938992"/>
              <a:gd name="connsiteY51" fmla="*/ 3481835 h 6858000"/>
              <a:gd name="connsiteX52" fmla="*/ 12204000 w 12938992"/>
              <a:gd name="connsiteY52" fmla="*/ 3724080 h 6858000"/>
              <a:gd name="connsiteX53" fmla="*/ 12047148 w 12938992"/>
              <a:gd name="connsiteY53" fmla="*/ 3813181 h 6858000"/>
              <a:gd name="connsiteX54" fmla="*/ 11789852 w 12938992"/>
              <a:gd name="connsiteY54" fmla="*/ 3812312 h 6858000"/>
              <a:gd name="connsiteX55" fmla="*/ 9894170 w 12938992"/>
              <a:gd name="connsiteY55" fmla="*/ 2735072 h 6858000"/>
              <a:gd name="connsiteX56" fmla="*/ 9872709 w 12938992"/>
              <a:gd name="connsiteY56" fmla="*/ 2660481 h 6858000"/>
              <a:gd name="connsiteX57" fmla="*/ 9894170 w 12938992"/>
              <a:gd name="connsiteY57" fmla="*/ 2639361 h 6858000"/>
              <a:gd name="connsiteX58" fmla="*/ 10020610 w 12938992"/>
              <a:gd name="connsiteY58" fmla="*/ 2606016 h 6858000"/>
              <a:gd name="connsiteX59" fmla="*/ 0 w 12938992"/>
              <a:gd name="connsiteY59" fmla="*/ 0 h 6858000"/>
              <a:gd name="connsiteX60" fmla="*/ 12204000 w 12938992"/>
              <a:gd name="connsiteY60" fmla="*/ 0 h 6858000"/>
              <a:gd name="connsiteX61" fmla="*/ 12204000 w 12938992"/>
              <a:gd name="connsiteY61" fmla="*/ 2611736 h 6858000"/>
              <a:gd name="connsiteX62" fmla="*/ 10144395 w 12938992"/>
              <a:gd name="connsiteY62" fmla="*/ 1442037 h 6858000"/>
              <a:gd name="connsiteX63" fmla="*/ 10017955 w 12938992"/>
              <a:gd name="connsiteY63" fmla="*/ 1408700 h 6858000"/>
              <a:gd name="connsiteX64" fmla="*/ 9891515 w 12938992"/>
              <a:gd name="connsiteY64" fmla="*/ 1442037 h 6858000"/>
              <a:gd name="connsiteX65" fmla="*/ 7171790 w 12938992"/>
              <a:gd name="connsiteY65" fmla="*/ 2989150 h 6858000"/>
              <a:gd name="connsiteX66" fmla="*/ 7146758 w 12938992"/>
              <a:gd name="connsiteY66" fmla="*/ 3079375 h 6858000"/>
              <a:gd name="connsiteX67" fmla="*/ 7171790 w 12938992"/>
              <a:gd name="connsiteY67" fmla="*/ 3104007 h 6858000"/>
              <a:gd name="connsiteX68" fmla="*/ 7997608 w 12938992"/>
              <a:gd name="connsiteY68" fmla="*/ 3573023 h 6858000"/>
              <a:gd name="connsiteX69" fmla="*/ 8250487 w 12938992"/>
              <a:gd name="connsiteY69" fmla="*/ 3573023 h 6858000"/>
              <a:gd name="connsiteX70" fmla="*/ 8629795 w 12938992"/>
              <a:gd name="connsiteY70" fmla="*/ 3358097 h 6858000"/>
              <a:gd name="connsiteX71" fmla="*/ 8882675 w 12938992"/>
              <a:gd name="connsiteY71" fmla="*/ 3358097 h 6858000"/>
              <a:gd name="connsiteX72" fmla="*/ 10104610 w 12938992"/>
              <a:gd name="connsiteY72" fmla="*/ 4054208 h 6858000"/>
              <a:gd name="connsiteX73" fmla="*/ 10357478 w 12938992"/>
              <a:gd name="connsiteY73" fmla="*/ 4054208 h 6858000"/>
              <a:gd name="connsiteX74" fmla="*/ 11056867 w 12938992"/>
              <a:gd name="connsiteY74" fmla="*/ 3657422 h 6858000"/>
              <a:gd name="connsiteX75" fmla="*/ 11090462 w 12938992"/>
              <a:gd name="connsiteY75" fmla="*/ 3657422 h 6858000"/>
              <a:gd name="connsiteX76" fmla="*/ 11789852 w 12938992"/>
              <a:gd name="connsiteY76" fmla="*/ 4054208 h 6858000"/>
              <a:gd name="connsiteX77" fmla="*/ 12043612 w 12938992"/>
              <a:gd name="connsiteY77" fmla="*/ 4054208 h 6858000"/>
              <a:gd name="connsiteX78" fmla="*/ 12204000 w 12938992"/>
              <a:gd name="connsiteY78" fmla="*/ 3962853 h 6858000"/>
              <a:gd name="connsiteX79" fmla="*/ 12204000 w 12938992"/>
              <a:gd name="connsiteY79" fmla="*/ 4199775 h 6858000"/>
              <a:gd name="connsiteX80" fmla="*/ 12043600 w 12938992"/>
              <a:gd name="connsiteY80" fmla="*/ 4290890 h 6858000"/>
              <a:gd name="connsiteX81" fmla="*/ 11789840 w 12938992"/>
              <a:gd name="connsiteY81" fmla="*/ 4290890 h 6858000"/>
              <a:gd name="connsiteX82" fmla="*/ 11090462 w 12938992"/>
              <a:gd name="connsiteY82" fmla="*/ 3894103 h 6858000"/>
              <a:gd name="connsiteX83" fmla="*/ 11056866 w 12938992"/>
              <a:gd name="connsiteY83" fmla="*/ 3894103 h 6858000"/>
              <a:gd name="connsiteX84" fmla="*/ 10357477 w 12938992"/>
              <a:gd name="connsiteY84" fmla="*/ 4290890 h 6858000"/>
              <a:gd name="connsiteX85" fmla="*/ 10104609 w 12938992"/>
              <a:gd name="connsiteY85" fmla="*/ 4290890 h 6858000"/>
              <a:gd name="connsiteX86" fmla="*/ 8882674 w 12938992"/>
              <a:gd name="connsiteY86" fmla="*/ 3594777 h 6858000"/>
              <a:gd name="connsiteX87" fmla="*/ 8629795 w 12938992"/>
              <a:gd name="connsiteY87" fmla="*/ 3594777 h 6858000"/>
              <a:gd name="connsiteX88" fmla="*/ 8250487 w 12938992"/>
              <a:gd name="connsiteY88" fmla="*/ 3809704 h 6858000"/>
              <a:gd name="connsiteX89" fmla="*/ 7997607 w 12938992"/>
              <a:gd name="connsiteY89" fmla="*/ 3809704 h 6858000"/>
              <a:gd name="connsiteX90" fmla="*/ 7298230 w 12938992"/>
              <a:gd name="connsiteY90" fmla="*/ 3415525 h 6858000"/>
              <a:gd name="connsiteX91" fmla="*/ 7281427 w 12938992"/>
              <a:gd name="connsiteY91" fmla="*/ 3410953 h 6858000"/>
              <a:gd name="connsiteX92" fmla="*/ 7264623 w 12938992"/>
              <a:gd name="connsiteY92" fmla="*/ 3415525 h 6858000"/>
              <a:gd name="connsiteX93" fmla="*/ 7176207 w 12938992"/>
              <a:gd name="connsiteY93" fmla="*/ 3467727 h 6858000"/>
              <a:gd name="connsiteX94" fmla="*/ 7145196 w 12938992"/>
              <a:gd name="connsiteY94" fmla="*/ 3556143 h 6858000"/>
              <a:gd name="connsiteX95" fmla="*/ 7171790 w 12938992"/>
              <a:gd name="connsiteY95" fmla="*/ 3584335 h 6858000"/>
              <a:gd name="connsiteX96" fmla="*/ 7997607 w 12938992"/>
              <a:gd name="connsiteY96" fmla="*/ 4053339 h 6858000"/>
              <a:gd name="connsiteX97" fmla="*/ 8250487 w 12938992"/>
              <a:gd name="connsiteY97" fmla="*/ 4053339 h 6858000"/>
              <a:gd name="connsiteX98" fmla="*/ 8629795 w 12938992"/>
              <a:gd name="connsiteY98" fmla="*/ 3838412 h 6858000"/>
              <a:gd name="connsiteX99" fmla="*/ 8882674 w 12938992"/>
              <a:gd name="connsiteY99" fmla="*/ 3838412 h 6858000"/>
              <a:gd name="connsiteX100" fmla="*/ 10104609 w 12938992"/>
              <a:gd name="connsiteY100" fmla="*/ 4534525 h 6858000"/>
              <a:gd name="connsiteX101" fmla="*/ 10357477 w 12938992"/>
              <a:gd name="connsiteY101" fmla="*/ 4534525 h 6858000"/>
              <a:gd name="connsiteX102" fmla="*/ 11056866 w 12938992"/>
              <a:gd name="connsiteY102" fmla="*/ 4136869 h 6858000"/>
              <a:gd name="connsiteX103" fmla="*/ 11090462 w 12938992"/>
              <a:gd name="connsiteY103" fmla="*/ 4136869 h 6858000"/>
              <a:gd name="connsiteX104" fmla="*/ 11789840 w 12938992"/>
              <a:gd name="connsiteY104" fmla="*/ 4534525 h 6858000"/>
              <a:gd name="connsiteX105" fmla="*/ 12043600 w 12938992"/>
              <a:gd name="connsiteY105" fmla="*/ 4534525 h 6858000"/>
              <a:gd name="connsiteX106" fmla="*/ 12204000 w 12938992"/>
              <a:gd name="connsiteY106" fmla="*/ 4443332 h 6858000"/>
              <a:gd name="connsiteX107" fmla="*/ 12204000 w 12938992"/>
              <a:gd name="connsiteY107" fmla="*/ 6858000 h 6858000"/>
              <a:gd name="connsiteX108" fmla="*/ 0 w 12938992"/>
              <a:gd name="connsiteY108" fmla="*/ 6858000 h 6858000"/>
              <a:gd name="connsiteX109" fmla="*/ 0 w 12938992"/>
              <a:gd name="connsiteY109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204000 w 12902436"/>
              <a:gd name="connsiteY44" fmla="*/ 3481835 h 6858000"/>
              <a:gd name="connsiteX45" fmla="*/ 12204000 w 12902436"/>
              <a:gd name="connsiteY45" fmla="*/ 2611736 h 6858000"/>
              <a:gd name="connsiteX46" fmla="*/ 10020610 w 12902436"/>
              <a:gd name="connsiteY46" fmla="*/ 2606016 h 6858000"/>
              <a:gd name="connsiteX47" fmla="*/ 10147050 w 12902436"/>
              <a:gd name="connsiteY47" fmla="*/ 2639361 h 6858000"/>
              <a:gd name="connsiteX48" fmla="*/ 11789852 w 12902436"/>
              <a:gd name="connsiteY48" fmla="*/ 3573023 h 6858000"/>
              <a:gd name="connsiteX49" fmla="*/ 12043612 w 12902436"/>
              <a:gd name="connsiteY49" fmla="*/ 3573023 h 6858000"/>
              <a:gd name="connsiteX50" fmla="*/ 12204000 w 12902436"/>
              <a:gd name="connsiteY50" fmla="*/ 3481835 h 6858000"/>
              <a:gd name="connsiteX51" fmla="*/ 12204000 w 12902436"/>
              <a:gd name="connsiteY51" fmla="*/ 3724080 h 6858000"/>
              <a:gd name="connsiteX52" fmla="*/ 12047148 w 12902436"/>
              <a:gd name="connsiteY52" fmla="*/ 3813181 h 6858000"/>
              <a:gd name="connsiteX53" fmla="*/ 11789852 w 12902436"/>
              <a:gd name="connsiteY53" fmla="*/ 3812312 h 6858000"/>
              <a:gd name="connsiteX54" fmla="*/ 9894170 w 12902436"/>
              <a:gd name="connsiteY54" fmla="*/ 2735072 h 6858000"/>
              <a:gd name="connsiteX55" fmla="*/ 9872709 w 12902436"/>
              <a:gd name="connsiteY55" fmla="*/ 2660481 h 6858000"/>
              <a:gd name="connsiteX56" fmla="*/ 9894170 w 12902436"/>
              <a:gd name="connsiteY56" fmla="*/ 2639361 h 6858000"/>
              <a:gd name="connsiteX57" fmla="*/ 10020610 w 12902436"/>
              <a:gd name="connsiteY57" fmla="*/ 2606016 h 6858000"/>
              <a:gd name="connsiteX58" fmla="*/ 0 w 12902436"/>
              <a:gd name="connsiteY58" fmla="*/ 0 h 6858000"/>
              <a:gd name="connsiteX59" fmla="*/ 12204000 w 12902436"/>
              <a:gd name="connsiteY59" fmla="*/ 0 h 6858000"/>
              <a:gd name="connsiteX60" fmla="*/ 12204000 w 12902436"/>
              <a:gd name="connsiteY60" fmla="*/ 2611736 h 6858000"/>
              <a:gd name="connsiteX61" fmla="*/ 10144395 w 12902436"/>
              <a:gd name="connsiteY61" fmla="*/ 1442037 h 6858000"/>
              <a:gd name="connsiteX62" fmla="*/ 10017955 w 12902436"/>
              <a:gd name="connsiteY62" fmla="*/ 1408700 h 6858000"/>
              <a:gd name="connsiteX63" fmla="*/ 9891515 w 12902436"/>
              <a:gd name="connsiteY63" fmla="*/ 1442037 h 6858000"/>
              <a:gd name="connsiteX64" fmla="*/ 7171790 w 12902436"/>
              <a:gd name="connsiteY64" fmla="*/ 2989150 h 6858000"/>
              <a:gd name="connsiteX65" fmla="*/ 7146758 w 12902436"/>
              <a:gd name="connsiteY65" fmla="*/ 3079375 h 6858000"/>
              <a:gd name="connsiteX66" fmla="*/ 7171790 w 12902436"/>
              <a:gd name="connsiteY66" fmla="*/ 3104007 h 6858000"/>
              <a:gd name="connsiteX67" fmla="*/ 7997608 w 12902436"/>
              <a:gd name="connsiteY67" fmla="*/ 3573023 h 6858000"/>
              <a:gd name="connsiteX68" fmla="*/ 8250487 w 12902436"/>
              <a:gd name="connsiteY68" fmla="*/ 3573023 h 6858000"/>
              <a:gd name="connsiteX69" fmla="*/ 8629795 w 12902436"/>
              <a:gd name="connsiteY69" fmla="*/ 3358097 h 6858000"/>
              <a:gd name="connsiteX70" fmla="*/ 8882675 w 12902436"/>
              <a:gd name="connsiteY70" fmla="*/ 3358097 h 6858000"/>
              <a:gd name="connsiteX71" fmla="*/ 10104610 w 12902436"/>
              <a:gd name="connsiteY71" fmla="*/ 4054208 h 6858000"/>
              <a:gd name="connsiteX72" fmla="*/ 10357478 w 12902436"/>
              <a:gd name="connsiteY72" fmla="*/ 4054208 h 6858000"/>
              <a:gd name="connsiteX73" fmla="*/ 11056867 w 12902436"/>
              <a:gd name="connsiteY73" fmla="*/ 3657422 h 6858000"/>
              <a:gd name="connsiteX74" fmla="*/ 11090462 w 12902436"/>
              <a:gd name="connsiteY74" fmla="*/ 3657422 h 6858000"/>
              <a:gd name="connsiteX75" fmla="*/ 11789852 w 12902436"/>
              <a:gd name="connsiteY75" fmla="*/ 4054208 h 6858000"/>
              <a:gd name="connsiteX76" fmla="*/ 12043612 w 12902436"/>
              <a:gd name="connsiteY76" fmla="*/ 4054208 h 6858000"/>
              <a:gd name="connsiteX77" fmla="*/ 12204000 w 12902436"/>
              <a:gd name="connsiteY77" fmla="*/ 3962853 h 6858000"/>
              <a:gd name="connsiteX78" fmla="*/ 12204000 w 12902436"/>
              <a:gd name="connsiteY78" fmla="*/ 4199775 h 6858000"/>
              <a:gd name="connsiteX79" fmla="*/ 12043600 w 12902436"/>
              <a:gd name="connsiteY79" fmla="*/ 4290890 h 6858000"/>
              <a:gd name="connsiteX80" fmla="*/ 11789840 w 12902436"/>
              <a:gd name="connsiteY80" fmla="*/ 4290890 h 6858000"/>
              <a:gd name="connsiteX81" fmla="*/ 11090462 w 12902436"/>
              <a:gd name="connsiteY81" fmla="*/ 3894103 h 6858000"/>
              <a:gd name="connsiteX82" fmla="*/ 11056866 w 12902436"/>
              <a:gd name="connsiteY82" fmla="*/ 3894103 h 6858000"/>
              <a:gd name="connsiteX83" fmla="*/ 10357477 w 12902436"/>
              <a:gd name="connsiteY83" fmla="*/ 4290890 h 6858000"/>
              <a:gd name="connsiteX84" fmla="*/ 10104609 w 12902436"/>
              <a:gd name="connsiteY84" fmla="*/ 4290890 h 6858000"/>
              <a:gd name="connsiteX85" fmla="*/ 8882674 w 12902436"/>
              <a:gd name="connsiteY85" fmla="*/ 3594777 h 6858000"/>
              <a:gd name="connsiteX86" fmla="*/ 8629795 w 12902436"/>
              <a:gd name="connsiteY86" fmla="*/ 3594777 h 6858000"/>
              <a:gd name="connsiteX87" fmla="*/ 8250487 w 12902436"/>
              <a:gd name="connsiteY87" fmla="*/ 3809704 h 6858000"/>
              <a:gd name="connsiteX88" fmla="*/ 7997607 w 12902436"/>
              <a:gd name="connsiteY88" fmla="*/ 3809704 h 6858000"/>
              <a:gd name="connsiteX89" fmla="*/ 7298230 w 12902436"/>
              <a:gd name="connsiteY89" fmla="*/ 3415525 h 6858000"/>
              <a:gd name="connsiteX90" fmla="*/ 7281427 w 12902436"/>
              <a:gd name="connsiteY90" fmla="*/ 3410953 h 6858000"/>
              <a:gd name="connsiteX91" fmla="*/ 7264623 w 12902436"/>
              <a:gd name="connsiteY91" fmla="*/ 3415525 h 6858000"/>
              <a:gd name="connsiteX92" fmla="*/ 7176207 w 12902436"/>
              <a:gd name="connsiteY92" fmla="*/ 3467727 h 6858000"/>
              <a:gd name="connsiteX93" fmla="*/ 7145196 w 12902436"/>
              <a:gd name="connsiteY93" fmla="*/ 3556143 h 6858000"/>
              <a:gd name="connsiteX94" fmla="*/ 7171790 w 12902436"/>
              <a:gd name="connsiteY94" fmla="*/ 3584335 h 6858000"/>
              <a:gd name="connsiteX95" fmla="*/ 7997607 w 12902436"/>
              <a:gd name="connsiteY95" fmla="*/ 4053339 h 6858000"/>
              <a:gd name="connsiteX96" fmla="*/ 8250487 w 12902436"/>
              <a:gd name="connsiteY96" fmla="*/ 4053339 h 6858000"/>
              <a:gd name="connsiteX97" fmla="*/ 8629795 w 12902436"/>
              <a:gd name="connsiteY97" fmla="*/ 3838412 h 6858000"/>
              <a:gd name="connsiteX98" fmla="*/ 8882674 w 12902436"/>
              <a:gd name="connsiteY98" fmla="*/ 3838412 h 6858000"/>
              <a:gd name="connsiteX99" fmla="*/ 10104609 w 12902436"/>
              <a:gd name="connsiteY99" fmla="*/ 4534525 h 6858000"/>
              <a:gd name="connsiteX100" fmla="*/ 10357477 w 12902436"/>
              <a:gd name="connsiteY100" fmla="*/ 4534525 h 6858000"/>
              <a:gd name="connsiteX101" fmla="*/ 11056866 w 12902436"/>
              <a:gd name="connsiteY101" fmla="*/ 4136869 h 6858000"/>
              <a:gd name="connsiteX102" fmla="*/ 11090462 w 12902436"/>
              <a:gd name="connsiteY102" fmla="*/ 4136869 h 6858000"/>
              <a:gd name="connsiteX103" fmla="*/ 11789840 w 12902436"/>
              <a:gd name="connsiteY103" fmla="*/ 4534525 h 6858000"/>
              <a:gd name="connsiteX104" fmla="*/ 12043600 w 12902436"/>
              <a:gd name="connsiteY104" fmla="*/ 4534525 h 6858000"/>
              <a:gd name="connsiteX105" fmla="*/ 12204000 w 12902436"/>
              <a:gd name="connsiteY105" fmla="*/ 4443332 h 6858000"/>
              <a:gd name="connsiteX106" fmla="*/ 12204000 w 12902436"/>
              <a:gd name="connsiteY106" fmla="*/ 6858000 h 6858000"/>
              <a:gd name="connsiteX107" fmla="*/ 0 w 12902436"/>
              <a:gd name="connsiteY107" fmla="*/ 6858000 h 6858000"/>
              <a:gd name="connsiteX108" fmla="*/ 0 w 12902436"/>
              <a:gd name="connsiteY108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204000 w 12902436"/>
              <a:gd name="connsiteY43" fmla="*/ 3481835 h 6858000"/>
              <a:gd name="connsiteX44" fmla="*/ 12204000 w 12902436"/>
              <a:gd name="connsiteY44" fmla="*/ 2611736 h 6858000"/>
              <a:gd name="connsiteX45" fmla="*/ 10020610 w 12902436"/>
              <a:gd name="connsiteY45" fmla="*/ 2606016 h 6858000"/>
              <a:gd name="connsiteX46" fmla="*/ 10147050 w 12902436"/>
              <a:gd name="connsiteY46" fmla="*/ 2639361 h 6858000"/>
              <a:gd name="connsiteX47" fmla="*/ 11789852 w 12902436"/>
              <a:gd name="connsiteY47" fmla="*/ 3573023 h 6858000"/>
              <a:gd name="connsiteX48" fmla="*/ 12043612 w 12902436"/>
              <a:gd name="connsiteY48" fmla="*/ 3573023 h 6858000"/>
              <a:gd name="connsiteX49" fmla="*/ 12204000 w 12902436"/>
              <a:gd name="connsiteY49" fmla="*/ 3481835 h 6858000"/>
              <a:gd name="connsiteX50" fmla="*/ 12204000 w 12902436"/>
              <a:gd name="connsiteY50" fmla="*/ 3724080 h 6858000"/>
              <a:gd name="connsiteX51" fmla="*/ 12047148 w 12902436"/>
              <a:gd name="connsiteY51" fmla="*/ 3813181 h 6858000"/>
              <a:gd name="connsiteX52" fmla="*/ 11789852 w 12902436"/>
              <a:gd name="connsiteY52" fmla="*/ 3812312 h 6858000"/>
              <a:gd name="connsiteX53" fmla="*/ 9894170 w 12902436"/>
              <a:gd name="connsiteY53" fmla="*/ 2735072 h 6858000"/>
              <a:gd name="connsiteX54" fmla="*/ 9872709 w 12902436"/>
              <a:gd name="connsiteY54" fmla="*/ 2660481 h 6858000"/>
              <a:gd name="connsiteX55" fmla="*/ 9894170 w 12902436"/>
              <a:gd name="connsiteY55" fmla="*/ 2639361 h 6858000"/>
              <a:gd name="connsiteX56" fmla="*/ 10020610 w 12902436"/>
              <a:gd name="connsiteY56" fmla="*/ 2606016 h 6858000"/>
              <a:gd name="connsiteX57" fmla="*/ 0 w 12902436"/>
              <a:gd name="connsiteY57" fmla="*/ 0 h 6858000"/>
              <a:gd name="connsiteX58" fmla="*/ 12204000 w 12902436"/>
              <a:gd name="connsiteY58" fmla="*/ 0 h 6858000"/>
              <a:gd name="connsiteX59" fmla="*/ 12204000 w 12902436"/>
              <a:gd name="connsiteY59" fmla="*/ 2611736 h 6858000"/>
              <a:gd name="connsiteX60" fmla="*/ 10144395 w 12902436"/>
              <a:gd name="connsiteY60" fmla="*/ 1442037 h 6858000"/>
              <a:gd name="connsiteX61" fmla="*/ 10017955 w 12902436"/>
              <a:gd name="connsiteY61" fmla="*/ 1408700 h 6858000"/>
              <a:gd name="connsiteX62" fmla="*/ 9891515 w 12902436"/>
              <a:gd name="connsiteY62" fmla="*/ 1442037 h 6858000"/>
              <a:gd name="connsiteX63" fmla="*/ 7171790 w 12902436"/>
              <a:gd name="connsiteY63" fmla="*/ 2989150 h 6858000"/>
              <a:gd name="connsiteX64" fmla="*/ 7146758 w 12902436"/>
              <a:gd name="connsiteY64" fmla="*/ 3079375 h 6858000"/>
              <a:gd name="connsiteX65" fmla="*/ 7171790 w 12902436"/>
              <a:gd name="connsiteY65" fmla="*/ 3104007 h 6858000"/>
              <a:gd name="connsiteX66" fmla="*/ 7997608 w 12902436"/>
              <a:gd name="connsiteY66" fmla="*/ 3573023 h 6858000"/>
              <a:gd name="connsiteX67" fmla="*/ 8250487 w 12902436"/>
              <a:gd name="connsiteY67" fmla="*/ 3573023 h 6858000"/>
              <a:gd name="connsiteX68" fmla="*/ 8629795 w 12902436"/>
              <a:gd name="connsiteY68" fmla="*/ 3358097 h 6858000"/>
              <a:gd name="connsiteX69" fmla="*/ 8882675 w 12902436"/>
              <a:gd name="connsiteY69" fmla="*/ 3358097 h 6858000"/>
              <a:gd name="connsiteX70" fmla="*/ 10104610 w 12902436"/>
              <a:gd name="connsiteY70" fmla="*/ 4054208 h 6858000"/>
              <a:gd name="connsiteX71" fmla="*/ 10357478 w 12902436"/>
              <a:gd name="connsiteY71" fmla="*/ 4054208 h 6858000"/>
              <a:gd name="connsiteX72" fmla="*/ 11056867 w 12902436"/>
              <a:gd name="connsiteY72" fmla="*/ 3657422 h 6858000"/>
              <a:gd name="connsiteX73" fmla="*/ 11090462 w 12902436"/>
              <a:gd name="connsiteY73" fmla="*/ 3657422 h 6858000"/>
              <a:gd name="connsiteX74" fmla="*/ 11789852 w 12902436"/>
              <a:gd name="connsiteY74" fmla="*/ 4054208 h 6858000"/>
              <a:gd name="connsiteX75" fmla="*/ 12043612 w 12902436"/>
              <a:gd name="connsiteY75" fmla="*/ 4054208 h 6858000"/>
              <a:gd name="connsiteX76" fmla="*/ 12204000 w 12902436"/>
              <a:gd name="connsiteY76" fmla="*/ 3962853 h 6858000"/>
              <a:gd name="connsiteX77" fmla="*/ 12204000 w 12902436"/>
              <a:gd name="connsiteY77" fmla="*/ 4199775 h 6858000"/>
              <a:gd name="connsiteX78" fmla="*/ 12043600 w 12902436"/>
              <a:gd name="connsiteY78" fmla="*/ 4290890 h 6858000"/>
              <a:gd name="connsiteX79" fmla="*/ 11789840 w 12902436"/>
              <a:gd name="connsiteY79" fmla="*/ 4290890 h 6858000"/>
              <a:gd name="connsiteX80" fmla="*/ 11090462 w 12902436"/>
              <a:gd name="connsiteY80" fmla="*/ 3894103 h 6858000"/>
              <a:gd name="connsiteX81" fmla="*/ 11056866 w 12902436"/>
              <a:gd name="connsiteY81" fmla="*/ 3894103 h 6858000"/>
              <a:gd name="connsiteX82" fmla="*/ 10357477 w 12902436"/>
              <a:gd name="connsiteY82" fmla="*/ 4290890 h 6858000"/>
              <a:gd name="connsiteX83" fmla="*/ 10104609 w 12902436"/>
              <a:gd name="connsiteY83" fmla="*/ 4290890 h 6858000"/>
              <a:gd name="connsiteX84" fmla="*/ 8882674 w 12902436"/>
              <a:gd name="connsiteY84" fmla="*/ 3594777 h 6858000"/>
              <a:gd name="connsiteX85" fmla="*/ 8629795 w 12902436"/>
              <a:gd name="connsiteY85" fmla="*/ 3594777 h 6858000"/>
              <a:gd name="connsiteX86" fmla="*/ 8250487 w 12902436"/>
              <a:gd name="connsiteY86" fmla="*/ 3809704 h 6858000"/>
              <a:gd name="connsiteX87" fmla="*/ 7997607 w 12902436"/>
              <a:gd name="connsiteY87" fmla="*/ 3809704 h 6858000"/>
              <a:gd name="connsiteX88" fmla="*/ 7298230 w 12902436"/>
              <a:gd name="connsiteY88" fmla="*/ 3415525 h 6858000"/>
              <a:gd name="connsiteX89" fmla="*/ 7281427 w 12902436"/>
              <a:gd name="connsiteY89" fmla="*/ 3410953 h 6858000"/>
              <a:gd name="connsiteX90" fmla="*/ 7264623 w 12902436"/>
              <a:gd name="connsiteY90" fmla="*/ 3415525 h 6858000"/>
              <a:gd name="connsiteX91" fmla="*/ 7176207 w 12902436"/>
              <a:gd name="connsiteY91" fmla="*/ 3467727 h 6858000"/>
              <a:gd name="connsiteX92" fmla="*/ 7145196 w 12902436"/>
              <a:gd name="connsiteY92" fmla="*/ 3556143 h 6858000"/>
              <a:gd name="connsiteX93" fmla="*/ 7171790 w 12902436"/>
              <a:gd name="connsiteY93" fmla="*/ 3584335 h 6858000"/>
              <a:gd name="connsiteX94" fmla="*/ 7997607 w 12902436"/>
              <a:gd name="connsiteY94" fmla="*/ 4053339 h 6858000"/>
              <a:gd name="connsiteX95" fmla="*/ 8250487 w 12902436"/>
              <a:gd name="connsiteY95" fmla="*/ 4053339 h 6858000"/>
              <a:gd name="connsiteX96" fmla="*/ 8629795 w 12902436"/>
              <a:gd name="connsiteY96" fmla="*/ 3838412 h 6858000"/>
              <a:gd name="connsiteX97" fmla="*/ 8882674 w 12902436"/>
              <a:gd name="connsiteY97" fmla="*/ 3838412 h 6858000"/>
              <a:gd name="connsiteX98" fmla="*/ 10104609 w 12902436"/>
              <a:gd name="connsiteY98" fmla="*/ 4534525 h 6858000"/>
              <a:gd name="connsiteX99" fmla="*/ 10357477 w 12902436"/>
              <a:gd name="connsiteY99" fmla="*/ 4534525 h 6858000"/>
              <a:gd name="connsiteX100" fmla="*/ 11056866 w 12902436"/>
              <a:gd name="connsiteY100" fmla="*/ 4136869 h 6858000"/>
              <a:gd name="connsiteX101" fmla="*/ 11090462 w 12902436"/>
              <a:gd name="connsiteY101" fmla="*/ 4136869 h 6858000"/>
              <a:gd name="connsiteX102" fmla="*/ 11789840 w 12902436"/>
              <a:gd name="connsiteY102" fmla="*/ 4534525 h 6858000"/>
              <a:gd name="connsiteX103" fmla="*/ 12043600 w 12902436"/>
              <a:gd name="connsiteY103" fmla="*/ 4534525 h 6858000"/>
              <a:gd name="connsiteX104" fmla="*/ 12204000 w 12902436"/>
              <a:gd name="connsiteY104" fmla="*/ 4443332 h 6858000"/>
              <a:gd name="connsiteX105" fmla="*/ 12204000 w 12902436"/>
              <a:gd name="connsiteY105" fmla="*/ 6858000 h 6858000"/>
              <a:gd name="connsiteX106" fmla="*/ 0 w 12902436"/>
              <a:gd name="connsiteY106" fmla="*/ 6858000 h 6858000"/>
              <a:gd name="connsiteX107" fmla="*/ 0 w 12902436"/>
              <a:gd name="connsiteY107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45645 w 12902436"/>
              <a:gd name="connsiteY33" fmla="*/ 3416395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204000 w 12902436"/>
              <a:gd name="connsiteY41" fmla="*/ 2611736 h 6858000"/>
              <a:gd name="connsiteX42" fmla="*/ 12204000 w 12902436"/>
              <a:gd name="connsiteY42" fmla="*/ 3481835 h 6858000"/>
              <a:gd name="connsiteX43" fmla="*/ 12204000 w 12902436"/>
              <a:gd name="connsiteY43" fmla="*/ 2611736 h 6858000"/>
              <a:gd name="connsiteX44" fmla="*/ 10020610 w 12902436"/>
              <a:gd name="connsiteY44" fmla="*/ 2606016 h 6858000"/>
              <a:gd name="connsiteX45" fmla="*/ 10147050 w 12902436"/>
              <a:gd name="connsiteY45" fmla="*/ 2639361 h 6858000"/>
              <a:gd name="connsiteX46" fmla="*/ 11789852 w 12902436"/>
              <a:gd name="connsiteY46" fmla="*/ 3573023 h 6858000"/>
              <a:gd name="connsiteX47" fmla="*/ 12043612 w 12902436"/>
              <a:gd name="connsiteY47" fmla="*/ 3573023 h 6858000"/>
              <a:gd name="connsiteX48" fmla="*/ 12204000 w 12902436"/>
              <a:gd name="connsiteY48" fmla="*/ 3481835 h 6858000"/>
              <a:gd name="connsiteX49" fmla="*/ 12204000 w 12902436"/>
              <a:gd name="connsiteY49" fmla="*/ 3724080 h 6858000"/>
              <a:gd name="connsiteX50" fmla="*/ 12047148 w 12902436"/>
              <a:gd name="connsiteY50" fmla="*/ 3813181 h 6858000"/>
              <a:gd name="connsiteX51" fmla="*/ 11789852 w 12902436"/>
              <a:gd name="connsiteY51" fmla="*/ 3812312 h 6858000"/>
              <a:gd name="connsiteX52" fmla="*/ 9894170 w 12902436"/>
              <a:gd name="connsiteY52" fmla="*/ 2735072 h 6858000"/>
              <a:gd name="connsiteX53" fmla="*/ 9872709 w 12902436"/>
              <a:gd name="connsiteY53" fmla="*/ 2660481 h 6858000"/>
              <a:gd name="connsiteX54" fmla="*/ 9894170 w 12902436"/>
              <a:gd name="connsiteY54" fmla="*/ 2639361 h 6858000"/>
              <a:gd name="connsiteX55" fmla="*/ 10020610 w 12902436"/>
              <a:gd name="connsiteY55" fmla="*/ 2606016 h 6858000"/>
              <a:gd name="connsiteX56" fmla="*/ 0 w 12902436"/>
              <a:gd name="connsiteY56" fmla="*/ 0 h 6858000"/>
              <a:gd name="connsiteX57" fmla="*/ 12204000 w 12902436"/>
              <a:gd name="connsiteY57" fmla="*/ 0 h 6858000"/>
              <a:gd name="connsiteX58" fmla="*/ 12204000 w 12902436"/>
              <a:gd name="connsiteY58" fmla="*/ 2611736 h 6858000"/>
              <a:gd name="connsiteX59" fmla="*/ 10144395 w 12902436"/>
              <a:gd name="connsiteY59" fmla="*/ 1442037 h 6858000"/>
              <a:gd name="connsiteX60" fmla="*/ 10017955 w 12902436"/>
              <a:gd name="connsiteY60" fmla="*/ 1408700 h 6858000"/>
              <a:gd name="connsiteX61" fmla="*/ 9891515 w 12902436"/>
              <a:gd name="connsiteY61" fmla="*/ 1442037 h 6858000"/>
              <a:gd name="connsiteX62" fmla="*/ 7171790 w 12902436"/>
              <a:gd name="connsiteY62" fmla="*/ 2989150 h 6858000"/>
              <a:gd name="connsiteX63" fmla="*/ 7146758 w 12902436"/>
              <a:gd name="connsiteY63" fmla="*/ 3079375 h 6858000"/>
              <a:gd name="connsiteX64" fmla="*/ 7171790 w 12902436"/>
              <a:gd name="connsiteY64" fmla="*/ 3104007 h 6858000"/>
              <a:gd name="connsiteX65" fmla="*/ 7997608 w 12902436"/>
              <a:gd name="connsiteY65" fmla="*/ 3573023 h 6858000"/>
              <a:gd name="connsiteX66" fmla="*/ 8250487 w 12902436"/>
              <a:gd name="connsiteY66" fmla="*/ 3573023 h 6858000"/>
              <a:gd name="connsiteX67" fmla="*/ 8629795 w 12902436"/>
              <a:gd name="connsiteY67" fmla="*/ 3358097 h 6858000"/>
              <a:gd name="connsiteX68" fmla="*/ 8882675 w 12902436"/>
              <a:gd name="connsiteY68" fmla="*/ 3358097 h 6858000"/>
              <a:gd name="connsiteX69" fmla="*/ 10104610 w 12902436"/>
              <a:gd name="connsiteY69" fmla="*/ 4054208 h 6858000"/>
              <a:gd name="connsiteX70" fmla="*/ 10357478 w 12902436"/>
              <a:gd name="connsiteY70" fmla="*/ 4054208 h 6858000"/>
              <a:gd name="connsiteX71" fmla="*/ 11056867 w 12902436"/>
              <a:gd name="connsiteY71" fmla="*/ 3657422 h 6858000"/>
              <a:gd name="connsiteX72" fmla="*/ 11090462 w 12902436"/>
              <a:gd name="connsiteY72" fmla="*/ 3657422 h 6858000"/>
              <a:gd name="connsiteX73" fmla="*/ 11789852 w 12902436"/>
              <a:gd name="connsiteY73" fmla="*/ 4054208 h 6858000"/>
              <a:gd name="connsiteX74" fmla="*/ 12043612 w 12902436"/>
              <a:gd name="connsiteY74" fmla="*/ 4054208 h 6858000"/>
              <a:gd name="connsiteX75" fmla="*/ 12204000 w 12902436"/>
              <a:gd name="connsiteY75" fmla="*/ 3962853 h 6858000"/>
              <a:gd name="connsiteX76" fmla="*/ 12204000 w 12902436"/>
              <a:gd name="connsiteY76" fmla="*/ 4199775 h 6858000"/>
              <a:gd name="connsiteX77" fmla="*/ 12043600 w 12902436"/>
              <a:gd name="connsiteY77" fmla="*/ 4290890 h 6858000"/>
              <a:gd name="connsiteX78" fmla="*/ 11789840 w 12902436"/>
              <a:gd name="connsiteY78" fmla="*/ 4290890 h 6858000"/>
              <a:gd name="connsiteX79" fmla="*/ 11090462 w 12902436"/>
              <a:gd name="connsiteY79" fmla="*/ 3894103 h 6858000"/>
              <a:gd name="connsiteX80" fmla="*/ 11056866 w 12902436"/>
              <a:gd name="connsiteY80" fmla="*/ 3894103 h 6858000"/>
              <a:gd name="connsiteX81" fmla="*/ 10357477 w 12902436"/>
              <a:gd name="connsiteY81" fmla="*/ 4290890 h 6858000"/>
              <a:gd name="connsiteX82" fmla="*/ 10104609 w 12902436"/>
              <a:gd name="connsiteY82" fmla="*/ 4290890 h 6858000"/>
              <a:gd name="connsiteX83" fmla="*/ 8882674 w 12902436"/>
              <a:gd name="connsiteY83" fmla="*/ 3594777 h 6858000"/>
              <a:gd name="connsiteX84" fmla="*/ 8629795 w 12902436"/>
              <a:gd name="connsiteY84" fmla="*/ 3594777 h 6858000"/>
              <a:gd name="connsiteX85" fmla="*/ 8250487 w 12902436"/>
              <a:gd name="connsiteY85" fmla="*/ 3809704 h 6858000"/>
              <a:gd name="connsiteX86" fmla="*/ 7997607 w 12902436"/>
              <a:gd name="connsiteY86" fmla="*/ 3809704 h 6858000"/>
              <a:gd name="connsiteX87" fmla="*/ 7298230 w 12902436"/>
              <a:gd name="connsiteY87" fmla="*/ 3415525 h 6858000"/>
              <a:gd name="connsiteX88" fmla="*/ 7281427 w 12902436"/>
              <a:gd name="connsiteY88" fmla="*/ 3410953 h 6858000"/>
              <a:gd name="connsiteX89" fmla="*/ 7264623 w 12902436"/>
              <a:gd name="connsiteY89" fmla="*/ 3415525 h 6858000"/>
              <a:gd name="connsiteX90" fmla="*/ 7176207 w 12902436"/>
              <a:gd name="connsiteY90" fmla="*/ 3467727 h 6858000"/>
              <a:gd name="connsiteX91" fmla="*/ 7145196 w 12902436"/>
              <a:gd name="connsiteY91" fmla="*/ 3556143 h 6858000"/>
              <a:gd name="connsiteX92" fmla="*/ 7171790 w 12902436"/>
              <a:gd name="connsiteY92" fmla="*/ 3584335 h 6858000"/>
              <a:gd name="connsiteX93" fmla="*/ 7997607 w 12902436"/>
              <a:gd name="connsiteY93" fmla="*/ 4053339 h 6858000"/>
              <a:gd name="connsiteX94" fmla="*/ 8250487 w 12902436"/>
              <a:gd name="connsiteY94" fmla="*/ 4053339 h 6858000"/>
              <a:gd name="connsiteX95" fmla="*/ 8629795 w 12902436"/>
              <a:gd name="connsiteY95" fmla="*/ 3838412 h 6858000"/>
              <a:gd name="connsiteX96" fmla="*/ 8882674 w 12902436"/>
              <a:gd name="connsiteY96" fmla="*/ 3838412 h 6858000"/>
              <a:gd name="connsiteX97" fmla="*/ 10104609 w 12902436"/>
              <a:gd name="connsiteY97" fmla="*/ 4534525 h 6858000"/>
              <a:gd name="connsiteX98" fmla="*/ 10357477 w 12902436"/>
              <a:gd name="connsiteY98" fmla="*/ 4534525 h 6858000"/>
              <a:gd name="connsiteX99" fmla="*/ 11056866 w 12902436"/>
              <a:gd name="connsiteY99" fmla="*/ 4136869 h 6858000"/>
              <a:gd name="connsiteX100" fmla="*/ 11090462 w 12902436"/>
              <a:gd name="connsiteY100" fmla="*/ 4136869 h 6858000"/>
              <a:gd name="connsiteX101" fmla="*/ 11789840 w 12902436"/>
              <a:gd name="connsiteY101" fmla="*/ 4534525 h 6858000"/>
              <a:gd name="connsiteX102" fmla="*/ 12043600 w 12902436"/>
              <a:gd name="connsiteY102" fmla="*/ 4534525 h 6858000"/>
              <a:gd name="connsiteX103" fmla="*/ 12204000 w 12902436"/>
              <a:gd name="connsiteY103" fmla="*/ 4443332 h 6858000"/>
              <a:gd name="connsiteX104" fmla="*/ 12204000 w 12902436"/>
              <a:gd name="connsiteY104" fmla="*/ 6858000 h 6858000"/>
              <a:gd name="connsiteX105" fmla="*/ 0 w 12902436"/>
              <a:gd name="connsiteY105" fmla="*/ 6858000 h 6858000"/>
              <a:gd name="connsiteX106" fmla="*/ 0 w 12902436"/>
              <a:gd name="connsiteY106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204000 w 12902436"/>
              <a:gd name="connsiteY40" fmla="*/ 2611736 h 6858000"/>
              <a:gd name="connsiteX41" fmla="*/ 12204000 w 12902436"/>
              <a:gd name="connsiteY41" fmla="*/ 3481835 h 6858000"/>
              <a:gd name="connsiteX42" fmla="*/ 12204000 w 12902436"/>
              <a:gd name="connsiteY42" fmla="*/ 2611736 h 6858000"/>
              <a:gd name="connsiteX43" fmla="*/ 10020610 w 12902436"/>
              <a:gd name="connsiteY43" fmla="*/ 2606016 h 6858000"/>
              <a:gd name="connsiteX44" fmla="*/ 10147050 w 12902436"/>
              <a:gd name="connsiteY44" fmla="*/ 2639361 h 6858000"/>
              <a:gd name="connsiteX45" fmla="*/ 11789852 w 12902436"/>
              <a:gd name="connsiteY45" fmla="*/ 3573023 h 6858000"/>
              <a:gd name="connsiteX46" fmla="*/ 12043612 w 12902436"/>
              <a:gd name="connsiteY46" fmla="*/ 3573023 h 6858000"/>
              <a:gd name="connsiteX47" fmla="*/ 12204000 w 12902436"/>
              <a:gd name="connsiteY47" fmla="*/ 3481835 h 6858000"/>
              <a:gd name="connsiteX48" fmla="*/ 12204000 w 12902436"/>
              <a:gd name="connsiteY48" fmla="*/ 3724080 h 6858000"/>
              <a:gd name="connsiteX49" fmla="*/ 12047148 w 12902436"/>
              <a:gd name="connsiteY49" fmla="*/ 3813181 h 6858000"/>
              <a:gd name="connsiteX50" fmla="*/ 11789852 w 12902436"/>
              <a:gd name="connsiteY50" fmla="*/ 3812312 h 6858000"/>
              <a:gd name="connsiteX51" fmla="*/ 9894170 w 12902436"/>
              <a:gd name="connsiteY51" fmla="*/ 2735072 h 6858000"/>
              <a:gd name="connsiteX52" fmla="*/ 9872709 w 12902436"/>
              <a:gd name="connsiteY52" fmla="*/ 2660481 h 6858000"/>
              <a:gd name="connsiteX53" fmla="*/ 9894170 w 12902436"/>
              <a:gd name="connsiteY53" fmla="*/ 2639361 h 6858000"/>
              <a:gd name="connsiteX54" fmla="*/ 10020610 w 12902436"/>
              <a:gd name="connsiteY54" fmla="*/ 2606016 h 6858000"/>
              <a:gd name="connsiteX55" fmla="*/ 0 w 12902436"/>
              <a:gd name="connsiteY55" fmla="*/ 0 h 6858000"/>
              <a:gd name="connsiteX56" fmla="*/ 12204000 w 12902436"/>
              <a:gd name="connsiteY56" fmla="*/ 0 h 6858000"/>
              <a:gd name="connsiteX57" fmla="*/ 12204000 w 12902436"/>
              <a:gd name="connsiteY57" fmla="*/ 2611736 h 6858000"/>
              <a:gd name="connsiteX58" fmla="*/ 10144395 w 12902436"/>
              <a:gd name="connsiteY58" fmla="*/ 1442037 h 6858000"/>
              <a:gd name="connsiteX59" fmla="*/ 10017955 w 12902436"/>
              <a:gd name="connsiteY59" fmla="*/ 1408700 h 6858000"/>
              <a:gd name="connsiteX60" fmla="*/ 9891515 w 12902436"/>
              <a:gd name="connsiteY60" fmla="*/ 1442037 h 6858000"/>
              <a:gd name="connsiteX61" fmla="*/ 7171790 w 12902436"/>
              <a:gd name="connsiteY61" fmla="*/ 2989150 h 6858000"/>
              <a:gd name="connsiteX62" fmla="*/ 7146758 w 12902436"/>
              <a:gd name="connsiteY62" fmla="*/ 3079375 h 6858000"/>
              <a:gd name="connsiteX63" fmla="*/ 7171790 w 12902436"/>
              <a:gd name="connsiteY63" fmla="*/ 3104007 h 6858000"/>
              <a:gd name="connsiteX64" fmla="*/ 7997608 w 12902436"/>
              <a:gd name="connsiteY64" fmla="*/ 3573023 h 6858000"/>
              <a:gd name="connsiteX65" fmla="*/ 8250487 w 12902436"/>
              <a:gd name="connsiteY65" fmla="*/ 3573023 h 6858000"/>
              <a:gd name="connsiteX66" fmla="*/ 8629795 w 12902436"/>
              <a:gd name="connsiteY66" fmla="*/ 3358097 h 6858000"/>
              <a:gd name="connsiteX67" fmla="*/ 8882675 w 12902436"/>
              <a:gd name="connsiteY67" fmla="*/ 3358097 h 6858000"/>
              <a:gd name="connsiteX68" fmla="*/ 10104610 w 12902436"/>
              <a:gd name="connsiteY68" fmla="*/ 4054208 h 6858000"/>
              <a:gd name="connsiteX69" fmla="*/ 10357478 w 12902436"/>
              <a:gd name="connsiteY69" fmla="*/ 4054208 h 6858000"/>
              <a:gd name="connsiteX70" fmla="*/ 11056867 w 12902436"/>
              <a:gd name="connsiteY70" fmla="*/ 3657422 h 6858000"/>
              <a:gd name="connsiteX71" fmla="*/ 11090462 w 12902436"/>
              <a:gd name="connsiteY71" fmla="*/ 3657422 h 6858000"/>
              <a:gd name="connsiteX72" fmla="*/ 11789852 w 12902436"/>
              <a:gd name="connsiteY72" fmla="*/ 4054208 h 6858000"/>
              <a:gd name="connsiteX73" fmla="*/ 12043612 w 12902436"/>
              <a:gd name="connsiteY73" fmla="*/ 4054208 h 6858000"/>
              <a:gd name="connsiteX74" fmla="*/ 12204000 w 12902436"/>
              <a:gd name="connsiteY74" fmla="*/ 3962853 h 6858000"/>
              <a:gd name="connsiteX75" fmla="*/ 12204000 w 12902436"/>
              <a:gd name="connsiteY75" fmla="*/ 4199775 h 6858000"/>
              <a:gd name="connsiteX76" fmla="*/ 12043600 w 12902436"/>
              <a:gd name="connsiteY76" fmla="*/ 4290890 h 6858000"/>
              <a:gd name="connsiteX77" fmla="*/ 11789840 w 12902436"/>
              <a:gd name="connsiteY77" fmla="*/ 4290890 h 6858000"/>
              <a:gd name="connsiteX78" fmla="*/ 11090462 w 12902436"/>
              <a:gd name="connsiteY78" fmla="*/ 3894103 h 6858000"/>
              <a:gd name="connsiteX79" fmla="*/ 11056866 w 12902436"/>
              <a:gd name="connsiteY79" fmla="*/ 3894103 h 6858000"/>
              <a:gd name="connsiteX80" fmla="*/ 10357477 w 12902436"/>
              <a:gd name="connsiteY80" fmla="*/ 4290890 h 6858000"/>
              <a:gd name="connsiteX81" fmla="*/ 10104609 w 12902436"/>
              <a:gd name="connsiteY81" fmla="*/ 4290890 h 6858000"/>
              <a:gd name="connsiteX82" fmla="*/ 8882674 w 12902436"/>
              <a:gd name="connsiteY82" fmla="*/ 3594777 h 6858000"/>
              <a:gd name="connsiteX83" fmla="*/ 8629795 w 12902436"/>
              <a:gd name="connsiteY83" fmla="*/ 3594777 h 6858000"/>
              <a:gd name="connsiteX84" fmla="*/ 8250487 w 12902436"/>
              <a:gd name="connsiteY84" fmla="*/ 3809704 h 6858000"/>
              <a:gd name="connsiteX85" fmla="*/ 7997607 w 12902436"/>
              <a:gd name="connsiteY85" fmla="*/ 3809704 h 6858000"/>
              <a:gd name="connsiteX86" fmla="*/ 7298230 w 12902436"/>
              <a:gd name="connsiteY86" fmla="*/ 3415525 h 6858000"/>
              <a:gd name="connsiteX87" fmla="*/ 7281427 w 12902436"/>
              <a:gd name="connsiteY87" fmla="*/ 3410953 h 6858000"/>
              <a:gd name="connsiteX88" fmla="*/ 7264623 w 12902436"/>
              <a:gd name="connsiteY88" fmla="*/ 3415525 h 6858000"/>
              <a:gd name="connsiteX89" fmla="*/ 7176207 w 12902436"/>
              <a:gd name="connsiteY89" fmla="*/ 3467727 h 6858000"/>
              <a:gd name="connsiteX90" fmla="*/ 7145196 w 12902436"/>
              <a:gd name="connsiteY90" fmla="*/ 3556143 h 6858000"/>
              <a:gd name="connsiteX91" fmla="*/ 7171790 w 12902436"/>
              <a:gd name="connsiteY91" fmla="*/ 3584335 h 6858000"/>
              <a:gd name="connsiteX92" fmla="*/ 7997607 w 12902436"/>
              <a:gd name="connsiteY92" fmla="*/ 4053339 h 6858000"/>
              <a:gd name="connsiteX93" fmla="*/ 8250487 w 12902436"/>
              <a:gd name="connsiteY93" fmla="*/ 4053339 h 6858000"/>
              <a:gd name="connsiteX94" fmla="*/ 8629795 w 12902436"/>
              <a:gd name="connsiteY94" fmla="*/ 3838412 h 6858000"/>
              <a:gd name="connsiteX95" fmla="*/ 8882674 w 12902436"/>
              <a:gd name="connsiteY95" fmla="*/ 3838412 h 6858000"/>
              <a:gd name="connsiteX96" fmla="*/ 10104609 w 12902436"/>
              <a:gd name="connsiteY96" fmla="*/ 4534525 h 6858000"/>
              <a:gd name="connsiteX97" fmla="*/ 10357477 w 12902436"/>
              <a:gd name="connsiteY97" fmla="*/ 4534525 h 6858000"/>
              <a:gd name="connsiteX98" fmla="*/ 11056866 w 12902436"/>
              <a:gd name="connsiteY98" fmla="*/ 4136869 h 6858000"/>
              <a:gd name="connsiteX99" fmla="*/ 11090462 w 12902436"/>
              <a:gd name="connsiteY99" fmla="*/ 4136869 h 6858000"/>
              <a:gd name="connsiteX100" fmla="*/ 11789840 w 12902436"/>
              <a:gd name="connsiteY100" fmla="*/ 4534525 h 6858000"/>
              <a:gd name="connsiteX101" fmla="*/ 12043600 w 12902436"/>
              <a:gd name="connsiteY101" fmla="*/ 4534525 h 6858000"/>
              <a:gd name="connsiteX102" fmla="*/ 12204000 w 12902436"/>
              <a:gd name="connsiteY102" fmla="*/ 4443332 h 6858000"/>
              <a:gd name="connsiteX103" fmla="*/ 12204000 w 12902436"/>
              <a:gd name="connsiteY103" fmla="*/ 6858000 h 6858000"/>
              <a:gd name="connsiteX104" fmla="*/ 0 w 12902436"/>
              <a:gd name="connsiteY104" fmla="*/ 6858000 h 6858000"/>
              <a:gd name="connsiteX105" fmla="*/ 0 w 12902436"/>
              <a:gd name="connsiteY105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93581 w 12902436"/>
              <a:gd name="connsiteY35" fmla="*/ 3494110 h 6858000"/>
              <a:gd name="connsiteX36" fmla="*/ 12868549 w 12902436"/>
              <a:gd name="connsiteY36" fmla="*/ 3584335 h 6858000"/>
              <a:gd name="connsiteX37" fmla="*/ 12204000 w 12902436"/>
              <a:gd name="connsiteY37" fmla="*/ 3962853 h 6858000"/>
              <a:gd name="connsiteX38" fmla="*/ 12204000 w 12902436"/>
              <a:gd name="connsiteY38" fmla="*/ 3724080 h 6858000"/>
              <a:gd name="connsiteX39" fmla="*/ 12204000 w 12902436"/>
              <a:gd name="connsiteY39" fmla="*/ 2611736 h 6858000"/>
              <a:gd name="connsiteX40" fmla="*/ 12204000 w 12902436"/>
              <a:gd name="connsiteY40" fmla="*/ 3481835 h 6858000"/>
              <a:gd name="connsiteX41" fmla="*/ 12204000 w 12902436"/>
              <a:gd name="connsiteY41" fmla="*/ 2611736 h 6858000"/>
              <a:gd name="connsiteX42" fmla="*/ 10020610 w 12902436"/>
              <a:gd name="connsiteY42" fmla="*/ 2606016 h 6858000"/>
              <a:gd name="connsiteX43" fmla="*/ 10147050 w 12902436"/>
              <a:gd name="connsiteY43" fmla="*/ 2639361 h 6858000"/>
              <a:gd name="connsiteX44" fmla="*/ 11789852 w 12902436"/>
              <a:gd name="connsiteY44" fmla="*/ 3573023 h 6858000"/>
              <a:gd name="connsiteX45" fmla="*/ 12043612 w 12902436"/>
              <a:gd name="connsiteY45" fmla="*/ 3573023 h 6858000"/>
              <a:gd name="connsiteX46" fmla="*/ 12204000 w 12902436"/>
              <a:gd name="connsiteY46" fmla="*/ 3481835 h 6858000"/>
              <a:gd name="connsiteX47" fmla="*/ 12204000 w 12902436"/>
              <a:gd name="connsiteY47" fmla="*/ 3724080 h 6858000"/>
              <a:gd name="connsiteX48" fmla="*/ 12047148 w 12902436"/>
              <a:gd name="connsiteY48" fmla="*/ 3813181 h 6858000"/>
              <a:gd name="connsiteX49" fmla="*/ 11789852 w 12902436"/>
              <a:gd name="connsiteY49" fmla="*/ 3812312 h 6858000"/>
              <a:gd name="connsiteX50" fmla="*/ 9894170 w 12902436"/>
              <a:gd name="connsiteY50" fmla="*/ 2735072 h 6858000"/>
              <a:gd name="connsiteX51" fmla="*/ 9872709 w 12902436"/>
              <a:gd name="connsiteY51" fmla="*/ 2660481 h 6858000"/>
              <a:gd name="connsiteX52" fmla="*/ 9894170 w 12902436"/>
              <a:gd name="connsiteY52" fmla="*/ 2639361 h 6858000"/>
              <a:gd name="connsiteX53" fmla="*/ 10020610 w 12902436"/>
              <a:gd name="connsiteY53" fmla="*/ 2606016 h 6858000"/>
              <a:gd name="connsiteX54" fmla="*/ 0 w 12902436"/>
              <a:gd name="connsiteY54" fmla="*/ 0 h 6858000"/>
              <a:gd name="connsiteX55" fmla="*/ 12204000 w 12902436"/>
              <a:gd name="connsiteY55" fmla="*/ 0 h 6858000"/>
              <a:gd name="connsiteX56" fmla="*/ 12204000 w 12902436"/>
              <a:gd name="connsiteY56" fmla="*/ 2611736 h 6858000"/>
              <a:gd name="connsiteX57" fmla="*/ 10144395 w 12902436"/>
              <a:gd name="connsiteY57" fmla="*/ 1442037 h 6858000"/>
              <a:gd name="connsiteX58" fmla="*/ 10017955 w 12902436"/>
              <a:gd name="connsiteY58" fmla="*/ 1408700 h 6858000"/>
              <a:gd name="connsiteX59" fmla="*/ 9891515 w 12902436"/>
              <a:gd name="connsiteY59" fmla="*/ 1442037 h 6858000"/>
              <a:gd name="connsiteX60" fmla="*/ 7171790 w 12902436"/>
              <a:gd name="connsiteY60" fmla="*/ 2989150 h 6858000"/>
              <a:gd name="connsiteX61" fmla="*/ 7146758 w 12902436"/>
              <a:gd name="connsiteY61" fmla="*/ 3079375 h 6858000"/>
              <a:gd name="connsiteX62" fmla="*/ 7171790 w 12902436"/>
              <a:gd name="connsiteY62" fmla="*/ 3104007 h 6858000"/>
              <a:gd name="connsiteX63" fmla="*/ 7997608 w 12902436"/>
              <a:gd name="connsiteY63" fmla="*/ 3573023 h 6858000"/>
              <a:gd name="connsiteX64" fmla="*/ 8250487 w 12902436"/>
              <a:gd name="connsiteY64" fmla="*/ 3573023 h 6858000"/>
              <a:gd name="connsiteX65" fmla="*/ 8629795 w 12902436"/>
              <a:gd name="connsiteY65" fmla="*/ 3358097 h 6858000"/>
              <a:gd name="connsiteX66" fmla="*/ 8882675 w 12902436"/>
              <a:gd name="connsiteY66" fmla="*/ 3358097 h 6858000"/>
              <a:gd name="connsiteX67" fmla="*/ 10104610 w 12902436"/>
              <a:gd name="connsiteY67" fmla="*/ 4054208 h 6858000"/>
              <a:gd name="connsiteX68" fmla="*/ 10357478 w 12902436"/>
              <a:gd name="connsiteY68" fmla="*/ 4054208 h 6858000"/>
              <a:gd name="connsiteX69" fmla="*/ 11056867 w 12902436"/>
              <a:gd name="connsiteY69" fmla="*/ 3657422 h 6858000"/>
              <a:gd name="connsiteX70" fmla="*/ 11090462 w 12902436"/>
              <a:gd name="connsiteY70" fmla="*/ 3657422 h 6858000"/>
              <a:gd name="connsiteX71" fmla="*/ 11789852 w 12902436"/>
              <a:gd name="connsiteY71" fmla="*/ 4054208 h 6858000"/>
              <a:gd name="connsiteX72" fmla="*/ 12043612 w 12902436"/>
              <a:gd name="connsiteY72" fmla="*/ 4054208 h 6858000"/>
              <a:gd name="connsiteX73" fmla="*/ 12204000 w 12902436"/>
              <a:gd name="connsiteY73" fmla="*/ 3962853 h 6858000"/>
              <a:gd name="connsiteX74" fmla="*/ 12204000 w 12902436"/>
              <a:gd name="connsiteY74" fmla="*/ 4199775 h 6858000"/>
              <a:gd name="connsiteX75" fmla="*/ 12043600 w 12902436"/>
              <a:gd name="connsiteY75" fmla="*/ 4290890 h 6858000"/>
              <a:gd name="connsiteX76" fmla="*/ 11789840 w 12902436"/>
              <a:gd name="connsiteY76" fmla="*/ 4290890 h 6858000"/>
              <a:gd name="connsiteX77" fmla="*/ 11090462 w 12902436"/>
              <a:gd name="connsiteY77" fmla="*/ 3894103 h 6858000"/>
              <a:gd name="connsiteX78" fmla="*/ 11056866 w 12902436"/>
              <a:gd name="connsiteY78" fmla="*/ 3894103 h 6858000"/>
              <a:gd name="connsiteX79" fmla="*/ 10357477 w 12902436"/>
              <a:gd name="connsiteY79" fmla="*/ 4290890 h 6858000"/>
              <a:gd name="connsiteX80" fmla="*/ 10104609 w 12902436"/>
              <a:gd name="connsiteY80" fmla="*/ 4290890 h 6858000"/>
              <a:gd name="connsiteX81" fmla="*/ 8882674 w 12902436"/>
              <a:gd name="connsiteY81" fmla="*/ 3594777 h 6858000"/>
              <a:gd name="connsiteX82" fmla="*/ 8629795 w 12902436"/>
              <a:gd name="connsiteY82" fmla="*/ 3594777 h 6858000"/>
              <a:gd name="connsiteX83" fmla="*/ 8250487 w 12902436"/>
              <a:gd name="connsiteY83" fmla="*/ 3809704 h 6858000"/>
              <a:gd name="connsiteX84" fmla="*/ 7997607 w 12902436"/>
              <a:gd name="connsiteY84" fmla="*/ 3809704 h 6858000"/>
              <a:gd name="connsiteX85" fmla="*/ 7298230 w 12902436"/>
              <a:gd name="connsiteY85" fmla="*/ 3415525 h 6858000"/>
              <a:gd name="connsiteX86" fmla="*/ 7281427 w 12902436"/>
              <a:gd name="connsiteY86" fmla="*/ 3410953 h 6858000"/>
              <a:gd name="connsiteX87" fmla="*/ 7264623 w 12902436"/>
              <a:gd name="connsiteY87" fmla="*/ 3415525 h 6858000"/>
              <a:gd name="connsiteX88" fmla="*/ 7176207 w 12902436"/>
              <a:gd name="connsiteY88" fmla="*/ 3467727 h 6858000"/>
              <a:gd name="connsiteX89" fmla="*/ 7145196 w 12902436"/>
              <a:gd name="connsiteY89" fmla="*/ 3556143 h 6858000"/>
              <a:gd name="connsiteX90" fmla="*/ 7171790 w 12902436"/>
              <a:gd name="connsiteY90" fmla="*/ 3584335 h 6858000"/>
              <a:gd name="connsiteX91" fmla="*/ 7997607 w 12902436"/>
              <a:gd name="connsiteY91" fmla="*/ 4053339 h 6858000"/>
              <a:gd name="connsiteX92" fmla="*/ 8250487 w 12902436"/>
              <a:gd name="connsiteY92" fmla="*/ 4053339 h 6858000"/>
              <a:gd name="connsiteX93" fmla="*/ 8629795 w 12902436"/>
              <a:gd name="connsiteY93" fmla="*/ 3838412 h 6858000"/>
              <a:gd name="connsiteX94" fmla="*/ 8882674 w 12902436"/>
              <a:gd name="connsiteY94" fmla="*/ 3838412 h 6858000"/>
              <a:gd name="connsiteX95" fmla="*/ 10104609 w 12902436"/>
              <a:gd name="connsiteY95" fmla="*/ 4534525 h 6858000"/>
              <a:gd name="connsiteX96" fmla="*/ 10357477 w 12902436"/>
              <a:gd name="connsiteY96" fmla="*/ 4534525 h 6858000"/>
              <a:gd name="connsiteX97" fmla="*/ 11056866 w 12902436"/>
              <a:gd name="connsiteY97" fmla="*/ 4136869 h 6858000"/>
              <a:gd name="connsiteX98" fmla="*/ 11090462 w 12902436"/>
              <a:gd name="connsiteY98" fmla="*/ 4136869 h 6858000"/>
              <a:gd name="connsiteX99" fmla="*/ 11789840 w 12902436"/>
              <a:gd name="connsiteY99" fmla="*/ 4534525 h 6858000"/>
              <a:gd name="connsiteX100" fmla="*/ 12043600 w 12902436"/>
              <a:gd name="connsiteY100" fmla="*/ 4534525 h 6858000"/>
              <a:gd name="connsiteX101" fmla="*/ 12204000 w 12902436"/>
              <a:gd name="connsiteY101" fmla="*/ 4443332 h 6858000"/>
              <a:gd name="connsiteX102" fmla="*/ 12204000 w 12902436"/>
              <a:gd name="connsiteY102" fmla="*/ 6858000 h 6858000"/>
              <a:gd name="connsiteX103" fmla="*/ 0 w 12902436"/>
              <a:gd name="connsiteY103" fmla="*/ 6858000 h 6858000"/>
              <a:gd name="connsiteX104" fmla="*/ 0 w 12902436"/>
              <a:gd name="connsiteY104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893581 w 12902436"/>
              <a:gd name="connsiteY34" fmla="*/ 3494110 h 6858000"/>
              <a:gd name="connsiteX35" fmla="*/ 12868549 w 12902436"/>
              <a:gd name="connsiteY35" fmla="*/ 3584335 h 6858000"/>
              <a:gd name="connsiteX36" fmla="*/ 12204000 w 12902436"/>
              <a:gd name="connsiteY36" fmla="*/ 3962853 h 6858000"/>
              <a:gd name="connsiteX37" fmla="*/ 12204000 w 12902436"/>
              <a:gd name="connsiteY37" fmla="*/ 3724080 h 6858000"/>
              <a:gd name="connsiteX38" fmla="*/ 12204000 w 12902436"/>
              <a:gd name="connsiteY38" fmla="*/ 2611736 h 6858000"/>
              <a:gd name="connsiteX39" fmla="*/ 12204000 w 12902436"/>
              <a:gd name="connsiteY39" fmla="*/ 3481835 h 6858000"/>
              <a:gd name="connsiteX40" fmla="*/ 12204000 w 12902436"/>
              <a:gd name="connsiteY40" fmla="*/ 2611736 h 6858000"/>
              <a:gd name="connsiteX41" fmla="*/ 10020610 w 12902436"/>
              <a:gd name="connsiteY41" fmla="*/ 2606016 h 6858000"/>
              <a:gd name="connsiteX42" fmla="*/ 10147050 w 12902436"/>
              <a:gd name="connsiteY42" fmla="*/ 2639361 h 6858000"/>
              <a:gd name="connsiteX43" fmla="*/ 11789852 w 12902436"/>
              <a:gd name="connsiteY43" fmla="*/ 3573023 h 6858000"/>
              <a:gd name="connsiteX44" fmla="*/ 12043612 w 12902436"/>
              <a:gd name="connsiteY44" fmla="*/ 3573023 h 6858000"/>
              <a:gd name="connsiteX45" fmla="*/ 12204000 w 12902436"/>
              <a:gd name="connsiteY45" fmla="*/ 3481835 h 6858000"/>
              <a:gd name="connsiteX46" fmla="*/ 12204000 w 12902436"/>
              <a:gd name="connsiteY46" fmla="*/ 3724080 h 6858000"/>
              <a:gd name="connsiteX47" fmla="*/ 12047148 w 12902436"/>
              <a:gd name="connsiteY47" fmla="*/ 3813181 h 6858000"/>
              <a:gd name="connsiteX48" fmla="*/ 11789852 w 12902436"/>
              <a:gd name="connsiteY48" fmla="*/ 3812312 h 6858000"/>
              <a:gd name="connsiteX49" fmla="*/ 9894170 w 12902436"/>
              <a:gd name="connsiteY49" fmla="*/ 2735072 h 6858000"/>
              <a:gd name="connsiteX50" fmla="*/ 9872709 w 12902436"/>
              <a:gd name="connsiteY50" fmla="*/ 2660481 h 6858000"/>
              <a:gd name="connsiteX51" fmla="*/ 9894170 w 12902436"/>
              <a:gd name="connsiteY51" fmla="*/ 2639361 h 6858000"/>
              <a:gd name="connsiteX52" fmla="*/ 10020610 w 12902436"/>
              <a:gd name="connsiteY52" fmla="*/ 2606016 h 6858000"/>
              <a:gd name="connsiteX53" fmla="*/ 0 w 12902436"/>
              <a:gd name="connsiteY53" fmla="*/ 0 h 6858000"/>
              <a:gd name="connsiteX54" fmla="*/ 12204000 w 12902436"/>
              <a:gd name="connsiteY54" fmla="*/ 0 h 6858000"/>
              <a:gd name="connsiteX55" fmla="*/ 12204000 w 12902436"/>
              <a:gd name="connsiteY55" fmla="*/ 2611736 h 6858000"/>
              <a:gd name="connsiteX56" fmla="*/ 10144395 w 12902436"/>
              <a:gd name="connsiteY56" fmla="*/ 1442037 h 6858000"/>
              <a:gd name="connsiteX57" fmla="*/ 10017955 w 12902436"/>
              <a:gd name="connsiteY57" fmla="*/ 1408700 h 6858000"/>
              <a:gd name="connsiteX58" fmla="*/ 9891515 w 12902436"/>
              <a:gd name="connsiteY58" fmla="*/ 1442037 h 6858000"/>
              <a:gd name="connsiteX59" fmla="*/ 7171790 w 12902436"/>
              <a:gd name="connsiteY59" fmla="*/ 2989150 h 6858000"/>
              <a:gd name="connsiteX60" fmla="*/ 7146758 w 12902436"/>
              <a:gd name="connsiteY60" fmla="*/ 3079375 h 6858000"/>
              <a:gd name="connsiteX61" fmla="*/ 7171790 w 12902436"/>
              <a:gd name="connsiteY61" fmla="*/ 3104007 h 6858000"/>
              <a:gd name="connsiteX62" fmla="*/ 7997608 w 12902436"/>
              <a:gd name="connsiteY62" fmla="*/ 3573023 h 6858000"/>
              <a:gd name="connsiteX63" fmla="*/ 8250487 w 12902436"/>
              <a:gd name="connsiteY63" fmla="*/ 3573023 h 6858000"/>
              <a:gd name="connsiteX64" fmla="*/ 8629795 w 12902436"/>
              <a:gd name="connsiteY64" fmla="*/ 3358097 h 6858000"/>
              <a:gd name="connsiteX65" fmla="*/ 8882675 w 12902436"/>
              <a:gd name="connsiteY65" fmla="*/ 3358097 h 6858000"/>
              <a:gd name="connsiteX66" fmla="*/ 10104610 w 12902436"/>
              <a:gd name="connsiteY66" fmla="*/ 4054208 h 6858000"/>
              <a:gd name="connsiteX67" fmla="*/ 10357478 w 12902436"/>
              <a:gd name="connsiteY67" fmla="*/ 4054208 h 6858000"/>
              <a:gd name="connsiteX68" fmla="*/ 11056867 w 12902436"/>
              <a:gd name="connsiteY68" fmla="*/ 3657422 h 6858000"/>
              <a:gd name="connsiteX69" fmla="*/ 11090462 w 12902436"/>
              <a:gd name="connsiteY69" fmla="*/ 3657422 h 6858000"/>
              <a:gd name="connsiteX70" fmla="*/ 11789852 w 12902436"/>
              <a:gd name="connsiteY70" fmla="*/ 4054208 h 6858000"/>
              <a:gd name="connsiteX71" fmla="*/ 12043612 w 12902436"/>
              <a:gd name="connsiteY71" fmla="*/ 4054208 h 6858000"/>
              <a:gd name="connsiteX72" fmla="*/ 12204000 w 12902436"/>
              <a:gd name="connsiteY72" fmla="*/ 3962853 h 6858000"/>
              <a:gd name="connsiteX73" fmla="*/ 12204000 w 12902436"/>
              <a:gd name="connsiteY73" fmla="*/ 4199775 h 6858000"/>
              <a:gd name="connsiteX74" fmla="*/ 12043600 w 12902436"/>
              <a:gd name="connsiteY74" fmla="*/ 4290890 h 6858000"/>
              <a:gd name="connsiteX75" fmla="*/ 11789840 w 12902436"/>
              <a:gd name="connsiteY75" fmla="*/ 4290890 h 6858000"/>
              <a:gd name="connsiteX76" fmla="*/ 11090462 w 12902436"/>
              <a:gd name="connsiteY76" fmla="*/ 3894103 h 6858000"/>
              <a:gd name="connsiteX77" fmla="*/ 11056866 w 12902436"/>
              <a:gd name="connsiteY77" fmla="*/ 3894103 h 6858000"/>
              <a:gd name="connsiteX78" fmla="*/ 10357477 w 12902436"/>
              <a:gd name="connsiteY78" fmla="*/ 4290890 h 6858000"/>
              <a:gd name="connsiteX79" fmla="*/ 10104609 w 12902436"/>
              <a:gd name="connsiteY79" fmla="*/ 4290890 h 6858000"/>
              <a:gd name="connsiteX80" fmla="*/ 8882674 w 12902436"/>
              <a:gd name="connsiteY80" fmla="*/ 3594777 h 6858000"/>
              <a:gd name="connsiteX81" fmla="*/ 8629795 w 12902436"/>
              <a:gd name="connsiteY81" fmla="*/ 3594777 h 6858000"/>
              <a:gd name="connsiteX82" fmla="*/ 8250487 w 12902436"/>
              <a:gd name="connsiteY82" fmla="*/ 3809704 h 6858000"/>
              <a:gd name="connsiteX83" fmla="*/ 7997607 w 12902436"/>
              <a:gd name="connsiteY83" fmla="*/ 3809704 h 6858000"/>
              <a:gd name="connsiteX84" fmla="*/ 7298230 w 12902436"/>
              <a:gd name="connsiteY84" fmla="*/ 3415525 h 6858000"/>
              <a:gd name="connsiteX85" fmla="*/ 7281427 w 12902436"/>
              <a:gd name="connsiteY85" fmla="*/ 3410953 h 6858000"/>
              <a:gd name="connsiteX86" fmla="*/ 7264623 w 12902436"/>
              <a:gd name="connsiteY86" fmla="*/ 3415525 h 6858000"/>
              <a:gd name="connsiteX87" fmla="*/ 7176207 w 12902436"/>
              <a:gd name="connsiteY87" fmla="*/ 3467727 h 6858000"/>
              <a:gd name="connsiteX88" fmla="*/ 7145196 w 12902436"/>
              <a:gd name="connsiteY88" fmla="*/ 3556143 h 6858000"/>
              <a:gd name="connsiteX89" fmla="*/ 7171790 w 12902436"/>
              <a:gd name="connsiteY89" fmla="*/ 3584335 h 6858000"/>
              <a:gd name="connsiteX90" fmla="*/ 7997607 w 12902436"/>
              <a:gd name="connsiteY90" fmla="*/ 4053339 h 6858000"/>
              <a:gd name="connsiteX91" fmla="*/ 8250487 w 12902436"/>
              <a:gd name="connsiteY91" fmla="*/ 4053339 h 6858000"/>
              <a:gd name="connsiteX92" fmla="*/ 8629795 w 12902436"/>
              <a:gd name="connsiteY92" fmla="*/ 3838412 h 6858000"/>
              <a:gd name="connsiteX93" fmla="*/ 8882674 w 12902436"/>
              <a:gd name="connsiteY93" fmla="*/ 3838412 h 6858000"/>
              <a:gd name="connsiteX94" fmla="*/ 10104609 w 12902436"/>
              <a:gd name="connsiteY94" fmla="*/ 4534525 h 6858000"/>
              <a:gd name="connsiteX95" fmla="*/ 10357477 w 12902436"/>
              <a:gd name="connsiteY95" fmla="*/ 4534525 h 6858000"/>
              <a:gd name="connsiteX96" fmla="*/ 11056866 w 12902436"/>
              <a:gd name="connsiteY96" fmla="*/ 4136869 h 6858000"/>
              <a:gd name="connsiteX97" fmla="*/ 11090462 w 12902436"/>
              <a:gd name="connsiteY97" fmla="*/ 4136869 h 6858000"/>
              <a:gd name="connsiteX98" fmla="*/ 11789840 w 12902436"/>
              <a:gd name="connsiteY98" fmla="*/ 4534525 h 6858000"/>
              <a:gd name="connsiteX99" fmla="*/ 12043600 w 12902436"/>
              <a:gd name="connsiteY99" fmla="*/ 4534525 h 6858000"/>
              <a:gd name="connsiteX100" fmla="*/ 12204000 w 12902436"/>
              <a:gd name="connsiteY100" fmla="*/ 4443332 h 6858000"/>
              <a:gd name="connsiteX101" fmla="*/ 12204000 w 12902436"/>
              <a:gd name="connsiteY101" fmla="*/ 6858000 h 6858000"/>
              <a:gd name="connsiteX102" fmla="*/ 0 w 12902436"/>
              <a:gd name="connsiteY102" fmla="*/ 6858000 h 6858000"/>
              <a:gd name="connsiteX103" fmla="*/ 0 w 12902436"/>
              <a:gd name="connsiteY103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868549 w 12902313"/>
              <a:gd name="connsiteY34" fmla="*/ 3584335 h 6858000"/>
              <a:gd name="connsiteX35" fmla="*/ 12204000 w 12902313"/>
              <a:gd name="connsiteY35" fmla="*/ 3962853 h 6858000"/>
              <a:gd name="connsiteX36" fmla="*/ 12204000 w 12902313"/>
              <a:gd name="connsiteY36" fmla="*/ 3724080 h 6858000"/>
              <a:gd name="connsiteX37" fmla="*/ 12204000 w 12902313"/>
              <a:gd name="connsiteY37" fmla="*/ 2611736 h 6858000"/>
              <a:gd name="connsiteX38" fmla="*/ 12204000 w 12902313"/>
              <a:gd name="connsiteY38" fmla="*/ 3481835 h 6858000"/>
              <a:gd name="connsiteX39" fmla="*/ 12204000 w 12902313"/>
              <a:gd name="connsiteY39" fmla="*/ 2611736 h 6858000"/>
              <a:gd name="connsiteX40" fmla="*/ 10020610 w 12902313"/>
              <a:gd name="connsiteY40" fmla="*/ 2606016 h 6858000"/>
              <a:gd name="connsiteX41" fmla="*/ 10147050 w 12902313"/>
              <a:gd name="connsiteY41" fmla="*/ 2639361 h 6858000"/>
              <a:gd name="connsiteX42" fmla="*/ 11789852 w 12902313"/>
              <a:gd name="connsiteY42" fmla="*/ 3573023 h 6858000"/>
              <a:gd name="connsiteX43" fmla="*/ 12043612 w 12902313"/>
              <a:gd name="connsiteY43" fmla="*/ 3573023 h 6858000"/>
              <a:gd name="connsiteX44" fmla="*/ 12204000 w 12902313"/>
              <a:gd name="connsiteY44" fmla="*/ 3481835 h 6858000"/>
              <a:gd name="connsiteX45" fmla="*/ 12204000 w 12902313"/>
              <a:gd name="connsiteY45" fmla="*/ 3724080 h 6858000"/>
              <a:gd name="connsiteX46" fmla="*/ 12047148 w 12902313"/>
              <a:gd name="connsiteY46" fmla="*/ 3813181 h 6858000"/>
              <a:gd name="connsiteX47" fmla="*/ 11789852 w 12902313"/>
              <a:gd name="connsiteY47" fmla="*/ 3812312 h 6858000"/>
              <a:gd name="connsiteX48" fmla="*/ 9894170 w 12902313"/>
              <a:gd name="connsiteY48" fmla="*/ 2735072 h 6858000"/>
              <a:gd name="connsiteX49" fmla="*/ 9872709 w 12902313"/>
              <a:gd name="connsiteY49" fmla="*/ 2660481 h 6858000"/>
              <a:gd name="connsiteX50" fmla="*/ 9894170 w 12902313"/>
              <a:gd name="connsiteY50" fmla="*/ 2639361 h 6858000"/>
              <a:gd name="connsiteX51" fmla="*/ 10020610 w 12902313"/>
              <a:gd name="connsiteY51" fmla="*/ 2606016 h 6858000"/>
              <a:gd name="connsiteX52" fmla="*/ 0 w 12902313"/>
              <a:gd name="connsiteY52" fmla="*/ 0 h 6858000"/>
              <a:gd name="connsiteX53" fmla="*/ 12204000 w 12902313"/>
              <a:gd name="connsiteY53" fmla="*/ 0 h 6858000"/>
              <a:gd name="connsiteX54" fmla="*/ 12204000 w 12902313"/>
              <a:gd name="connsiteY54" fmla="*/ 2611736 h 6858000"/>
              <a:gd name="connsiteX55" fmla="*/ 10144395 w 12902313"/>
              <a:gd name="connsiteY55" fmla="*/ 1442037 h 6858000"/>
              <a:gd name="connsiteX56" fmla="*/ 10017955 w 12902313"/>
              <a:gd name="connsiteY56" fmla="*/ 1408700 h 6858000"/>
              <a:gd name="connsiteX57" fmla="*/ 9891515 w 12902313"/>
              <a:gd name="connsiteY57" fmla="*/ 1442037 h 6858000"/>
              <a:gd name="connsiteX58" fmla="*/ 7171790 w 12902313"/>
              <a:gd name="connsiteY58" fmla="*/ 2989150 h 6858000"/>
              <a:gd name="connsiteX59" fmla="*/ 7146758 w 12902313"/>
              <a:gd name="connsiteY59" fmla="*/ 3079375 h 6858000"/>
              <a:gd name="connsiteX60" fmla="*/ 7171790 w 12902313"/>
              <a:gd name="connsiteY60" fmla="*/ 3104007 h 6858000"/>
              <a:gd name="connsiteX61" fmla="*/ 7997608 w 12902313"/>
              <a:gd name="connsiteY61" fmla="*/ 3573023 h 6858000"/>
              <a:gd name="connsiteX62" fmla="*/ 8250487 w 12902313"/>
              <a:gd name="connsiteY62" fmla="*/ 3573023 h 6858000"/>
              <a:gd name="connsiteX63" fmla="*/ 8629795 w 12902313"/>
              <a:gd name="connsiteY63" fmla="*/ 3358097 h 6858000"/>
              <a:gd name="connsiteX64" fmla="*/ 8882675 w 12902313"/>
              <a:gd name="connsiteY64" fmla="*/ 3358097 h 6858000"/>
              <a:gd name="connsiteX65" fmla="*/ 10104610 w 12902313"/>
              <a:gd name="connsiteY65" fmla="*/ 4054208 h 6858000"/>
              <a:gd name="connsiteX66" fmla="*/ 10357478 w 12902313"/>
              <a:gd name="connsiteY66" fmla="*/ 4054208 h 6858000"/>
              <a:gd name="connsiteX67" fmla="*/ 11056867 w 12902313"/>
              <a:gd name="connsiteY67" fmla="*/ 3657422 h 6858000"/>
              <a:gd name="connsiteX68" fmla="*/ 11090462 w 12902313"/>
              <a:gd name="connsiteY68" fmla="*/ 3657422 h 6858000"/>
              <a:gd name="connsiteX69" fmla="*/ 11789852 w 12902313"/>
              <a:gd name="connsiteY69" fmla="*/ 4054208 h 6858000"/>
              <a:gd name="connsiteX70" fmla="*/ 12043612 w 12902313"/>
              <a:gd name="connsiteY70" fmla="*/ 4054208 h 6858000"/>
              <a:gd name="connsiteX71" fmla="*/ 12204000 w 12902313"/>
              <a:gd name="connsiteY71" fmla="*/ 3962853 h 6858000"/>
              <a:gd name="connsiteX72" fmla="*/ 12204000 w 12902313"/>
              <a:gd name="connsiteY72" fmla="*/ 4199775 h 6858000"/>
              <a:gd name="connsiteX73" fmla="*/ 12043600 w 12902313"/>
              <a:gd name="connsiteY73" fmla="*/ 4290890 h 6858000"/>
              <a:gd name="connsiteX74" fmla="*/ 11789840 w 12902313"/>
              <a:gd name="connsiteY74" fmla="*/ 4290890 h 6858000"/>
              <a:gd name="connsiteX75" fmla="*/ 11090462 w 12902313"/>
              <a:gd name="connsiteY75" fmla="*/ 3894103 h 6858000"/>
              <a:gd name="connsiteX76" fmla="*/ 11056866 w 12902313"/>
              <a:gd name="connsiteY76" fmla="*/ 3894103 h 6858000"/>
              <a:gd name="connsiteX77" fmla="*/ 10357477 w 12902313"/>
              <a:gd name="connsiteY77" fmla="*/ 4290890 h 6858000"/>
              <a:gd name="connsiteX78" fmla="*/ 10104609 w 12902313"/>
              <a:gd name="connsiteY78" fmla="*/ 4290890 h 6858000"/>
              <a:gd name="connsiteX79" fmla="*/ 8882674 w 12902313"/>
              <a:gd name="connsiteY79" fmla="*/ 3594777 h 6858000"/>
              <a:gd name="connsiteX80" fmla="*/ 8629795 w 12902313"/>
              <a:gd name="connsiteY80" fmla="*/ 3594777 h 6858000"/>
              <a:gd name="connsiteX81" fmla="*/ 8250487 w 12902313"/>
              <a:gd name="connsiteY81" fmla="*/ 3809704 h 6858000"/>
              <a:gd name="connsiteX82" fmla="*/ 7997607 w 12902313"/>
              <a:gd name="connsiteY82" fmla="*/ 3809704 h 6858000"/>
              <a:gd name="connsiteX83" fmla="*/ 7298230 w 12902313"/>
              <a:gd name="connsiteY83" fmla="*/ 3415525 h 6858000"/>
              <a:gd name="connsiteX84" fmla="*/ 7281427 w 12902313"/>
              <a:gd name="connsiteY84" fmla="*/ 3410953 h 6858000"/>
              <a:gd name="connsiteX85" fmla="*/ 7264623 w 12902313"/>
              <a:gd name="connsiteY85" fmla="*/ 3415525 h 6858000"/>
              <a:gd name="connsiteX86" fmla="*/ 7176207 w 12902313"/>
              <a:gd name="connsiteY86" fmla="*/ 3467727 h 6858000"/>
              <a:gd name="connsiteX87" fmla="*/ 7145196 w 12902313"/>
              <a:gd name="connsiteY87" fmla="*/ 3556143 h 6858000"/>
              <a:gd name="connsiteX88" fmla="*/ 7171790 w 12902313"/>
              <a:gd name="connsiteY88" fmla="*/ 3584335 h 6858000"/>
              <a:gd name="connsiteX89" fmla="*/ 7997607 w 12902313"/>
              <a:gd name="connsiteY89" fmla="*/ 4053339 h 6858000"/>
              <a:gd name="connsiteX90" fmla="*/ 8250487 w 12902313"/>
              <a:gd name="connsiteY90" fmla="*/ 4053339 h 6858000"/>
              <a:gd name="connsiteX91" fmla="*/ 8629795 w 12902313"/>
              <a:gd name="connsiteY91" fmla="*/ 3838412 h 6858000"/>
              <a:gd name="connsiteX92" fmla="*/ 8882674 w 12902313"/>
              <a:gd name="connsiteY92" fmla="*/ 3838412 h 6858000"/>
              <a:gd name="connsiteX93" fmla="*/ 10104609 w 12902313"/>
              <a:gd name="connsiteY93" fmla="*/ 4534525 h 6858000"/>
              <a:gd name="connsiteX94" fmla="*/ 10357477 w 12902313"/>
              <a:gd name="connsiteY94" fmla="*/ 4534525 h 6858000"/>
              <a:gd name="connsiteX95" fmla="*/ 11056866 w 12902313"/>
              <a:gd name="connsiteY95" fmla="*/ 4136869 h 6858000"/>
              <a:gd name="connsiteX96" fmla="*/ 11090462 w 12902313"/>
              <a:gd name="connsiteY96" fmla="*/ 4136869 h 6858000"/>
              <a:gd name="connsiteX97" fmla="*/ 11789840 w 12902313"/>
              <a:gd name="connsiteY97" fmla="*/ 4534525 h 6858000"/>
              <a:gd name="connsiteX98" fmla="*/ 12043600 w 12902313"/>
              <a:gd name="connsiteY98" fmla="*/ 4534525 h 6858000"/>
              <a:gd name="connsiteX99" fmla="*/ 12204000 w 12902313"/>
              <a:gd name="connsiteY99" fmla="*/ 4443332 h 6858000"/>
              <a:gd name="connsiteX100" fmla="*/ 12204000 w 12902313"/>
              <a:gd name="connsiteY100" fmla="*/ 6858000 h 6858000"/>
              <a:gd name="connsiteX101" fmla="*/ 0 w 12902313"/>
              <a:gd name="connsiteY101" fmla="*/ 6858000 h 6858000"/>
              <a:gd name="connsiteX102" fmla="*/ 0 w 12902313"/>
              <a:gd name="connsiteY102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204000 w 12902313"/>
              <a:gd name="connsiteY34" fmla="*/ 3962853 h 6858000"/>
              <a:gd name="connsiteX35" fmla="*/ 12204000 w 12902313"/>
              <a:gd name="connsiteY35" fmla="*/ 3724080 h 6858000"/>
              <a:gd name="connsiteX36" fmla="*/ 12204000 w 12902313"/>
              <a:gd name="connsiteY36" fmla="*/ 2611736 h 6858000"/>
              <a:gd name="connsiteX37" fmla="*/ 12204000 w 12902313"/>
              <a:gd name="connsiteY37" fmla="*/ 3481835 h 6858000"/>
              <a:gd name="connsiteX38" fmla="*/ 12204000 w 12902313"/>
              <a:gd name="connsiteY38" fmla="*/ 2611736 h 6858000"/>
              <a:gd name="connsiteX39" fmla="*/ 10020610 w 12902313"/>
              <a:gd name="connsiteY39" fmla="*/ 2606016 h 6858000"/>
              <a:gd name="connsiteX40" fmla="*/ 10147050 w 12902313"/>
              <a:gd name="connsiteY40" fmla="*/ 2639361 h 6858000"/>
              <a:gd name="connsiteX41" fmla="*/ 11789852 w 12902313"/>
              <a:gd name="connsiteY41" fmla="*/ 3573023 h 6858000"/>
              <a:gd name="connsiteX42" fmla="*/ 12043612 w 12902313"/>
              <a:gd name="connsiteY42" fmla="*/ 3573023 h 6858000"/>
              <a:gd name="connsiteX43" fmla="*/ 12204000 w 12902313"/>
              <a:gd name="connsiteY43" fmla="*/ 3481835 h 6858000"/>
              <a:gd name="connsiteX44" fmla="*/ 12204000 w 12902313"/>
              <a:gd name="connsiteY44" fmla="*/ 3724080 h 6858000"/>
              <a:gd name="connsiteX45" fmla="*/ 12047148 w 12902313"/>
              <a:gd name="connsiteY45" fmla="*/ 3813181 h 6858000"/>
              <a:gd name="connsiteX46" fmla="*/ 11789852 w 12902313"/>
              <a:gd name="connsiteY46" fmla="*/ 3812312 h 6858000"/>
              <a:gd name="connsiteX47" fmla="*/ 9894170 w 12902313"/>
              <a:gd name="connsiteY47" fmla="*/ 2735072 h 6858000"/>
              <a:gd name="connsiteX48" fmla="*/ 9872709 w 12902313"/>
              <a:gd name="connsiteY48" fmla="*/ 2660481 h 6858000"/>
              <a:gd name="connsiteX49" fmla="*/ 9894170 w 12902313"/>
              <a:gd name="connsiteY49" fmla="*/ 2639361 h 6858000"/>
              <a:gd name="connsiteX50" fmla="*/ 10020610 w 12902313"/>
              <a:gd name="connsiteY50" fmla="*/ 2606016 h 6858000"/>
              <a:gd name="connsiteX51" fmla="*/ 0 w 12902313"/>
              <a:gd name="connsiteY51" fmla="*/ 0 h 6858000"/>
              <a:gd name="connsiteX52" fmla="*/ 12204000 w 12902313"/>
              <a:gd name="connsiteY52" fmla="*/ 0 h 6858000"/>
              <a:gd name="connsiteX53" fmla="*/ 12204000 w 12902313"/>
              <a:gd name="connsiteY53" fmla="*/ 2611736 h 6858000"/>
              <a:gd name="connsiteX54" fmla="*/ 10144395 w 12902313"/>
              <a:gd name="connsiteY54" fmla="*/ 1442037 h 6858000"/>
              <a:gd name="connsiteX55" fmla="*/ 10017955 w 12902313"/>
              <a:gd name="connsiteY55" fmla="*/ 1408700 h 6858000"/>
              <a:gd name="connsiteX56" fmla="*/ 9891515 w 12902313"/>
              <a:gd name="connsiteY56" fmla="*/ 1442037 h 6858000"/>
              <a:gd name="connsiteX57" fmla="*/ 7171790 w 12902313"/>
              <a:gd name="connsiteY57" fmla="*/ 2989150 h 6858000"/>
              <a:gd name="connsiteX58" fmla="*/ 7146758 w 12902313"/>
              <a:gd name="connsiteY58" fmla="*/ 3079375 h 6858000"/>
              <a:gd name="connsiteX59" fmla="*/ 7171790 w 12902313"/>
              <a:gd name="connsiteY59" fmla="*/ 3104007 h 6858000"/>
              <a:gd name="connsiteX60" fmla="*/ 7997608 w 12902313"/>
              <a:gd name="connsiteY60" fmla="*/ 3573023 h 6858000"/>
              <a:gd name="connsiteX61" fmla="*/ 8250487 w 12902313"/>
              <a:gd name="connsiteY61" fmla="*/ 3573023 h 6858000"/>
              <a:gd name="connsiteX62" fmla="*/ 8629795 w 12902313"/>
              <a:gd name="connsiteY62" fmla="*/ 3358097 h 6858000"/>
              <a:gd name="connsiteX63" fmla="*/ 8882675 w 12902313"/>
              <a:gd name="connsiteY63" fmla="*/ 3358097 h 6858000"/>
              <a:gd name="connsiteX64" fmla="*/ 10104610 w 12902313"/>
              <a:gd name="connsiteY64" fmla="*/ 4054208 h 6858000"/>
              <a:gd name="connsiteX65" fmla="*/ 10357478 w 12902313"/>
              <a:gd name="connsiteY65" fmla="*/ 4054208 h 6858000"/>
              <a:gd name="connsiteX66" fmla="*/ 11056867 w 12902313"/>
              <a:gd name="connsiteY66" fmla="*/ 3657422 h 6858000"/>
              <a:gd name="connsiteX67" fmla="*/ 11090462 w 12902313"/>
              <a:gd name="connsiteY67" fmla="*/ 3657422 h 6858000"/>
              <a:gd name="connsiteX68" fmla="*/ 11789852 w 12902313"/>
              <a:gd name="connsiteY68" fmla="*/ 4054208 h 6858000"/>
              <a:gd name="connsiteX69" fmla="*/ 12043612 w 12902313"/>
              <a:gd name="connsiteY69" fmla="*/ 4054208 h 6858000"/>
              <a:gd name="connsiteX70" fmla="*/ 12204000 w 12902313"/>
              <a:gd name="connsiteY70" fmla="*/ 3962853 h 6858000"/>
              <a:gd name="connsiteX71" fmla="*/ 12204000 w 12902313"/>
              <a:gd name="connsiteY71" fmla="*/ 4199775 h 6858000"/>
              <a:gd name="connsiteX72" fmla="*/ 12043600 w 12902313"/>
              <a:gd name="connsiteY72" fmla="*/ 4290890 h 6858000"/>
              <a:gd name="connsiteX73" fmla="*/ 11789840 w 12902313"/>
              <a:gd name="connsiteY73" fmla="*/ 4290890 h 6858000"/>
              <a:gd name="connsiteX74" fmla="*/ 11090462 w 12902313"/>
              <a:gd name="connsiteY74" fmla="*/ 3894103 h 6858000"/>
              <a:gd name="connsiteX75" fmla="*/ 11056866 w 12902313"/>
              <a:gd name="connsiteY75" fmla="*/ 3894103 h 6858000"/>
              <a:gd name="connsiteX76" fmla="*/ 10357477 w 12902313"/>
              <a:gd name="connsiteY76" fmla="*/ 4290890 h 6858000"/>
              <a:gd name="connsiteX77" fmla="*/ 10104609 w 12902313"/>
              <a:gd name="connsiteY77" fmla="*/ 4290890 h 6858000"/>
              <a:gd name="connsiteX78" fmla="*/ 8882674 w 12902313"/>
              <a:gd name="connsiteY78" fmla="*/ 3594777 h 6858000"/>
              <a:gd name="connsiteX79" fmla="*/ 8629795 w 12902313"/>
              <a:gd name="connsiteY79" fmla="*/ 3594777 h 6858000"/>
              <a:gd name="connsiteX80" fmla="*/ 8250487 w 12902313"/>
              <a:gd name="connsiteY80" fmla="*/ 3809704 h 6858000"/>
              <a:gd name="connsiteX81" fmla="*/ 7997607 w 12902313"/>
              <a:gd name="connsiteY81" fmla="*/ 3809704 h 6858000"/>
              <a:gd name="connsiteX82" fmla="*/ 7298230 w 12902313"/>
              <a:gd name="connsiteY82" fmla="*/ 3415525 h 6858000"/>
              <a:gd name="connsiteX83" fmla="*/ 7281427 w 12902313"/>
              <a:gd name="connsiteY83" fmla="*/ 3410953 h 6858000"/>
              <a:gd name="connsiteX84" fmla="*/ 7264623 w 12902313"/>
              <a:gd name="connsiteY84" fmla="*/ 3415525 h 6858000"/>
              <a:gd name="connsiteX85" fmla="*/ 7176207 w 12902313"/>
              <a:gd name="connsiteY85" fmla="*/ 3467727 h 6858000"/>
              <a:gd name="connsiteX86" fmla="*/ 7145196 w 12902313"/>
              <a:gd name="connsiteY86" fmla="*/ 3556143 h 6858000"/>
              <a:gd name="connsiteX87" fmla="*/ 7171790 w 12902313"/>
              <a:gd name="connsiteY87" fmla="*/ 3584335 h 6858000"/>
              <a:gd name="connsiteX88" fmla="*/ 7997607 w 12902313"/>
              <a:gd name="connsiteY88" fmla="*/ 4053339 h 6858000"/>
              <a:gd name="connsiteX89" fmla="*/ 8250487 w 12902313"/>
              <a:gd name="connsiteY89" fmla="*/ 4053339 h 6858000"/>
              <a:gd name="connsiteX90" fmla="*/ 8629795 w 12902313"/>
              <a:gd name="connsiteY90" fmla="*/ 3838412 h 6858000"/>
              <a:gd name="connsiteX91" fmla="*/ 8882674 w 12902313"/>
              <a:gd name="connsiteY91" fmla="*/ 3838412 h 6858000"/>
              <a:gd name="connsiteX92" fmla="*/ 10104609 w 12902313"/>
              <a:gd name="connsiteY92" fmla="*/ 4534525 h 6858000"/>
              <a:gd name="connsiteX93" fmla="*/ 10357477 w 12902313"/>
              <a:gd name="connsiteY93" fmla="*/ 4534525 h 6858000"/>
              <a:gd name="connsiteX94" fmla="*/ 11056866 w 12902313"/>
              <a:gd name="connsiteY94" fmla="*/ 4136869 h 6858000"/>
              <a:gd name="connsiteX95" fmla="*/ 11090462 w 12902313"/>
              <a:gd name="connsiteY95" fmla="*/ 4136869 h 6858000"/>
              <a:gd name="connsiteX96" fmla="*/ 11789840 w 12902313"/>
              <a:gd name="connsiteY96" fmla="*/ 4534525 h 6858000"/>
              <a:gd name="connsiteX97" fmla="*/ 12043600 w 12902313"/>
              <a:gd name="connsiteY97" fmla="*/ 4534525 h 6858000"/>
              <a:gd name="connsiteX98" fmla="*/ 12204000 w 12902313"/>
              <a:gd name="connsiteY98" fmla="*/ 4443332 h 6858000"/>
              <a:gd name="connsiteX99" fmla="*/ 12204000 w 12902313"/>
              <a:gd name="connsiteY99" fmla="*/ 6858000 h 6858000"/>
              <a:gd name="connsiteX100" fmla="*/ 0 w 12902313"/>
              <a:gd name="connsiteY100" fmla="*/ 6858000 h 6858000"/>
              <a:gd name="connsiteX101" fmla="*/ 0 w 12902313"/>
              <a:gd name="connsiteY101" fmla="*/ 0 h 6858000"/>
              <a:gd name="connsiteX0" fmla="*/ 12742108 w 12902313"/>
              <a:gd name="connsiteY0" fmla="*/ 3894103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7281425 w 12902313"/>
              <a:gd name="connsiteY8" fmla="*/ 3889531 h 6858000"/>
              <a:gd name="connsiteX9" fmla="*/ 7264623 w 12902313"/>
              <a:gd name="connsiteY9" fmla="*/ 3894104 h 6858000"/>
              <a:gd name="connsiteX10" fmla="*/ 7176207 w 12902313"/>
              <a:gd name="connsiteY10" fmla="*/ 3946305 h 6858000"/>
              <a:gd name="connsiteX11" fmla="*/ 7151727 w 12902313"/>
              <a:gd name="connsiteY11" fmla="*/ 4037952 h 6858000"/>
              <a:gd name="connsiteX12" fmla="*/ 7176207 w 12902313"/>
              <a:gd name="connsiteY12" fmla="*/ 4062044 h 6858000"/>
              <a:gd name="connsiteX13" fmla="*/ 8002024 w 12902313"/>
              <a:gd name="connsiteY13" fmla="*/ 4531048 h 6858000"/>
              <a:gd name="connsiteX14" fmla="*/ 8254904 w 12902313"/>
              <a:gd name="connsiteY14" fmla="*/ 4531048 h 6858000"/>
              <a:gd name="connsiteX15" fmla="*/ 8634212 w 12902313"/>
              <a:gd name="connsiteY15" fmla="*/ 4315252 h 6858000"/>
              <a:gd name="connsiteX16" fmla="*/ 8887091 w 12902313"/>
              <a:gd name="connsiteY16" fmla="*/ 4315252 h 6858000"/>
              <a:gd name="connsiteX17" fmla="*/ 10109026 w 12902313"/>
              <a:gd name="connsiteY17" fmla="*/ 5011364 h 6858000"/>
              <a:gd name="connsiteX18" fmla="*/ 10361894 w 12902313"/>
              <a:gd name="connsiteY18" fmla="*/ 5011364 h 6858000"/>
              <a:gd name="connsiteX19" fmla="*/ 11183295 w 12902313"/>
              <a:gd name="connsiteY19" fmla="*/ 4541490 h 6858000"/>
              <a:gd name="connsiteX20" fmla="*/ 11208339 w 12902313"/>
              <a:gd name="connsiteY20" fmla="*/ 4451277 h 6858000"/>
              <a:gd name="connsiteX21" fmla="*/ 11183295 w 12902313"/>
              <a:gd name="connsiteY21" fmla="*/ 4426633 h 6858000"/>
              <a:gd name="connsiteX22" fmla="*/ 11094879 w 12902313"/>
              <a:gd name="connsiteY22" fmla="*/ 4373550 h 6858000"/>
              <a:gd name="connsiteX23" fmla="*/ 11061284 w 12902313"/>
              <a:gd name="connsiteY23" fmla="*/ 4373550 h 6858000"/>
              <a:gd name="connsiteX24" fmla="*/ 10361894 w 12902313"/>
              <a:gd name="connsiteY24" fmla="*/ 4771206 h 6858000"/>
              <a:gd name="connsiteX25" fmla="*/ 10104598 w 12902313"/>
              <a:gd name="connsiteY25" fmla="*/ 4770336 h 6858000"/>
              <a:gd name="connsiteX26" fmla="*/ 8882675 w 12902313"/>
              <a:gd name="connsiteY26" fmla="*/ 4074225 h 6858000"/>
              <a:gd name="connsiteX27" fmla="*/ 8629795 w 12902313"/>
              <a:gd name="connsiteY27" fmla="*/ 4074225 h 6858000"/>
              <a:gd name="connsiteX28" fmla="*/ 8250487 w 12902313"/>
              <a:gd name="connsiteY28" fmla="*/ 4289151 h 6858000"/>
              <a:gd name="connsiteX29" fmla="*/ 7997608 w 12902313"/>
              <a:gd name="connsiteY29" fmla="*/ 4289151 h 6858000"/>
              <a:gd name="connsiteX30" fmla="*/ 7298218 w 12902313"/>
              <a:gd name="connsiteY30" fmla="*/ 3894104 h 6858000"/>
              <a:gd name="connsiteX31" fmla="*/ 7281425 w 12902313"/>
              <a:gd name="connsiteY31" fmla="*/ 3889531 h 6858000"/>
              <a:gd name="connsiteX32" fmla="*/ 12204000 w 12902313"/>
              <a:gd name="connsiteY32" fmla="*/ 3724080 h 6858000"/>
              <a:gd name="connsiteX33" fmla="*/ 12204000 w 12902313"/>
              <a:gd name="connsiteY33" fmla="*/ 3962853 h 6858000"/>
              <a:gd name="connsiteX34" fmla="*/ 12204000 w 12902313"/>
              <a:gd name="connsiteY34" fmla="*/ 3724080 h 6858000"/>
              <a:gd name="connsiteX35" fmla="*/ 12204000 w 12902313"/>
              <a:gd name="connsiteY35" fmla="*/ 2611736 h 6858000"/>
              <a:gd name="connsiteX36" fmla="*/ 12204000 w 12902313"/>
              <a:gd name="connsiteY36" fmla="*/ 3481835 h 6858000"/>
              <a:gd name="connsiteX37" fmla="*/ 12204000 w 12902313"/>
              <a:gd name="connsiteY37" fmla="*/ 2611736 h 6858000"/>
              <a:gd name="connsiteX38" fmla="*/ 10020610 w 12902313"/>
              <a:gd name="connsiteY38" fmla="*/ 2606016 h 6858000"/>
              <a:gd name="connsiteX39" fmla="*/ 10147050 w 12902313"/>
              <a:gd name="connsiteY39" fmla="*/ 2639361 h 6858000"/>
              <a:gd name="connsiteX40" fmla="*/ 11789852 w 12902313"/>
              <a:gd name="connsiteY40" fmla="*/ 3573023 h 6858000"/>
              <a:gd name="connsiteX41" fmla="*/ 12043612 w 12902313"/>
              <a:gd name="connsiteY41" fmla="*/ 3573023 h 6858000"/>
              <a:gd name="connsiteX42" fmla="*/ 12204000 w 12902313"/>
              <a:gd name="connsiteY42" fmla="*/ 3481835 h 6858000"/>
              <a:gd name="connsiteX43" fmla="*/ 12204000 w 12902313"/>
              <a:gd name="connsiteY43" fmla="*/ 3724080 h 6858000"/>
              <a:gd name="connsiteX44" fmla="*/ 12047148 w 12902313"/>
              <a:gd name="connsiteY44" fmla="*/ 3813181 h 6858000"/>
              <a:gd name="connsiteX45" fmla="*/ 11789852 w 12902313"/>
              <a:gd name="connsiteY45" fmla="*/ 3812312 h 6858000"/>
              <a:gd name="connsiteX46" fmla="*/ 9894170 w 12902313"/>
              <a:gd name="connsiteY46" fmla="*/ 2735072 h 6858000"/>
              <a:gd name="connsiteX47" fmla="*/ 9872709 w 12902313"/>
              <a:gd name="connsiteY47" fmla="*/ 2660481 h 6858000"/>
              <a:gd name="connsiteX48" fmla="*/ 9894170 w 12902313"/>
              <a:gd name="connsiteY48" fmla="*/ 2639361 h 6858000"/>
              <a:gd name="connsiteX49" fmla="*/ 10020610 w 12902313"/>
              <a:gd name="connsiteY49" fmla="*/ 2606016 h 6858000"/>
              <a:gd name="connsiteX50" fmla="*/ 0 w 12902313"/>
              <a:gd name="connsiteY50" fmla="*/ 0 h 6858000"/>
              <a:gd name="connsiteX51" fmla="*/ 12204000 w 12902313"/>
              <a:gd name="connsiteY51" fmla="*/ 0 h 6858000"/>
              <a:gd name="connsiteX52" fmla="*/ 12204000 w 12902313"/>
              <a:gd name="connsiteY52" fmla="*/ 2611736 h 6858000"/>
              <a:gd name="connsiteX53" fmla="*/ 10144395 w 12902313"/>
              <a:gd name="connsiteY53" fmla="*/ 1442037 h 6858000"/>
              <a:gd name="connsiteX54" fmla="*/ 10017955 w 12902313"/>
              <a:gd name="connsiteY54" fmla="*/ 1408700 h 6858000"/>
              <a:gd name="connsiteX55" fmla="*/ 9891515 w 12902313"/>
              <a:gd name="connsiteY55" fmla="*/ 1442037 h 6858000"/>
              <a:gd name="connsiteX56" fmla="*/ 7171790 w 12902313"/>
              <a:gd name="connsiteY56" fmla="*/ 2989150 h 6858000"/>
              <a:gd name="connsiteX57" fmla="*/ 7146758 w 12902313"/>
              <a:gd name="connsiteY57" fmla="*/ 3079375 h 6858000"/>
              <a:gd name="connsiteX58" fmla="*/ 7171790 w 12902313"/>
              <a:gd name="connsiteY58" fmla="*/ 3104007 h 6858000"/>
              <a:gd name="connsiteX59" fmla="*/ 7997608 w 12902313"/>
              <a:gd name="connsiteY59" fmla="*/ 3573023 h 6858000"/>
              <a:gd name="connsiteX60" fmla="*/ 8250487 w 12902313"/>
              <a:gd name="connsiteY60" fmla="*/ 3573023 h 6858000"/>
              <a:gd name="connsiteX61" fmla="*/ 8629795 w 12902313"/>
              <a:gd name="connsiteY61" fmla="*/ 3358097 h 6858000"/>
              <a:gd name="connsiteX62" fmla="*/ 8882675 w 12902313"/>
              <a:gd name="connsiteY62" fmla="*/ 3358097 h 6858000"/>
              <a:gd name="connsiteX63" fmla="*/ 10104610 w 12902313"/>
              <a:gd name="connsiteY63" fmla="*/ 4054208 h 6858000"/>
              <a:gd name="connsiteX64" fmla="*/ 10357478 w 12902313"/>
              <a:gd name="connsiteY64" fmla="*/ 4054208 h 6858000"/>
              <a:gd name="connsiteX65" fmla="*/ 11056867 w 12902313"/>
              <a:gd name="connsiteY65" fmla="*/ 3657422 h 6858000"/>
              <a:gd name="connsiteX66" fmla="*/ 11090462 w 12902313"/>
              <a:gd name="connsiteY66" fmla="*/ 3657422 h 6858000"/>
              <a:gd name="connsiteX67" fmla="*/ 11789852 w 12902313"/>
              <a:gd name="connsiteY67" fmla="*/ 4054208 h 6858000"/>
              <a:gd name="connsiteX68" fmla="*/ 12043612 w 12902313"/>
              <a:gd name="connsiteY68" fmla="*/ 4054208 h 6858000"/>
              <a:gd name="connsiteX69" fmla="*/ 12204000 w 12902313"/>
              <a:gd name="connsiteY69" fmla="*/ 3962853 h 6858000"/>
              <a:gd name="connsiteX70" fmla="*/ 12204000 w 12902313"/>
              <a:gd name="connsiteY70" fmla="*/ 4199775 h 6858000"/>
              <a:gd name="connsiteX71" fmla="*/ 12043600 w 12902313"/>
              <a:gd name="connsiteY71" fmla="*/ 4290890 h 6858000"/>
              <a:gd name="connsiteX72" fmla="*/ 11789840 w 12902313"/>
              <a:gd name="connsiteY72" fmla="*/ 4290890 h 6858000"/>
              <a:gd name="connsiteX73" fmla="*/ 11090462 w 12902313"/>
              <a:gd name="connsiteY73" fmla="*/ 3894103 h 6858000"/>
              <a:gd name="connsiteX74" fmla="*/ 11056866 w 12902313"/>
              <a:gd name="connsiteY74" fmla="*/ 3894103 h 6858000"/>
              <a:gd name="connsiteX75" fmla="*/ 10357477 w 12902313"/>
              <a:gd name="connsiteY75" fmla="*/ 4290890 h 6858000"/>
              <a:gd name="connsiteX76" fmla="*/ 10104609 w 12902313"/>
              <a:gd name="connsiteY76" fmla="*/ 4290890 h 6858000"/>
              <a:gd name="connsiteX77" fmla="*/ 8882674 w 12902313"/>
              <a:gd name="connsiteY77" fmla="*/ 3594777 h 6858000"/>
              <a:gd name="connsiteX78" fmla="*/ 8629795 w 12902313"/>
              <a:gd name="connsiteY78" fmla="*/ 3594777 h 6858000"/>
              <a:gd name="connsiteX79" fmla="*/ 8250487 w 12902313"/>
              <a:gd name="connsiteY79" fmla="*/ 3809704 h 6858000"/>
              <a:gd name="connsiteX80" fmla="*/ 7997607 w 12902313"/>
              <a:gd name="connsiteY80" fmla="*/ 3809704 h 6858000"/>
              <a:gd name="connsiteX81" fmla="*/ 7298230 w 12902313"/>
              <a:gd name="connsiteY81" fmla="*/ 3415525 h 6858000"/>
              <a:gd name="connsiteX82" fmla="*/ 7281427 w 12902313"/>
              <a:gd name="connsiteY82" fmla="*/ 3410953 h 6858000"/>
              <a:gd name="connsiteX83" fmla="*/ 7264623 w 12902313"/>
              <a:gd name="connsiteY83" fmla="*/ 3415525 h 6858000"/>
              <a:gd name="connsiteX84" fmla="*/ 7176207 w 12902313"/>
              <a:gd name="connsiteY84" fmla="*/ 3467727 h 6858000"/>
              <a:gd name="connsiteX85" fmla="*/ 7145196 w 12902313"/>
              <a:gd name="connsiteY85" fmla="*/ 3556143 h 6858000"/>
              <a:gd name="connsiteX86" fmla="*/ 7171790 w 12902313"/>
              <a:gd name="connsiteY86" fmla="*/ 3584335 h 6858000"/>
              <a:gd name="connsiteX87" fmla="*/ 7997607 w 12902313"/>
              <a:gd name="connsiteY87" fmla="*/ 4053339 h 6858000"/>
              <a:gd name="connsiteX88" fmla="*/ 8250487 w 12902313"/>
              <a:gd name="connsiteY88" fmla="*/ 4053339 h 6858000"/>
              <a:gd name="connsiteX89" fmla="*/ 8629795 w 12902313"/>
              <a:gd name="connsiteY89" fmla="*/ 3838412 h 6858000"/>
              <a:gd name="connsiteX90" fmla="*/ 8882674 w 12902313"/>
              <a:gd name="connsiteY90" fmla="*/ 3838412 h 6858000"/>
              <a:gd name="connsiteX91" fmla="*/ 10104609 w 12902313"/>
              <a:gd name="connsiteY91" fmla="*/ 4534525 h 6858000"/>
              <a:gd name="connsiteX92" fmla="*/ 10357477 w 12902313"/>
              <a:gd name="connsiteY92" fmla="*/ 4534525 h 6858000"/>
              <a:gd name="connsiteX93" fmla="*/ 11056866 w 12902313"/>
              <a:gd name="connsiteY93" fmla="*/ 4136869 h 6858000"/>
              <a:gd name="connsiteX94" fmla="*/ 11090462 w 12902313"/>
              <a:gd name="connsiteY94" fmla="*/ 4136869 h 6858000"/>
              <a:gd name="connsiteX95" fmla="*/ 11789840 w 12902313"/>
              <a:gd name="connsiteY95" fmla="*/ 4534525 h 6858000"/>
              <a:gd name="connsiteX96" fmla="*/ 12043600 w 12902313"/>
              <a:gd name="connsiteY96" fmla="*/ 4534525 h 6858000"/>
              <a:gd name="connsiteX97" fmla="*/ 12204000 w 12902313"/>
              <a:gd name="connsiteY97" fmla="*/ 4443332 h 6858000"/>
              <a:gd name="connsiteX98" fmla="*/ 12204000 w 12902313"/>
              <a:gd name="connsiteY98" fmla="*/ 6858000 h 6858000"/>
              <a:gd name="connsiteX99" fmla="*/ 0 w 12902313"/>
              <a:gd name="connsiteY99" fmla="*/ 6858000 h 6858000"/>
              <a:gd name="connsiteX100" fmla="*/ 0 w 12902313"/>
              <a:gd name="connsiteY100" fmla="*/ 0 h 6858000"/>
              <a:gd name="connsiteX0" fmla="*/ 12204000 w 12902313"/>
              <a:gd name="connsiteY0" fmla="*/ 4199775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7281425 w 12902313"/>
              <a:gd name="connsiteY7" fmla="*/ 3889531 h 6858000"/>
              <a:gd name="connsiteX8" fmla="*/ 7264623 w 12902313"/>
              <a:gd name="connsiteY8" fmla="*/ 3894104 h 6858000"/>
              <a:gd name="connsiteX9" fmla="*/ 7176207 w 12902313"/>
              <a:gd name="connsiteY9" fmla="*/ 3946305 h 6858000"/>
              <a:gd name="connsiteX10" fmla="*/ 7151727 w 12902313"/>
              <a:gd name="connsiteY10" fmla="*/ 4037952 h 6858000"/>
              <a:gd name="connsiteX11" fmla="*/ 7176207 w 12902313"/>
              <a:gd name="connsiteY11" fmla="*/ 4062044 h 6858000"/>
              <a:gd name="connsiteX12" fmla="*/ 8002024 w 12902313"/>
              <a:gd name="connsiteY12" fmla="*/ 4531048 h 6858000"/>
              <a:gd name="connsiteX13" fmla="*/ 8254904 w 12902313"/>
              <a:gd name="connsiteY13" fmla="*/ 4531048 h 6858000"/>
              <a:gd name="connsiteX14" fmla="*/ 8634212 w 12902313"/>
              <a:gd name="connsiteY14" fmla="*/ 4315252 h 6858000"/>
              <a:gd name="connsiteX15" fmla="*/ 8887091 w 12902313"/>
              <a:gd name="connsiteY15" fmla="*/ 4315252 h 6858000"/>
              <a:gd name="connsiteX16" fmla="*/ 10109026 w 12902313"/>
              <a:gd name="connsiteY16" fmla="*/ 5011364 h 6858000"/>
              <a:gd name="connsiteX17" fmla="*/ 10361894 w 12902313"/>
              <a:gd name="connsiteY17" fmla="*/ 5011364 h 6858000"/>
              <a:gd name="connsiteX18" fmla="*/ 11183295 w 12902313"/>
              <a:gd name="connsiteY18" fmla="*/ 4541490 h 6858000"/>
              <a:gd name="connsiteX19" fmla="*/ 11208339 w 12902313"/>
              <a:gd name="connsiteY19" fmla="*/ 4451277 h 6858000"/>
              <a:gd name="connsiteX20" fmla="*/ 11183295 w 12902313"/>
              <a:gd name="connsiteY20" fmla="*/ 4426633 h 6858000"/>
              <a:gd name="connsiteX21" fmla="*/ 11094879 w 12902313"/>
              <a:gd name="connsiteY21" fmla="*/ 4373550 h 6858000"/>
              <a:gd name="connsiteX22" fmla="*/ 11061284 w 12902313"/>
              <a:gd name="connsiteY22" fmla="*/ 4373550 h 6858000"/>
              <a:gd name="connsiteX23" fmla="*/ 10361894 w 12902313"/>
              <a:gd name="connsiteY23" fmla="*/ 4771206 h 6858000"/>
              <a:gd name="connsiteX24" fmla="*/ 10104598 w 12902313"/>
              <a:gd name="connsiteY24" fmla="*/ 4770336 h 6858000"/>
              <a:gd name="connsiteX25" fmla="*/ 8882675 w 12902313"/>
              <a:gd name="connsiteY25" fmla="*/ 4074225 h 6858000"/>
              <a:gd name="connsiteX26" fmla="*/ 8629795 w 12902313"/>
              <a:gd name="connsiteY26" fmla="*/ 4074225 h 6858000"/>
              <a:gd name="connsiteX27" fmla="*/ 8250487 w 12902313"/>
              <a:gd name="connsiteY27" fmla="*/ 4289151 h 6858000"/>
              <a:gd name="connsiteX28" fmla="*/ 7997608 w 12902313"/>
              <a:gd name="connsiteY28" fmla="*/ 4289151 h 6858000"/>
              <a:gd name="connsiteX29" fmla="*/ 7298218 w 12902313"/>
              <a:gd name="connsiteY29" fmla="*/ 3894104 h 6858000"/>
              <a:gd name="connsiteX30" fmla="*/ 7281425 w 12902313"/>
              <a:gd name="connsiteY30" fmla="*/ 3889531 h 6858000"/>
              <a:gd name="connsiteX31" fmla="*/ 12204000 w 12902313"/>
              <a:gd name="connsiteY31" fmla="*/ 3724080 h 6858000"/>
              <a:gd name="connsiteX32" fmla="*/ 12204000 w 12902313"/>
              <a:gd name="connsiteY32" fmla="*/ 3962853 h 6858000"/>
              <a:gd name="connsiteX33" fmla="*/ 12204000 w 12902313"/>
              <a:gd name="connsiteY33" fmla="*/ 3724080 h 6858000"/>
              <a:gd name="connsiteX34" fmla="*/ 12204000 w 12902313"/>
              <a:gd name="connsiteY34" fmla="*/ 2611736 h 6858000"/>
              <a:gd name="connsiteX35" fmla="*/ 12204000 w 12902313"/>
              <a:gd name="connsiteY35" fmla="*/ 3481835 h 6858000"/>
              <a:gd name="connsiteX36" fmla="*/ 12204000 w 12902313"/>
              <a:gd name="connsiteY36" fmla="*/ 2611736 h 6858000"/>
              <a:gd name="connsiteX37" fmla="*/ 10020610 w 12902313"/>
              <a:gd name="connsiteY37" fmla="*/ 2606016 h 6858000"/>
              <a:gd name="connsiteX38" fmla="*/ 10147050 w 12902313"/>
              <a:gd name="connsiteY38" fmla="*/ 2639361 h 6858000"/>
              <a:gd name="connsiteX39" fmla="*/ 11789852 w 12902313"/>
              <a:gd name="connsiteY39" fmla="*/ 3573023 h 6858000"/>
              <a:gd name="connsiteX40" fmla="*/ 12043612 w 12902313"/>
              <a:gd name="connsiteY40" fmla="*/ 3573023 h 6858000"/>
              <a:gd name="connsiteX41" fmla="*/ 12204000 w 12902313"/>
              <a:gd name="connsiteY41" fmla="*/ 3481835 h 6858000"/>
              <a:gd name="connsiteX42" fmla="*/ 12204000 w 12902313"/>
              <a:gd name="connsiteY42" fmla="*/ 3724080 h 6858000"/>
              <a:gd name="connsiteX43" fmla="*/ 12047148 w 12902313"/>
              <a:gd name="connsiteY43" fmla="*/ 3813181 h 6858000"/>
              <a:gd name="connsiteX44" fmla="*/ 11789852 w 12902313"/>
              <a:gd name="connsiteY44" fmla="*/ 3812312 h 6858000"/>
              <a:gd name="connsiteX45" fmla="*/ 9894170 w 12902313"/>
              <a:gd name="connsiteY45" fmla="*/ 2735072 h 6858000"/>
              <a:gd name="connsiteX46" fmla="*/ 9872709 w 12902313"/>
              <a:gd name="connsiteY46" fmla="*/ 2660481 h 6858000"/>
              <a:gd name="connsiteX47" fmla="*/ 9894170 w 12902313"/>
              <a:gd name="connsiteY47" fmla="*/ 2639361 h 6858000"/>
              <a:gd name="connsiteX48" fmla="*/ 10020610 w 12902313"/>
              <a:gd name="connsiteY48" fmla="*/ 2606016 h 6858000"/>
              <a:gd name="connsiteX49" fmla="*/ 0 w 12902313"/>
              <a:gd name="connsiteY49" fmla="*/ 0 h 6858000"/>
              <a:gd name="connsiteX50" fmla="*/ 12204000 w 12902313"/>
              <a:gd name="connsiteY50" fmla="*/ 0 h 6858000"/>
              <a:gd name="connsiteX51" fmla="*/ 12204000 w 12902313"/>
              <a:gd name="connsiteY51" fmla="*/ 2611736 h 6858000"/>
              <a:gd name="connsiteX52" fmla="*/ 10144395 w 12902313"/>
              <a:gd name="connsiteY52" fmla="*/ 1442037 h 6858000"/>
              <a:gd name="connsiteX53" fmla="*/ 10017955 w 12902313"/>
              <a:gd name="connsiteY53" fmla="*/ 1408700 h 6858000"/>
              <a:gd name="connsiteX54" fmla="*/ 9891515 w 12902313"/>
              <a:gd name="connsiteY54" fmla="*/ 1442037 h 6858000"/>
              <a:gd name="connsiteX55" fmla="*/ 7171790 w 12902313"/>
              <a:gd name="connsiteY55" fmla="*/ 2989150 h 6858000"/>
              <a:gd name="connsiteX56" fmla="*/ 7146758 w 12902313"/>
              <a:gd name="connsiteY56" fmla="*/ 3079375 h 6858000"/>
              <a:gd name="connsiteX57" fmla="*/ 7171790 w 12902313"/>
              <a:gd name="connsiteY57" fmla="*/ 3104007 h 6858000"/>
              <a:gd name="connsiteX58" fmla="*/ 7997608 w 12902313"/>
              <a:gd name="connsiteY58" fmla="*/ 3573023 h 6858000"/>
              <a:gd name="connsiteX59" fmla="*/ 8250487 w 12902313"/>
              <a:gd name="connsiteY59" fmla="*/ 3573023 h 6858000"/>
              <a:gd name="connsiteX60" fmla="*/ 8629795 w 12902313"/>
              <a:gd name="connsiteY60" fmla="*/ 3358097 h 6858000"/>
              <a:gd name="connsiteX61" fmla="*/ 8882675 w 12902313"/>
              <a:gd name="connsiteY61" fmla="*/ 3358097 h 6858000"/>
              <a:gd name="connsiteX62" fmla="*/ 10104610 w 12902313"/>
              <a:gd name="connsiteY62" fmla="*/ 4054208 h 6858000"/>
              <a:gd name="connsiteX63" fmla="*/ 10357478 w 12902313"/>
              <a:gd name="connsiteY63" fmla="*/ 4054208 h 6858000"/>
              <a:gd name="connsiteX64" fmla="*/ 11056867 w 12902313"/>
              <a:gd name="connsiteY64" fmla="*/ 3657422 h 6858000"/>
              <a:gd name="connsiteX65" fmla="*/ 11090462 w 12902313"/>
              <a:gd name="connsiteY65" fmla="*/ 3657422 h 6858000"/>
              <a:gd name="connsiteX66" fmla="*/ 11789852 w 12902313"/>
              <a:gd name="connsiteY66" fmla="*/ 4054208 h 6858000"/>
              <a:gd name="connsiteX67" fmla="*/ 12043612 w 12902313"/>
              <a:gd name="connsiteY67" fmla="*/ 4054208 h 6858000"/>
              <a:gd name="connsiteX68" fmla="*/ 12204000 w 12902313"/>
              <a:gd name="connsiteY68" fmla="*/ 3962853 h 6858000"/>
              <a:gd name="connsiteX69" fmla="*/ 12204000 w 12902313"/>
              <a:gd name="connsiteY69" fmla="*/ 4199775 h 6858000"/>
              <a:gd name="connsiteX70" fmla="*/ 12043600 w 12902313"/>
              <a:gd name="connsiteY70" fmla="*/ 4290890 h 6858000"/>
              <a:gd name="connsiteX71" fmla="*/ 11789840 w 12902313"/>
              <a:gd name="connsiteY71" fmla="*/ 4290890 h 6858000"/>
              <a:gd name="connsiteX72" fmla="*/ 11090462 w 12902313"/>
              <a:gd name="connsiteY72" fmla="*/ 3894103 h 6858000"/>
              <a:gd name="connsiteX73" fmla="*/ 11056866 w 12902313"/>
              <a:gd name="connsiteY73" fmla="*/ 3894103 h 6858000"/>
              <a:gd name="connsiteX74" fmla="*/ 10357477 w 12902313"/>
              <a:gd name="connsiteY74" fmla="*/ 4290890 h 6858000"/>
              <a:gd name="connsiteX75" fmla="*/ 10104609 w 12902313"/>
              <a:gd name="connsiteY75" fmla="*/ 4290890 h 6858000"/>
              <a:gd name="connsiteX76" fmla="*/ 8882674 w 12902313"/>
              <a:gd name="connsiteY76" fmla="*/ 3594777 h 6858000"/>
              <a:gd name="connsiteX77" fmla="*/ 8629795 w 12902313"/>
              <a:gd name="connsiteY77" fmla="*/ 3594777 h 6858000"/>
              <a:gd name="connsiteX78" fmla="*/ 8250487 w 12902313"/>
              <a:gd name="connsiteY78" fmla="*/ 3809704 h 6858000"/>
              <a:gd name="connsiteX79" fmla="*/ 7997607 w 12902313"/>
              <a:gd name="connsiteY79" fmla="*/ 3809704 h 6858000"/>
              <a:gd name="connsiteX80" fmla="*/ 7298230 w 12902313"/>
              <a:gd name="connsiteY80" fmla="*/ 3415525 h 6858000"/>
              <a:gd name="connsiteX81" fmla="*/ 7281427 w 12902313"/>
              <a:gd name="connsiteY81" fmla="*/ 3410953 h 6858000"/>
              <a:gd name="connsiteX82" fmla="*/ 7264623 w 12902313"/>
              <a:gd name="connsiteY82" fmla="*/ 3415525 h 6858000"/>
              <a:gd name="connsiteX83" fmla="*/ 7176207 w 12902313"/>
              <a:gd name="connsiteY83" fmla="*/ 3467727 h 6858000"/>
              <a:gd name="connsiteX84" fmla="*/ 7145196 w 12902313"/>
              <a:gd name="connsiteY84" fmla="*/ 3556143 h 6858000"/>
              <a:gd name="connsiteX85" fmla="*/ 7171790 w 12902313"/>
              <a:gd name="connsiteY85" fmla="*/ 3584335 h 6858000"/>
              <a:gd name="connsiteX86" fmla="*/ 7997607 w 12902313"/>
              <a:gd name="connsiteY86" fmla="*/ 4053339 h 6858000"/>
              <a:gd name="connsiteX87" fmla="*/ 8250487 w 12902313"/>
              <a:gd name="connsiteY87" fmla="*/ 4053339 h 6858000"/>
              <a:gd name="connsiteX88" fmla="*/ 8629795 w 12902313"/>
              <a:gd name="connsiteY88" fmla="*/ 3838412 h 6858000"/>
              <a:gd name="connsiteX89" fmla="*/ 8882674 w 12902313"/>
              <a:gd name="connsiteY89" fmla="*/ 3838412 h 6858000"/>
              <a:gd name="connsiteX90" fmla="*/ 10104609 w 12902313"/>
              <a:gd name="connsiteY90" fmla="*/ 4534525 h 6858000"/>
              <a:gd name="connsiteX91" fmla="*/ 10357477 w 12902313"/>
              <a:gd name="connsiteY91" fmla="*/ 4534525 h 6858000"/>
              <a:gd name="connsiteX92" fmla="*/ 11056866 w 12902313"/>
              <a:gd name="connsiteY92" fmla="*/ 4136869 h 6858000"/>
              <a:gd name="connsiteX93" fmla="*/ 11090462 w 12902313"/>
              <a:gd name="connsiteY93" fmla="*/ 4136869 h 6858000"/>
              <a:gd name="connsiteX94" fmla="*/ 11789840 w 12902313"/>
              <a:gd name="connsiteY94" fmla="*/ 4534525 h 6858000"/>
              <a:gd name="connsiteX95" fmla="*/ 12043600 w 12902313"/>
              <a:gd name="connsiteY95" fmla="*/ 4534525 h 6858000"/>
              <a:gd name="connsiteX96" fmla="*/ 12204000 w 12902313"/>
              <a:gd name="connsiteY96" fmla="*/ 4443332 h 6858000"/>
              <a:gd name="connsiteX97" fmla="*/ 12204000 w 12902313"/>
              <a:gd name="connsiteY97" fmla="*/ 6858000 h 6858000"/>
              <a:gd name="connsiteX98" fmla="*/ 0 w 12902313"/>
              <a:gd name="connsiteY98" fmla="*/ 6858000 h 6858000"/>
              <a:gd name="connsiteX99" fmla="*/ 0 w 12902313"/>
              <a:gd name="connsiteY99" fmla="*/ 0 h 6858000"/>
              <a:gd name="connsiteX0" fmla="*/ 12204000 w 12902313"/>
              <a:gd name="connsiteY0" fmla="*/ 4199775 h 6858000"/>
              <a:gd name="connsiteX1" fmla="*/ 12868536 w 12902313"/>
              <a:gd name="connsiteY1" fmla="*/ 3949793 h 6858000"/>
              <a:gd name="connsiteX2" fmla="*/ 12893016 w 12902313"/>
              <a:gd name="connsiteY2" fmla="*/ 3973874 h 6858000"/>
              <a:gd name="connsiteX3" fmla="*/ 12868536 w 12902313"/>
              <a:gd name="connsiteY3" fmla="*/ 4065520 h 6858000"/>
              <a:gd name="connsiteX4" fmla="*/ 12204000 w 12902313"/>
              <a:gd name="connsiteY4" fmla="*/ 4443332 h 6858000"/>
              <a:gd name="connsiteX5" fmla="*/ 12204000 w 12902313"/>
              <a:gd name="connsiteY5" fmla="*/ 4199775 h 6858000"/>
              <a:gd name="connsiteX6" fmla="*/ 7281425 w 12902313"/>
              <a:gd name="connsiteY6" fmla="*/ 3889531 h 6858000"/>
              <a:gd name="connsiteX7" fmla="*/ 7264623 w 12902313"/>
              <a:gd name="connsiteY7" fmla="*/ 3894104 h 6858000"/>
              <a:gd name="connsiteX8" fmla="*/ 7176207 w 12902313"/>
              <a:gd name="connsiteY8" fmla="*/ 3946305 h 6858000"/>
              <a:gd name="connsiteX9" fmla="*/ 7151727 w 12902313"/>
              <a:gd name="connsiteY9" fmla="*/ 4037952 h 6858000"/>
              <a:gd name="connsiteX10" fmla="*/ 7176207 w 12902313"/>
              <a:gd name="connsiteY10" fmla="*/ 4062044 h 6858000"/>
              <a:gd name="connsiteX11" fmla="*/ 8002024 w 12902313"/>
              <a:gd name="connsiteY11" fmla="*/ 4531048 h 6858000"/>
              <a:gd name="connsiteX12" fmla="*/ 8254904 w 12902313"/>
              <a:gd name="connsiteY12" fmla="*/ 4531048 h 6858000"/>
              <a:gd name="connsiteX13" fmla="*/ 8634212 w 12902313"/>
              <a:gd name="connsiteY13" fmla="*/ 4315252 h 6858000"/>
              <a:gd name="connsiteX14" fmla="*/ 8887091 w 12902313"/>
              <a:gd name="connsiteY14" fmla="*/ 4315252 h 6858000"/>
              <a:gd name="connsiteX15" fmla="*/ 10109026 w 12902313"/>
              <a:gd name="connsiteY15" fmla="*/ 5011364 h 6858000"/>
              <a:gd name="connsiteX16" fmla="*/ 10361894 w 12902313"/>
              <a:gd name="connsiteY16" fmla="*/ 5011364 h 6858000"/>
              <a:gd name="connsiteX17" fmla="*/ 11183295 w 12902313"/>
              <a:gd name="connsiteY17" fmla="*/ 4541490 h 6858000"/>
              <a:gd name="connsiteX18" fmla="*/ 11208339 w 12902313"/>
              <a:gd name="connsiteY18" fmla="*/ 4451277 h 6858000"/>
              <a:gd name="connsiteX19" fmla="*/ 11183295 w 12902313"/>
              <a:gd name="connsiteY19" fmla="*/ 4426633 h 6858000"/>
              <a:gd name="connsiteX20" fmla="*/ 11094879 w 12902313"/>
              <a:gd name="connsiteY20" fmla="*/ 4373550 h 6858000"/>
              <a:gd name="connsiteX21" fmla="*/ 11061284 w 12902313"/>
              <a:gd name="connsiteY21" fmla="*/ 4373550 h 6858000"/>
              <a:gd name="connsiteX22" fmla="*/ 10361894 w 12902313"/>
              <a:gd name="connsiteY22" fmla="*/ 4771206 h 6858000"/>
              <a:gd name="connsiteX23" fmla="*/ 10104598 w 12902313"/>
              <a:gd name="connsiteY23" fmla="*/ 4770336 h 6858000"/>
              <a:gd name="connsiteX24" fmla="*/ 8882675 w 12902313"/>
              <a:gd name="connsiteY24" fmla="*/ 4074225 h 6858000"/>
              <a:gd name="connsiteX25" fmla="*/ 8629795 w 12902313"/>
              <a:gd name="connsiteY25" fmla="*/ 4074225 h 6858000"/>
              <a:gd name="connsiteX26" fmla="*/ 8250487 w 12902313"/>
              <a:gd name="connsiteY26" fmla="*/ 4289151 h 6858000"/>
              <a:gd name="connsiteX27" fmla="*/ 7997608 w 12902313"/>
              <a:gd name="connsiteY27" fmla="*/ 4289151 h 6858000"/>
              <a:gd name="connsiteX28" fmla="*/ 7298218 w 12902313"/>
              <a:gd name="connsiteY28" fmla="*/ 3894104 h 6858000"/>
              <a:gd name="connsiteX29" fmla="*/ 7281425 w 12902313"/>
              <a:gd name="connsiteY29" fmla="*/ 3889531 h 6858000"/>
              <a:gd name="connsiteX30" fmla="*/ 12204000 w 12902313"/>
              <a:gd name="connsiteY30" fmla="*/ 3724080 h 6858000"/>
              <a:gd name="connsiteX31" fmla="*/ 12204000 w 12902313"/>
              <a:gd name="connsiteY31" fmla="*/ 3962853 h 6858000"/>
              <a:gd name="connsiteX32" fmla="*/ 12204000 w 12902313"/>
              <a:gd name="connsiteY32" fmla="*/ 3724080 h 6858000"/>
              <a:gd name="connsiteX33" fmla="*/ 12204000 w 12902313"/>
              <a:gd name="connsiteY33" fmla="*/ 2611736 h 6858000"/>
              <a:gd name="connsiteX34" fmla="*/ 12204000 w 12902313"/>
              <a:gd name="connsiteY34" fmla="*/ 3481835 h 6858000"/>
              <a:gd name="connsiteX35" fmla="*/ 12204000 w 12902313"/>
              <a:gd name="connsiteY35" fmla="*/ 2611736 h 6858000"/>
              <a:gd name="connsiteX36" fmla="*/ 10020610 w 12902313"/>
              <a:gd name="connsiteY36" fmla="*/ 2606016 h 6858000"/>
              <a:gd name="connsiteX37" fmla="*/ 10147050 w 12902313"/>
              <a:gd name="connsiteY37" fmla="*/ 2639361 h 6858000"/>
              <a:gd name="connsiteX38" fmla="*/ 11789852 w 12902313"/>
              <a:gd name="connsiteY38" fmla="*/ 3573023 h 6858000"/>
              <a:gd name="connsiteX39" fmla="*/ 12043612 w 12902313"/>
              <a:gd name="connsiteY39" fmla="*/ 3573023 h 6858000"/>
              <a:gd name="connsiteX40" fmla="*/ 12204000 w 12902313"/>
              <a:gd name="connsiteY40" fmla="*/ 3481835 h 6858000"/>
              <a:gd name="connsiteX41" fmla="*/ 12204000 w 12902313"/>
              <a:gd name="connsiteY41" fmla="*/ 3724080 h 6858000"/>
              <a:gd name="connsiteX42" fmla="*/ 12047148 w 12902313"/>
              <a:gd name="connsiteY42" fmla="*/ 3813181 h 6858000"/>
              <a:gd name="connsiteX43" fmla="*/ 11789852 w 12902313"/>
              <a:gd name="connsiteY43" fmla="*/ 3812312 h 6858000"/>
              <a:gd name="connsiteX44" fmla="*/ 9894170 w 12902313"/>
              <a:gd name="connsiteY44" fmla="*/ 2735072 h 6858000"/>
              <a:gd name="connsiteX45" fmla="*/ 9872709 w 12902313"/>
              <a:gd name="connsiteY45" fmla="*/ 2660481 h 6858000"/>
              <a:gd name="connsiteX46" fmla="*/ 9894170 w 12902313"/>
              <a:gd name="connsiteY46" fmla="*/ 2639361 h 6858000"/>
              <a:gd name="connsiteX47" fmla="*/ 10020610 w 12902313"/>
              <a:gd name="connsiteY47" fmla="*/ 2606016 h 6858000"/>
              <a:gd name="connsiteX48" fmla="*/ 0 w 12902313"/>
              <a:gd name="connsiteY48" fmla="*/ 0 h 6858000"/>
              <a:gd name="connsiteX49" fmla="*/ 12204000 w 12902313"/>
              <a:gd name="connsiteY49" fmla="*/ 0 h 6858000"/>
              <a:gd name="connsiteX50" fmla="*/ 12204000 w 12902313"/>
              <a:gd name="connsiteY50" fmla="*/ 2611736 h 6858000"/>
              <a:gd name="connsiteX51" fmla="*/ 10144395 w 12902313"/>
              <a:gd name="connsiteY51" fmla="*/ 1442037 h 6858000"/>
              <a:gd name="connsiteX52" fmla="*/ 10017955 w 12902313"/>
              <a:gd name="connsiteY52" fmla="*/ 1408700 h 6858000"/>
              <a:gd name="connsiteX53" fmla="*/ 9891515 w 12902313"/>
              <a:gd name="connsiteY53" fmla="*/ 1442037 h 6858000"/>
              <a:gd name="connsiteX54" fmla="*/ 7171790 w 12902313"/>
              <a:gd name="connsiteY54" fmla="*/ 2989150 h 6858000"/>
              <a:gd name="connsiteX55" fmla="*/ 7146758 w 12902313"/>
              <a:gd name="connsiteY55" fmla="*/ 3079375 h 6858000"/>
              <a:gd name="connsiteX56" fmla="*/ 7171790 w 12902313"/>
              <a:gd name="connsiteY56" fmla="*/ 3104007 h 6858000"/>
              <a:gd name="connsiteX57" fmla="*/ 7997608 w 12902313"/>
              <a:gd name="connsiteY57" fmla="*/ 3573023 h 6858000"/>
              <a:gd name="connsiteX58" fmla="*/ 8250487 w 12902313"/>
              <a:gd name="connsiteY58" fmla="*/ 3573023 h 6858000"/>
              <a:gd name="connsiteX59" fmla="*/ 8629795 w 12902313"/>
              <a:gd name="connsiteY59" fmla="*/ 3358097 h 6858000"/>
              <a:gd name="connsiteX60" fmla="*/ 8882675 w 12902313"/>
              <a:gd name="connsiteY60" fmla="*/ 3358097 h 6858000"/>
              <a:gd name="connsiteX61" fmla="*/ 10104610 w 12902313"/>
              <a:gd name="connsiteY61" fmla="*/ 4054208 h 6858000"/>
              <a:gd name="connsiteX62" fmla="*/ 10357478 w 12902313"/>
              <a:gd name="connsiteY62" fmla="*/ 4054208 h 6858000"/>
              <a:gd name="connsiteX63" fmla="*/ 11056867 w 12902313"/>
              <a:gd name="connsiteY63" fmla="*/ 3657422 h 6858000"/>
              <a:gd name="connsiteX64" fmla="*/ 11090462 w 12902313"/>
              <a:gd name="connsiteY64" fmla="*/ 3657422 h 6858000"/>
              <a:gd name="connsiteX65" fmla="*/ 11789852 w 12902313"/>
              <a:gd name="connsiteY65" fmla="*/ 4054208 h 6858000"/>
              <a:gd name="connsiteX66" fmla="*/ 12043612 w 12902313"/>
              <a:gd name="connsiteY66" fmla="*/ 4054208 h 6858000"/>
              <a:gd name="connsiteX67" fmla="*/ 12204000 w 12902313"/>
              <a:gd name="connsiteY67" fmla="*/ 3962853 h 6858000"/>
              <a:gd name="connsiteX68" fmla="*/ 12204000 w 12902313"/>
              <a:gd name="connsiteY68" fmla="*/ 4199775 h 6858000"/>
              <a:gd name="connsiteX69" fmla="*/ 12043600 w 12902313"/>
              <a:gd name="connsiteY69" fmla="*/ 4290890 h 6858000"/>
              <a:gd name="connsiteX70" fmla="*/ 11789840 w 12902313"/>
              <a:gd name="connsiteY70" fmla="*/ 4290890 h 6858000"/>
              <a:gd name="connsiteX71" fmla="*/ 11090462 w 12902313"/>
              <a:gd name="connsiteY71" fmla="*/ 3894103 h 6858000"/>
              <a:gd name="connsiteX72" fmla="*/ 11056866 w 12902313"/>
              <a:gd name="connsiteY72" fmla="*/ 3894103 h 6858000"/>
              <a:gd name="connsiteX73" fmla="*/ 10357477 w 12902313"/>
              <a:gd name="connsiteY73" fmla="*/ 4290890 h 6858000"/>
              <a:gd name="connsiteX74" fmla="*/ 10104609 w 12902313"/>
              <a:gd name="connsiteY74" fmla="*/ 4290890 h 6858000"/>
              <a:gd name="connsiteX75" fmla="*/ 8882674 w 12902313"/>
              <a:gd name="connsiteY75" fmla="*/ 3594777 h 6858000"/>
              <a:gd name="connsiteX76" fmla="*/ 8629795 w 12902313"/>
              <a:gd name="connsiteY76" fmla="*/ 3594777 h 6858000"/>
              <a:gd name="connsiteX77" fmla="*/ 8250487 w 12902313"/>
              <a:gd name="connsiteY77" fmla="*/ 3809704 h 6858000"/>
              <a:gd name="connsiteX78" fmla="*/ 7997607 w 12902313"/>
              <a:gd name="connsiteY78" fmla="*/ 3809704 h 6858000"/>
              <a:gd name="connsiteX79" fmla="*/ 7298230 w 12902313"/>
              <a:gd name="connsiteY79" fmla="*/ 3415525 h 6858000"/>
              <a:gd name="connsiteX80" fmla="*/ 7281427 w 12902313"/>
              <a:gd name="connsiteY80" fmla="*/ 3410953 h 6858000"/>
              <a:gd name="connsiteX81" fmla="*/ 7264623 w 12902313"/>
              <a:gd name="connsiteY81" fmla="*/ 3415525 h 6858000"/>
              <a:gd name="connsiteX82" fmla="*/ 7176207 w 12902313"/>
              <a:gd name="connsiteY82" fmla="*/ 3467727 h 6858000"/>
              <a:gd name="connsiteX83" fmla="*/ 7145196 w 12902313"/>
              <a:gd name="connsiteY83" fmla="*/ 3556143 h 6858000"/>
              <a:gd name="connsiteX84" fmla="*/ 7171790 w 12902313"/>
              <a:gd name="connsiteY84" fmla="*/ 3584335 h 6858000"/>
              <a:gd name="connsiteX85" fmla="*/ 7997607 w 12902313"/>
              <a:gd name="connsiteY85" fmla="*/ 4053339 h 6858000"/>
              <a:gd name="connsiteX86" fmla="*/ 8250487 w 12902313"/>
              <a:gd name="connsiteY86" fmla="*/ 4053339 h 6858000"/>
              <a:gd name="connsiteX87" fmla="*/ 8629795 w 12902313"/>
              <a:gd name="connsiteY87" fmla="*/ 3838412 h 6858000"/>
              <a:gd name="connsiteX88" fmla="*/ 8882674 w 12902313"/>
              <a:gd name="connsiteY88" fmla="*/ 3838412 h 6858000"/>
              <a:gd name="connsiteX89" fmla="*/ 10104609 w 12902313"/>
              <a:gd name="connsiteY89" fmla="*/ 4534525 h 6858000"/>
              <a:gd name="connsiteX90" fmla="*/ 10357477 w 12902313"/>
              <a:gd name="connsiteY90" fmla="*/ 4534525 h 6858000"/>
              <a:gd name="connsiteX91" fmla="*/ 11056866 w 12902313"/>
              <a:gd name="connsiteY91" fmla="*/ 4136869 h 6858000"/>
              <a:gd name="connsiteX92" fmla="*/ 11090462 w 12902313"/>
              <a:gd name="connsiteY92" fmla="*/ 4136869 h 6858000"/>
              <a:gd name="connsiteX93" fmla="*/ 11789840 w 12902313"/>
              <a:gd name="connsiteY93" fmla="*/ 4534525 h 6858000"/>
              <a:gd name="connsiteX94" fmla="*/ 12043600 w 12902313"/>
              <a:gd name="connsiteY94" fmla="*/ 4534525 h 6858000"/>
              <a:gd name="connsiteX95" fmla="*/ 12204000 w 12902313"/>
              <a:gd name="connsiteY95" fmla="*/ 4443332 h 6858000"/>
              <a:gd name="connsiteX96" fmla="*/ 12204000 w 12902313"/>
              <a:gd name="connsiteY96" fmla="*/ 6858000 h 6858000"/>
              <a:gd name="connsiteX97" fmla="*/ 0 w 12902313"/>
              <a:gd name="connsiteY97" fmla="*/ 6858000 h 6858000"/>
              <a:gd name="connsiteX98" fmla="*/ 0 w 12902313"/>
              <a:gd name="connsiteY98" fmla="*/ 0 h 6858000"/>
              <a:gd name="connsiteX0" fmla="*/ 12204000 w 12938491"/>
              <a:gd name="connsiteY0" fmla="*/ 4199775 h 6858000"/>
              <a:gd name="connsiteX1" fmla="*/ 12868536 w 12938491"/>
              <a:gd name="connsiteY1" fmla="*/ 3949793 h 6858000"/>
              <a:gd name="connsiteX2" fmla="*/ 12893016 w 12938491"/>
              <a:gd name="connsiteY2" fmla="*/ 3973874 h 6858000"/>
              <a:gd name="connsiteX3" fmla="*/ 12204000 w 12938491"/>
              <a:gd name="connsiteY3" fmla="*/ 4443332 h 6858000"/>
              <a:gd name="connsiteX4" fmla="*/ 12204000 w 12938491"/>
              <a:gd name="connsiteY4" fmla="*/ 4199775 h 6858000"/>
              <a:gd name="connsiteX5" fmla="*/ 7281425 w 12938491"/>
              <a:gd name="connsiteY5" fmla="*/ 3889531 h 6858000"/>
              <a:gd name="connsiteX6" fmla="*/ 7264623 w 12938491"/>
              <a:gd name="connsiteY6" fmla="*/ 3894104 h 6858000"/>
              <a:gd name="connsiteX7" fmla="*/ 7176207 w 12938491"/>
              <a:gd name="connsiteY7" fmla="*/ 3946305 h 6858000"/>
              <a:gd name="connsiteX8" fmla="*/ 7151727 w 12938491"/>
              <a:gd name="connsiteY8" fmla="*/ 4037952 h 6858000"/>
              <a:gd name="connsiteX9" fmla="*/ 7176207 w 12938491"/>
              <a:gd name="connsiteY9" fmla="*/ 4062044 h 6858000"/>
              <a:gd name="connsiteX10" fmla="*/ 8002024 w 12938491"/>
              <a:gd name="connsiteY10" fmla="*/ 4531048 h 6858000"/>
              <a:gd name="connsiteX11" fmla="*/ 8254904 w 12938491"/>
              <a:gd name="connsiteY11" fmla="*/ 4531048 h 6858000"/>
              <a:gd name="connsiteX12" fmla="*/ 8634212 w 12938491"/>
              <a:gd name="connsiteY12" fmla="*/ 4315252 h 6858000"/>
              <a:gd name="connsiteX13" fmla="*/ 8887091 w 12938491"/>
              <a:gd name="connsiteY13" fmla="*/ 4315252 h 6858000"/>
              <a:gd name="connsiteX14" fmla="*/ 10109026 w 12938491"/>
              <a:gd name="connsiteY14" fmla="*/ 5011364 h 6858000"/>
              <a:gd name="connsiteX15" fmla="*/ 10361894 w 12938491"/>
              <a:gd name="connsiteY15" fmla="*/ 5011364 h 6858000"/>
              <a:gd name="connsiteX16" fmla="*/ 11183295 w 12938491"/>
              <a:gd name="connsiteY16" fmla="*/ 4541490 h 6858000"/>
              <a:gd name="connsiteX17" fmla="*/ 11208339 w 12938491"/>
              <a:gd name="connsiteY17" fmla="*/ 4451277 h 6858000"/>
              <a:gd name="connsiteX18" fmla="*/ 11183295 w 12938491"/>
              <a:gd name="connsiteY18" fmla="*/ 4426633 h 6858000"/>
              <a:gd name="connsiteX19" fmla="*/ 11094879 w 12938491"/>
              <a:gd name="connsiteY19" fmla="*/ 4373550 h 6858000"/>
              <a:gd name="connsiteX20" fmla="*/ 11061284 w 12938491"/>
              <a:gd name="connsiteY20" fmla="*/ 4373550 h 6858000"/>
              <a:gd name="connsiteX21" fmla="*/ 10361894 w 12938491"/>
              <a:gd name="connsiteY21" fmla="*/ 4771206 h 6858000"/>
              <a:gd name="connsiteX22" fmla="*/ 10104598 w 12938491"/>
              <a:gd name="connsiteY22" fmla="*/ 4770336 h 6858000"/>
              <a:gd name="connsiteX23" fmla="*/ 8882675 w 12938491"/>
              <a:gd name="connsiteY23" fmla="*/ 4074225 h 6858000"/>
              <a:gd name="connsiteX24" fmla="*/ 8629795 w 12938491"/>
              <a:gd name="connsiteY24" fmla="*/ 4074225 h 6858000"/>
              <a:gd name="connsiteX25" fmla="*/ 8250487 w 12938491"/>
              <a:gd name="connsiteY25" fmla="*/ 4289151 h 6858000"/>
              <a:gd name="connsiteX26" fmla="*/ 7997608 w 12938491"/>
              <a:gd name="connsiteY26" fmla="*/ 4289151 h 6858000"/>
              <a:gd name="connsiteX27" fmla="*/ 7298218 w 12938491"/>
              <a:gd name="connsiteY27" fmla="*/ 3894104 h 6858000"/>
              <a:gd name="connsiteX28" fmla="*/ 7281425 w 12938491"/>
              <a:gd name="connsiteY28" fmla="*/ 3889531 h 6858000"/>
              <a:gd name="connsiteX29" fmla="*/ 12204000 w 12938491"/>
              <a:gd name="connsiteY29" fmla="*/ 3724080 h 6858000"/>
              <a:gd name="connsiteX30" fmla="*/ 12204000 w 12938491"/>
              <a:gd name="connsiteY30" fmla="*/ 3962853 h 6858000"/>
              <a:gd name="connsiteX31" fmla="*/ 12204000 w 12938491"/>
              <a:gd name="connsiteY31" fmla="*/ 3724080 h 6858000"/>
              <a:gd name="connsiteX32" fmla="*/ 12204000 w 12938491"/>
              <a:gd name="connsiteY32" fmla="*/ 2611736 h 6858000"/>
              <a:gd name="connsiteX33" fmla="*/ 12204000 w 12938491"/>
              <a:gd name="connsiteY33" fmla="*/ 3481835 h 6858000"/>
              <a:gd name="connsiteX34" fmla="*/ 12204000 w 12938491"/>
              <a:gd name="connsiteY34" fmla="*/ 2611736 h 6858000"/>
              <a:gd name="connsiteX35" fmla="*/ 10020610 w 12938491"/>
              <a:gd name="connsiteY35" fmla="*/ 2606016 h 6858000"/>
              <a:gd name="connsiteX36" fmla="*/ 10147050 w 12938491"/>
              <a:gd name="connsiteY36" fmla="*/ 2639361 h 6858000"/>
              <a:gd name="connsiteX37" fmla="*/ 11789852 w 12938491"/>
              <a:gd name="connsiteY37" fmla="*/ 3573023 h 6858000"/>
              <a:gd name="connsiteX38" fmla="*/ 12043612 w 12938491"/>
              <a:gd name="connsiteY38" fmla="*/ 3573023 h 6858000"/>
              <a:gd name="connsiteX39" fmla="*/ 12204000 w 12938491"/>
              <a:gd name="connsiteY39" fmla="*/ 3481835 h 6858000"/>
              <a:gd name="connsiteX40" fmla="*/ 12204000 w 12938491"/>
              <a:gd name="connsiteY40" fmla="*/ 3724080 h 6858000"/>
              <a:gd name="connsiteX41" fmla="*/ 12047148 w 12938491"/>
              <a:gd name="connsiteY41" fmla="*/ 3813181 h 6858000"/>
              <a:gd name="connsiteX42" fmla="*/ 11789852 w 12938491"/>
              <a:gd name="connsiteY42" fmla="*/ 3812312 h 6858000"/>
              <a:gd name="connsiteX43" fmla="*/ 9894170 w 12938491"/>
              <a:gd name="connsiteY43" fmla="*/ 2735072 h 6858000"/>
              <a:gd name="connsiteX44" fmla="*/ 9872709 w 12938491"/>
              <a:gd name="connsiteY44" fmla="*/ 2660481 h 6858000"/>
              <a:gd name="connsiteX45" fmla="*/ 9894170 w 12938491"/>
              <a:gd name="connsiteY45" fmla="*/ 2639361 h 6858000"/>
              <a:gd name="connsiteX46" fmla="*/ 10020610 w 12938491"/>
              <a:gd name="connsiteY46" fmla="*/ 2606016 h 6858000"/>
              <a:gd name="connsiteX47" fmla="*/ 0 w 12938491"/>
              <a:gd name="connsiteY47" fmla="*/ 0 h 6858000"/>
              <a:gd name="connsiteX48" fmla="*/ 12204000 w 12938491"/>
              <a:gd name="connsiteY48" fmla="*/ 0 h 6858000"/>
              <a:gd name="connsiteX49" fmla="*/ 12204000 w 12938491"/>
              <a:gd name="connsiteY49" fmla="*/ 2611736 h 6858000"/>
              <a:gd name="connsiteX50" fmla="*/ 10144395 w 12938491"/>
              <a:gd name="connsiteY50" fmla="*/ 1442037 h 6858000"/>
              <a:gd name="connsiteX51" fmla="*/ 10017955 w 12938491"/>
              <a:gd name="connsiteY51" fmla="*/ 1408700 h 6858000"/>
              <a:gd name="connsiteX52" fmla="*/ 9891515 w 12938491"/>
              <a:gd name="connsiteY52" fmla="*/ 1442037 h 6858000"/>
              <a:gd name="connsiteX53" fmla="*/ 7171790 w 12938491"/>
              <a:gd name="connsiteY53" fmla="*/ 2989150 h 6858000"/>
              <a:gd name="connsiteX54" fmla="*/ 7146758 w 12938491"/>
              <a:gd name="connsiteY54" fmla="*/ 3079375 h 6858000"/>
              <a:gd name="connsiteX55" fmla="*/ 7171790 w 12938491"/>
              <a:gd name="connsiteY55" fmla="*/ 3104007 h 6858000"/>
              <a:gd name="connsiteX56" fmla="*/ 7997608 w 12938491"/>
              <a:gd name="connsiteY56" fmla="*/ 3573023 h 6858000"/>
              <a:gd name="connsiteX57" fmla="*/ 8250487 w 12938491"/>
              <a:gd name="connsiteY57" fmla="*/ 3573023 h 6858000"/>
              <a:gd name="connsiteX58" fmla="*/ 8629795 w 12938491"/>
              <a:gd name="connsiteY58" fmla="*/ 3358097 h 6858000"/>
              <a:gd name="connsiteX59" fmla="*/ 8882675 w 12938491"/>
              <a:gd name="connsiteY59" fmla="*/ 3358097 h 6858000"/>
              <a:gd name="connsiteX60" fmla="*/ 10104610 w 12938491"/>
              <a:gd name="connsiteY60" fmla="*/ 4054208 h 6858000"/>
              <a:gd name="connsiteX61" fmla="*/ 10357478 w 12938491"/>
              <a:gd name="connsiteY61" fmla="*/ 4054208 h 6858000"/>
              <a:gd name="connsiteX62" fmla="*/ 11056867 w 12938491"/>
              <a:gd name="connsiteY62" fmla="*/ 3657422 h 6858000"/>
              <a:gd name="connsiteX63" fmla="*/ 11090462 w 12938491"/>
              <a:gd name="connsiteY63" fmla="*/ 3657422 h 6858000"/>
              <a:gd name="connsiteX64" fmla="*/ 11789852 w 12938491"/>
              <a:gd name="connsiteY64" fmla="*/ 4054208 h 6858000"/>
              <a:gd name="connsiteX65" fmla="*/ 12043612 w 12938491"/>
              <a:gd name="connsiteY65" fmla="*/ 4054208 h 6858000"/>
              <a:gd name="connsiteX66" fmla="*/ 12204000 w 12938491"/>
              <a:gd name="connsiteY66" fmla="*/ 3962853 h 6858000"/>
              <a:gd name="connsiteX67" fmla="*/ 12204000 w 12938491"/>
              <a:gd name="connsiteY67" fmla="*/ 4199775 h 6858000"/>
              <a:gd name="connsiteX68" fmla="*/ 12043600 w 12938491"/>
              <a:gd name="connsiteY68" fmla="*/ 4290890 h 6858000"/>
              <a:gd name="connsiteX69" fmla="*/ 11789840 w 12938491"/>
              <a:gd name="connsiteY69" fmla="*/ 4290890 h 6858000"/>
              <a:gd name="connsiteX70" fmla="*/ 11090462 w 12938491"/>
              <a:gd name="connsiteY70" fmla="*/ 3894103 h 6858000"/>
              <a:gd name="connsiteX71" fmla="*/ 11056866 w 12938491"/>
              <a:gd name="connsiteY71" fmla="*/ 3894103 h 6858000"/>
              <a:gd name="connsiteX72" fmla="*/ 10357477 w 12938491"/>
              <a:gd name="connsiteY72" fmla="*/ 4290890 h 6858000"/>
              <a:gd name="connsiteX73" fmla="*/ 10104609 w 12938491"/>
              <a:gd name="connsiteY73" fmla="*/ 4290890 h 6858000"/>
              <a:gd name="connsiteX74" fmla="*/ 8882674 w 12938491"/>
              <a:gd name="connsiteY74" fmla="*/ 3594777 h 6858000"/>
              <a:gd name="connsiteX75" fmla="*/ 8629795 w 12938491"/>
              <a:gd name="connsiteY75" fmla="*/ 3594777 h 6858000"/>
              <a:gd name="connsiteX76" fmla="*/ 8250487 w 12938491"/>
              <a:gd name="connsiteY76" fmla="*/ 3809704 h 6858000"/>
              <a:gd name="connsiteX77" fmla="*/ 7997607 w 12938491"/>
              <a:gd name="connsiteY77" fmla="*/ 3809704 h 6858000"/>
              <a:gd name="connsiteX78" fmla="*/ 7298230 w 12938491"/>
              <a:gd name="connsiteY78" fmla="*/ 3415525 h 6858000"/>
              <a:gd name="connsiteX79" fmla="*/ 7281427 w 12938491"/>
              <a:gd name="connsiteY79" fmla="*/ 3410953 h 6858000"/>
              <a:gd name="connsiteX80" fmla="*/ 7264623 w 12938491"/>
              <a:gd name="connsiteY80" fmla="*/ 3415525 h 6858000"/>
              <a:gd name="connsiteX81" fmla="*/ 7176207 w 12938491"/>
              <a:gd name="connsiteY81" fmla="*/ 3467727 h 6858000"/>
              <a:gd name="connsiteX82" fmla="*/ 7145196 w 12938491"/>
              <a:gd name="connsiteY82" fmla="*/ 3556143 h 6858000"/>
              <a:gd name="connsiteX83" fmla="*/ 7171790 w 12938491"/>
              <a:gd name="connsiteY83" fmla="*/ 3584335 h 6858000"/>
              <a:gd name="connsiteX84" fmla="*/ 7997607 w 12938491"/>
              <a:gd name="connsiteY84" fmla="*/ 4053339 h 6858000"/>
              <a:gd name="connsiteX85" fmla="*/ 8250487 w 12938491"/>
              <a:gd name="connsiteY85" fmla="*/ 4053339 h 6858000"/>
              <a:gd name="connsiteX86" fmla="*/ 8629795 w 12938491"/>
              <a:gd name="connsiteY86" fmla="*/ 3838412 h 6858000"/>
              <a:gd name="connsiteX87" fmla="*/ 8882674 w 12938491"/>
              <a:gd name="connsiteY87" fmla="*/ 3838412 h 6858000"/>
              <a:gd name="connsiteX88" fmla="*/ 10104609 w 12938491"/>
              <a:gd name="connsiteY88" fmla="*/ 4534525 h 6858000"/>
              <a:gd name="connsiteX89" fmla="*/ 10357477 w 12938491"/>
              <a:gd name="connsiteY89" fmla="*/ 4534525 h 6858000"/>
              <a:gd name="connsiteX90" fmla="*/ 11056866 w 12938491"/>
              <a:gd name="connsiteY90" fmla="*/ 4136869 h 6858000"/>
              <a:gd name="connsiteX91" fmla="*/ 11090462 w 12938491"/>
              <a:gd name="connsiteY91" fmla="*/ 4136869 h 6858000"/>
              <a:gd name="connsiteX92" fmla="*/ 11789840 w 12938491"/>
              <a:gd name="connsiteY92" fmla="*/ 4534525 h 6858000"/>
              <a:gd name="connsiteX93" fmla="*/ 12043600 w 12938491"/>
              <a:gd name="connsiteY93" fmla="*/ 4534525 h 6858000"/>
              <a:gd name="connsiteX94" fmla="*/ 12204000 w 12938491"/>
              <a:gd name="connsiteY94" fmla="*/ 4443332 h 6858000"/>
              <a:gd name="connsiteX95" fmla="*/ 12204000 w 12938491"/>
              <a:gd name="connsiteY95" fmla="*/ 6858000 h 6858000"/>
              <a:gd name="connsiteX96" fmla="*/ 0 w 12938491"/>
              <a:gd name="connsiteY96" fmla="*/ 6858000 h 6858000"/>
              <a:gd name="connsiteX97" fmla="*/ 0 w 12938491"/>
              <a:gd name="connsiteY97" fmla="*/ 0 h 6858000"/>
              <a:gd name="connsiteX0" fmla="*/ 12204000 w 12868536"/>
              <a:gd name="connsiteY0" fmla="*/ 4199775 h 6858000"/>
              <a:gd name="connsiteX1" fmla="*/ 12868536 w 12868536"/>
              <a:gd name="connsiteY1" fmla="*/ 3949793 h 6858000"/>
              <a:gd name="connsiteX2" fmla="*/ 12204000 w 12868536"/>
              <a:gd name="connsiteY2" fmla="*/ 4443332 h 6858000"/>
              <a:gd name="connsiteX3" fmla="*/ 12204000 w 12868536"/>
              <a:gd name="connsiteY3" fmla="*/ 4199775 h 6858000"/>
              <a:gd name="connsiteX4" fmla="*/ 7281425 w 12868536"/>
              <a:gd name="connsiteY4" fmla="*/ 3889531 h 6858000"/>
              <a:gd name="connsiteX5" fmla="*/ 7264623 w 12868536"/>
              <a:gd name="connsiteY5" fmla="*/ 3894104 h 6858000"/>
              <a:gd name="connsiteX6" fmla="*/ 7176207 w 12868536"/>
              <a:gd name="connsiteY6" fmla="*/ 3946305 h 6858000"/>
              <a:gd name="connsiteX7" fmla="*/ 7151727 w 12868536"/>
              <a:gd name="connsiteY7" fmla="*/ 4037952 h 6858000"/>
              <a:gd name="connsiteX8" fmla="*/ 7176207 w 12868536"/>
              <a:gd name="connsiteY8" fmla="*/ 4062044 h 6858000"/>
              <a:gd name="connsiteX9" fmla="*/ 8002024 w 12868536"/>
              <a:gd name="connsiteY9" fmla="*/ 4531048 h 6858000"/>
              <a:gd name="connsiteX10" fmla="*/ 8254904 w 12868536"/>
              <a:gd name="connsiteY10" fmla="*/ 4531048 h 6858000"/>
              <a:gd name="connsiteX11" fmla="*/ 8634212 w 12868536"/>
              <a:gd name="connsiteY11" fmla="*/ 4315252 h 6858000"/>
              <a:gd name="connsiteX12" fmla="*/ 8887091 w 12868536"/>
              <a:gd name="connsiteY12" fmla="*/ 4315252 h 6858000"/>
              <a:gd name="connsiteX13" fmla="*/ 10109026 w 12868536"/>
              <a:gd name="connsiteY13" fmla="*/ 5011364 h 6858000"/>
              <a:gd name="connsiteX14" fmla="*/ 10361894 w 12868536"/>
              <a:gd name="connsiteY14" fmla="*/ 5011364 h 6858000"/>
              <a:gd name="connsiteX15" fmla="*/ 11183295 w 12868536"/>
              <a:gd name="connsiteY15" fmla="*/ 4541490 h 6858000"/>
              <a:gd name="connsiteX16" fmla="*/ 11208339 w 12868536"/>
              <a:gd name="connsiteY16" fmla="*/ 4451277 h 6858000"/>
              <a:gd name="connsiteX17" fmla="*/ 11183295 w 12868536"/>
              <a:gd name="connsiteY17" fmla="*/ 4426633 h 6858000"/>
              <a:gd name="connsiteX18" fmla="*/ 11094879 w 12868536"/>
              <a:gd name="connsiteY18" fmla="*/ 4373550 h 6858000"/>
              <a:gd name="connsiteX19" fmla="*/ 11061284 w 12868536"/>
              <a:gd name="connsiteY19" fmla="*/ 4373550 h 6858000"/>
              <a:gd name="connsiteX20" fmla="*/ 10361894 w 12868536"/>
              <a:gd name="connsiteY20" fmla="*/ 4771206 h 6858000"/>
              <a:gd name="connsiteX21" fmla="*/ 10104598 w 12868536"/>
              <a:gd name="connsiteY21" fmla="*/ 4770336 h 6858000"/>
              <a:gd name="connsiteX22" fmla="*/ 8882675 w 12868536"/>
              <a:gd name="connsiteY22" fmla="*/ 4074225 h 6858000"/>
              <a:gd name="connsiteX23" fmla="*/ 8629795 w 12868536"/>
              <a:gd name="connsiteY23" fmla="*/ 4074225 h 6858000"/>
              <a:gd name="connsiteX24" fmla="*/ 8250487 w 12868536"/>
              <a:gd name="connsiteY24" fmla="*/ 4289151 h 6858000"/>
              <a:gd name="connsiteX25" fmla="*/ 7997608 w 12868536"/>
              <a:gd name="connsiteY25" fmla="*/ 4289151 h 6858000"/>
              <a:gd name="connsiteX26" fmla="*/ 7298218 w 12868536"/>
              <a:gd name="connsiteY26" fmla="*/ 3894104 h 6858000"/>
              <a:gd name="connsiteX27" fmla="*/ 7281425 w 12868536"/>
              <a:gd name="connsiteY27" fmla="*/ 3889531 h 6858000"/>
              <a:gd name="connsiteX28" fmla="*/ 12204000 w 12868536"/>
              <a:gd name="connsiteY28" fmla="*/ 3724080 h 6858000"/>
              <a:gd name="connsiteX29" fmla="*/ 12204000 w 12868536"/>
              <a:gd name="connsiteY29" fmla="*/ 3962853 h 6858000"/>
              <a:gd name="connsiteX30" fmla="*/ 12204000 w 12868536"/>
              <a:gd name="connsiteY30" fmla="*/ 3724080 h 6858000"/>
              <a:gd name="connsiteX31" fmla="*/ 12204000 w 12868536"/>
              <a:gd name="connsiteY31" fmla="*/ 2611736 h 6858000"/>
              <a:gd name="connsiteX32" fmla="*/ 12204000 w 12868536"/>
              <a:gd name="connsiteY32" fmla="*/ 3481835 h 6858000"/>
              <a:gd name="connsiteX33" fmla="*/ 12204000 w 12868536"/>
              <a:gd name="connsiteY33" fmla="*/ 2611736 h 6858000"/>
              <a:gd name="connsiteX34" fmla="*/ 10020610 w 12868536"/>
              <a:gd name="connsiteY34" fmla="*/ 2606016 h 6858000"/>
              <a:gd name="connsiteX35" fmla="*/ 10147050 w 12868536"/>
              <a:gd name="connsiteY35" fmla="*/ 2639361 h 6858000"/>
              <a:gd name="connsiteX36" fmla="*/ 11789852 w 12868536"/>
              <a:gd name="connsiteY36" fmla="*/ 3573023 h 6858000"/>
              <a:gd name="connsiteX37" fmla="*/ 12043612 w 12868536"/>
              <a:gd name="connsiteY37" fmla="*/ 3573023 h 6858000"/>
              <a:gd name="connsiteX38" fmla="*/ 12204000 w 12868536"/>
              <a:gd name="connsiteY38" fmla="*/ 3481835 h 6858000"/>
              <a:gd name="connsiteX39" fmla="*/ 12204000 w 12868536"/>
              <a:gd name="connsiteY39" fmla="*/ 3724080 h 6858000"/>
              <a:gd name="connsiteX40" fmla="*/ 12047148 w 12868536"/>
              <a:gd name="connsiteY40" fmla="*/ 3813181 h 6858000"/>
              <a:gd name="connsiteX41" fmla="*/ 11789852 w 12868536"/>
              <a:gd name="connsiteY41" fmla="*/ 3812312 h 6858000"/>
              <a:gd name="connsiteX42" fmla="*/ 9894170 w 12868536"/>
              <a:gd name="connsiteY42" fmla="*/ 2735072 h 6858000"/>
              <a:gd name="connsiteX43" fmla="*/ 9872709 w 12868536"/>
              <a:gd name="connsiteY43" fmla="*/ 2660481 h 6858000"/>
              <a:gd name="connsiteX44" fmla="*/ 9894170 w 12868536"/>
              <a:gd name="connsiteY44" fmla="*/ 2639361 h 6858000"/>
              <a:gd name="connsiteX45" fmla="*/ 10020610 w 12868536"/>
              <a:gd name="connsiteY45" fmla="*/ 2606016 h 6858000"/>
              <a:gd name="connsiteX46" fmla="*/ 0 w 12868536"/>
              <a:gd name="connsiteY46" fmla="*/ 0 h 6858000"/>
              <a:gd name="connsiteX47" fmla="*/ 12204000 w 12868536"/>
              <a:gd name="connsiteY47" fmla="*/ 0 h 6858000"/>
              <a:gd name="connsiteX48" fmla="*/ 12204000 w 12868536"/>
              <a:gd name="connsiteY48" fmla="*/ 2611736 h 6858000"/>
              <a:gd name="connsiteX49" fmla="*/ 10144395 w 12868536"/>
              <a:gd name="connsiteY49" fmla="*/ 1442037 h 6858000"/>
              <a:gd name="connsiteX50" fmla="*/ 10017955 w 12868536"/>
              <a:gd name="connsiteY50" fmla="*/ 1408700 h 6858000"/>
              <a:gd name="connsiteX51" fmla="*/ 9891515 w 12868536"/>
              <a:gd name="connsiteY51" fmla="*/ 1442037 h 6858000"/>
              <a:gd name="connsiteX52" fmla="*/ 7171790 w 12868536"/>
              <a:gd name="connsiteY52" fmla="*/ 2989150 h 6858000"/>
              <a:gd name="connsiteX53" fmla="*/ 7146758 w 12868536"/>
              <a:gd name="connsiteY53" fmla="*/ 3079375 h 6858000"/>
              <a:gd name="connsiteX54" fmla="*/ 7171790 w 12868536"/>
              <a:gd name="connsiteY54" fmla="*/ 3104007 h 6858000"/>
              <a:gd name="connsiteX55" fmla="*/ 7997608 w 12868536"/>
              <a:gd name="connsiteY55" fmla="*/ 3573023 h 6858000"/>
              <a:gd name="connsiteX56" fmla="*/ 8250487 w 12868536"/>
              <a:gd name="connsiteY56" fmla="*/ 3573023 h 6858000"/>
              <a:gd name="connsiteX57" fmla="*/ 8629795 w 12868536"/>
              <a:gd name="connsiteY57" fmla="*/ 3358097 h 6858000"/>
              <a:gd name="connsiteX58" fmla="*/ 8882675 w 12868536"/>
              <a:gd name="connsiteY58" fmla="*/ 3358097 h 6858000"/>
              <a:gd name="connsiteX59" fmla="*/ 10104610 w 12868536"/>
              <a:gd name="connsiteY59" fmla="*/ 4054208 h 6858000"/>
              <a:gd name="connsiteX60" fmla="*/ 10357478 w 12868536"/>
              <a:gd name="connsiteY60" fmla="*/ 4054208 h 6858000"/>
              <a:gd name="connsiteX61" fmla="*/ 11056867 w 12868536"/>
              <a:gd name="connsiteY61" fmla="*/ 3657422 h 6858000"/>
              <a:gd name="connsiteX62" fmla="*/ 11090462 w 12868536"/>
              <a:gd name="connsiteY62" fmla="*/ 3657422 h 6858000"/>
              <a:gd name="connsiteX63" fmla="*/ 11789852 w 12868536"/>
              <a:gd name="connsiteY63" fmla="*/ 4054208 h 6858000"/>
              <a:gd name="connsiteX64" fmla="*/ 12043612 w 12868536"/>
              <a:gd name="connsiteY64" fmla="*/ 4054208 h 6858000"/>
              <a:gd name="connsiteX65" fmla="*/ 12204000 w 12868536"/>
              <a:gd name="connsiteY65" fmla="*/ 3962853 h 6858000"/>
              <a:gd name="connsiteX66" fmla="*/ 12204000 w 12868536"/>
              <a:gd name="connsiteY66" fmla="*/ 4199775 h 6858000"/>
              <a:gd name="connsiteX67" fmla="*/ 12043600 w 12868536"/>
              <a:gd name="connsiteY67" fmla="*/ 4290890 h 6858000"/>
              <a:gd name="connsiteX68" fmla="*/ 11789840 w 12868536"/>
              <a:gd name="connsiteY68" fmla="*/ 4290890 h 6858000"/>
              <a:gd name="connsiteX69" fmla="*/ 11090462 w 12868536"/>
              <a:gd name="connsiteY69" fmla="*/ 3894103 h 6858000"/>
              <a:gd name="connsiteX70" fmla="*/ 11056866 w 12868536"/>
              <a:gd name="connsiteY70" fmla="*/ 3894103 h 6858000"/>
              <a:gd name="connsiteX71" fmla="*/ 10357477 w 12868536"/>
              <a:gd name="connsiteY71" fmla="*/ 4290890 h 6858000"/>
              <a:gd name="connsiteX72" fmla="*/ 10104609 w 12868536"/>
              <a:gd name="connsiteY72" fmla="*/ 4290890 h 6858000"/>
              <a:gd name="connsiteX73" fmla="*/ 8882674 w 12868536"/>
              <a:gd name="connsiteY73" fmla="*/ 3594777 h 6858000"/>
              <a:gd name="connsiteX74" fmla="*/ 8629795 w 12868536"/>
              <a:gd name="connsiteY74" fmla="*/ 3594777 h 6858000"/>
              <a:gd name="connsiteX75" fmla="*/ 8250487 w 12868536"/>
              <a:gd name="connsiteY75" fmla="*/ 3809704 h 6858000"/>
              <a:gd name="connsiteX76" fmla="*/ 7997607 w 12868536"/>
              <a:gd name="connsiteY76" fmla="*/ 3809704 h 6858000"/>
              <a:gd name="connsiteX77" fmla="*/ 7298230 w 12868536"/>
              <a:gd name="connsiteY77" fmla="*/ 3415525 h 6858000"/>
              <a:gd name="connsiteX78" fmla="*/ 7281427 w 12868536"/>
              <a:gd name="connsiteY78" fmla="*/ 3410953 h 6858000"/>
              <a:gd name="connsiteX79" fmla="*/ 7264623 w 12868536"/>
              <a:gd name="connsiteY79" fmla="*/ 3415525 h 6858000"/>
              <a:gd name="connsiteX80" fmla="*/ 7176207 w 12868536"/>
              <a:gd name="connsiteY80" fmla="*/ 3467727 h 6858000"/>
              <a:gd name="connsiteX81" fmla="*/ 7145196 w 12868536"/>
              <a:gd name="connsiteY81" fmla="*/ 3556143 h 6858000"/>
              <a:gd name="connsiteX82" fmla="*/ 7171790 w 12868536"/>
              <a:gd name="connsiteY82" fmla="*/ 3584335 h 6858000"/>
              <a:gd name="connsiteX83" fmla="*/ 7997607 w 12868536"/>
              <a:gd name="connsiteY83" fmla="*/ 4053339 h 6858000"/>
              <a:gd name="connsiteX84" fmla="*/ 8250487 w 12868536"/>
              <a:gd name="connsiteY84" fmla="*/ 4053339 h 6858000"/>
              <a:gd name="connsiteX85" fmla="*/ 8629795 w 12868536"/>
              <a:gd name="connsiteY85" fmla="*/ 3838412 h 6858000"/>
              <a:gd name="connsiteX86" fmla="*/ 8882674 w 12868536"/>
              <a:gd name="connsiteY86" fmla="*/ 3838412 h 6858000"/>
              <a:gd name="connsiteX87" fmla="*/ 10104609 w 12868536"/>
              <a:gd name="connsiteY87" fmla="*/ 4534525 h 6858000"/>
              <a:gd name="connsiteX88" fmla="*/ 10357477 w 12868536"/>
              <a:gd name="connsiteY88" fmla="*/ 4534525 h 6858000"/>
              <a:gd name="connsiteX89" fmla="*/ 11056866 w 12868536"/>
              <a:gd name="connsiteY89" fmla="*/ 4136869 h 6858000"/>
              <a:gd name="connsiteX90" fmla="*/ 11090462 w 12868536"/>
              <a:gd name="connsiteY90" fmla="*/ 4136869 h 6858000"/>
              <a:gd name="connsiteX91" fmla="*/ 11789840 w 12868536"/>
              <a:gd name="connsiteY91" fmla="*/ 4534525 h 6858000"/>
              <a:gd name="connsiteX92" fmla="*/ 12043600 w 12868536"/>
              <a:gd name="connsiteY92" fmla="*/ 4534525 h 6858000"/>
              <a:gd name="connsiteX93" fmla="*/ 12204000 w 12868536"/>
              <a:gd name="connsiteY93" fmla="*/ 4443332 h 6858000"/>
              <a:gd name="connsiteX94" fmla="*/ 12204000 w 12868536"/>
              <a:gd name="connsiteY94" fmla="*/ 6858000 h 6858000"/>
              <a:gd name="connsiteX95" fmla="*/ 0 w 12868536"/>
              <a:gd name="connsiteY95" fmla="*/ 6858000 h 6858000"/>
              <a:gd name="connsiteX96" fmla="*/ 0 w 12868536"/>
              <a:gd name="connsiteY96" fmla="*/ 0 h 6858000"/>
              <a:gd name="connsiteX0" fmla="*/ 12204000 w 12204000"/>
              <a:gd name="connsiteY0" fmla="*/ 4199775 h 6858000"/>
              <a:gd name="connsiteX1" fmla="*/ 12204000 w 12204000"/>
              <a:gd name="connsiteY1" fmla="*/ 4443332 h 6858000"/>
              <a:gd name="connsiteX2" fmla="*/ 12204000 w 12204000"/>
              <a:gd name="connsiteY2" fmla="*/ 4199775 h 6858000"/>
              <a:gd name="connsiteX3" fmla="*/ 7281425 w 12204000"/>
              <a:gd name="connsiteY3" fmla="*/ 3889531 h 6858000"/>
              <a:gd name="connsiteX4" fmla="*/ 7264623 w 12204000"/>
              <a:gd name="connsiteY4" fmla="*/ 3894104 h 6858000"/>
              <a:gd name="connsiteX5" fmla="*/ 7176207 w 12204000"/>
              <a:gd name="connsiteY5" fmla="*/ 3946305 h 6858000"/>
              <a:gd name="connsiteX6" fmla="*/ 7151727 w 12204000"/>
              <a:gd name="connsiteY6" fmla="*/ 4037952 h 6858000"/>
              <a:gd name="connsiteX7" fmla="*/ 7176207 w 12204000"/>
              <a:gd name="connsiteY7" fmla="*/ 4062044 h 6858000"/>
              <a:gd name="connsiteX8" fmla="*/ 8002024 w 12204000"/>
              <a:gd name="connsiteY8" fmla="*/ 4531048 h 6858000"/>
              <a:gd name="connsiteX9" fmla="*/ 8254904 w 12204000"/>
              <a:gd name="connsiteY9" fmla="*/ 4531048 h 6858000"/>
              <a:gd name="connsiteX10" fmla="*/ 8634212 w 12204000"/>
              <a:gd name="connsiteY10" fmla="*/ 4315252 h 6858000"/>
              <a:gd name="connsiteX11" fmla="*/ 8887091 w 12204000"/>
              <a:gd name="connsiteY11" fmla="*/ 4315252 h 6858000"/>
              <a:gd name="connsiteX12" fmla="*/ 10109026 w 12204000"/>
              <a:gd name="connsiteY12" fmla="*/ 5011364 h 6858000"/>
              <a:gd name="connsiteX13" fmla="*/ 10361894 w 12204000"/>
              <a:gd name="connsiteY13" fmla="*/ 5011364 h 6858000"/>
              <a:gd name="connsiteX14" fmla="*/ 11183295 w 12204000"/>
              <a:gd name="connsiteY14" fmla="*/ 4541490 h 6858000"/>
              <a:gd name="connsiteX15" fmla="*/ 11208339 w 12204000"/>
              <a:gd name="connsiteY15" fmla="*/ 4451277 h 6858000"/>
              <a:gd name="connsiteX16" fmla="*/ 11183295 w 12204000"/>
              <a:gd name="connsiteY16" fmla="*/ 4426633 h 6858000"/>
              <a:gd name="connsiteX17" fmla="*/ 11094879 w 12204000"/>
              <a:gd name="connsiteY17" fmla="*/ 4373550 h 6858000"/>
              <a:gd name="connsiteX18" fmla="*/ 11061284 w 12204000"/>
              <a:gd name="connsiteY18" fmla="*/ 4373550 h 6858000"/>
              <a:gd name="connsiteX19" fmla="*/ 10361894 w 12204000"/>
              <a:gd name="connsiteY19" fmla="*/ 4771206 h 6858000"/>
              <a:gd name="connsiteX20" fmla="*/ 10104598 w 12204000"/>
              <a:gd name="connsiteY20" fmla="*/ 4770336 h 6858000"/>
              <a:gd name="connsiteX21" fmla="*/ 8882675 w 12204000"/>
              <a:gd name="connsiteY21" fmla="*/ 4074225 h 6858000"/>
              <a:gd name="connsiteX22" fmla="*/ 8629795 w 12204000"/>
              <a:gd name="connsiteY22" fmla="*/ 4074225 h 6858000"/>
              <a:gd name="connsiteX23" fmla="*/ 8250487 w 12204000"/>
              <a:gd name="connsiteY23" fmla="*/ 4289151 h 6858000"/>
              <a:gd name="connsiteX24" fmla="*/ 7997608 w 12204000"/>
              <a:gd name="connsiteY24" fmla="*/ 4289151 h 6858000"/>
              <a:gd name="connsiteX25" fmla="*/ 7298218 w 12204000"/>
              <a:gd name="connsiteY25" fmla="*/ 3894104 h 6858000"/>
              <a:gd name="connsiteX26" fmla="*/ 7281425 w 12204000"/>
              <a:gd name="connsiteY26" fmla="*/ 3889531 h 6858000"/>
              <a:gd name="connsiteX27" fmla="*/ 12204000 w 12204000"/>
              <a:gd name="connsiteY27" fmla="*/ 3724080 h 6858000"/>
              <a:gd name="connsiteX28" fmla="*/ 12204000 w 12204000"/>
              <a:gd name="connsiteY28" fmla="*/ 3962853 h 6858000"/>
              <a:gd name="connsiteX29" fmla="*/ 12204000 w 12204000"/>
              <a:gd name="connsiteY29" fmla="*/ 3724080 h 6858000"/>
              <a:gd name="connsiteX30" fmla="*/ 12204000 w 12204000"/>
              <a:gd name="connsiteY30" fmla="*/ 2611736 h 6858000"/>
              <a:gd name="connsiteX31" fmla="*/ 12204000 w 12204000"/>
              <a:gd name="connsiteY31" fmla="*/ 3481835 h 6858000"/>
              <a:gd name="connsiteX32" fmla="*/ 12204000 w 12204000"/>
              <a:gd name="connsiteY32" fmla="*/ 2611736 h 6858000"/>
              <a:gd name="connsiteX33" fmla="*/ 10020610 w 12204000"/>
              <a:gd name="connsiteY33" fmla="*/ 2606016 h 6858000"/>
              <a:gd name="connsiteX34" fmla="*/ 10147050 w 12204000"/>
              <a:gd name="connsiteY34" fmla="*/ 2639361 h 6858000"/>
              <a:gd name="connsiteX35" fmla="*/ 11789852 w 12204000"/>
              <a:gd name="connsiteY35" fmla="*/ 3573023 h 6858000"/>
              <a:gd name="connsiteX36" fmla="*/ 12043612 w 12204000"/>
              <a:gd name="connsiteY36" fmla="*/ 3573023 h 6858000"/>
              <a:gd name="connsiteX37" fmla="*/ 12204000 w 12204000"/>
              <a:gd name="connsiteY37" fmla="*/ 3481835 h 6858000"/>
              <a:gd name="connsiteX38" fmla="*/ 12204000 w 12204000"/>
              <a:gd name="connsiteY38" fmla="*/ 3724080 h 6858000"/>
              <a:gd name="connsiteX39" fmla="*/ 12047148 w 12204000"/>
              <a:gd name="connsiteY39" fmla="*/ 3813181 h 6858000"/>
              <a:gd name="connsiteX40" fmla="*/ 11789852 w 12204000"/>
              <a:gd name="connsiteY40" fmla="*/ 3812312 h 6858000"/>
              <a:gd name="connsiteX41" fmla="*/ 9894170 w 12204000"/>
              <a:gd name="connsiteY41" fmla="*/ 2735072 h 6858000"/>
              <a:gd name="connsiteX42" fmla="*/ 9872709 w 12204000"/>
              <a:gd name="connsiteY42" fmla="*/ 2660481 h 6858000"/>
              <a:gd name="connsiteX43" fmla="*/ 9894170 w 12204000"/>
              <a:gd name="connsiteY43" fmla="*/ 2639361 h 6858000"/>
              <a:gd name="connsiteX44" fmla="*/ 10020610 w 12204000"/>
              <a:gd name="connsiteY44" fmla="*/ 2606016 h 6858000"/>
              <a:gd name="connsiteX45" fmla="*/ 0 w 12204000"/>
              <a:gd name="connsiteY45" fmla="*/ 0 h 6858000"/>
              <a:gd name="connsiteX46" fmla="*/ 12204000 w 12204000"/>
              <a:gd name="connsiteY46" fmla="*/ 0 h 6858000"/>
              <a:gd name="connsiteX47" fmla="*/ 12204000 w 12204000"/>
              <a:gd name="connsiteY47" fmla="*/ 2611736 h 6858000"/>
              <a:gd name="connsiteX48" fmla="*/ 10144395 w 12204000"/>
              <a:gd name="connsiteY48" fmla="*/ 1442037 h 6858000"/>
              <a:gd name="connsiteX49" fmla="*/ 10017955 w 12204000"/>
              <a:gd name="connsiteY49" fmla="*/ 1408700 h 6858000"/>
              <a:gd name="connsiteX50" fmla="*/ 9891515 w 12204000"/>
              <a:gd name="connsiteY50" fmla="*/ 1442037 h 6858000"/>
              <a:gd name="connsiteX51" fmla="*/ 7171790 w 12204000"/>
              <a:gd name="connsiteY51" fmla="*/ 2989150 h 6858000"/>
              <a:gd name="connsiteX52" fmla="*/ 7146758 w 12204000"/>
              <a:gd name="connsiteY52" fmla="*/ 3079375 h 6858000"/>
              <a:gd name="connsiteX53" fmla="*/ 7171790 w 12204000"/>
              <a:gd name="connsiteY53" fmla="*/ 3104007 h 6858000"/>
              <a:gd name="connsiteX54" fmla="*/ 7997608 w 12204000"/>
              <a:gd name="connsiteY54" fmla="*/ 3573023 h 6858000"/>
              <a:gd name="connsiteX55" fmla="*/ 8250487 w 12204000"/>
              <a:gd name="connsiteY55" fmla="*/ 3573023 h 6858000"/>
              <a:gd name="connsiteX56" fmla="*/ 8629795 w 12204000"/>
              <a:gd name="connsiteY56" fmla="*/ 3358097 h 6858000"/>
              <a:gd name="connsiteX57" fmla="*/ 8882675 w 12204000"/>
              <a:gd name="connsiteY57" fmla="*/ 3358097 h 6858000"/>
              <a:gd name="connsiteX58" fmla="*/ 10104610 w 12204000"/>
              <a:gd name="connsiteY58" fmla="*/ 4054208 h 6858000"/>
              <a:gd name="connsiteX59" fmla="*/ 10357478 w 12204000"/>
              <a:gd name="connsiteY59" fmla="*/ 4054208 h 6858000"/>
              <a:gd name="connsiteX60" fmla="*/ 11056867 w 12204000"/>
              <a:gd name="connsiteY60" fmla="*/ 3657422 h 6858000"/>
              <a:gd name="connsiteX61" fmla="*/ 11090462 w 12204000"/>
              <a:gd name="connsiteY61" fmla="*/ 3657422 h 6858000"/>
              <a:gd name="connsiteX62" fmla="*/ 11789852 w 12204000"/>
              <a:gd name="connsiteY62" fmla="*/ 4054208 h 6858000"/>
              <a:gd name="connsiteX63" fmla="*/ 12043612 w 12204000"/>
              <a:gd name="connsiteY63" fmla="*/ 4054208 h 6858000"/>
              <a:gd name="connsiteX64" fmla="*/ 12204000 w 12204000"/>
              <a:gd name="connsiteY64" fmla="*/ 3962853 h 6858000"/>
              <a:gd name="connsiteX65" fmla="*/ 12204000 w 12204000"/>
              <a:gd name="connsiteY65" fmla="*/ 4199775 h 6858000"/>
              <a:gd name="connsiteX66" fmla="*/ 12043600 w 12204000"/>
              <a:gd name="connsiteY66" fmla="*/ 4290890 h 6858000"/>
              <a:gd name="connsiteX67" fmla="*/ 11789840 w 12204000"/>
              <a:gd name="connsiteY67" fmla="*/ 4290890 h 6858000"/>
              <a:gd name="connsiteX68" fmla="*/ 11090462 w 12204000"/>
              <a:gd name="connsiteY68" fmla="*/ 3894103 h 6858000"/>
              <a:gd name="connsiteX69" fmla="*/ 11056866 w 12204000"/>
              <a:gd name="connsiteY69" fmla="*/ 3894103 h 6858000"/>
              <a:gd name="connsiteX70" fmla="*/ 10357477 w 12204000"/>
              <a:gd name="connsiteY70" fmla="*/ 4290890 h 6858000"/>
              <a:gd name="connsiteX71" fmla="*/ 10104609 w 12204000"/>
              <a:gd name="connsiteY71" fmla="*/ 4290890 h 6858000"/>
              <a:gd name="connsiteX72" fmla="*/ 8882674 w 12204000"/>
              <a:gd name="connsiteY72" fmla="*/ 3594777 h 6858000"/>
              <a:gd name="connsiteX73" fmla="*/ 8629795 w 12204000"/>
              <a:gd name="connsiteY73" fmla="*/ 3594777 h 6858000"/>
              <a:gd name="connsiteX74" fmla="*/ 8250487 w 12204000"/>
              <a:gd name="connsiteY74" fmla="*/ 3809704 h 6858000"/>
              <a:gd name="connsiteX75" fmla="*/ 7997607 w 12204000"/>
              <a:gd name="connsiteY75" fmla="*/ 3809704 h 6858000"/>
              <a:gd name="connsiteX76" fmla="*/ 7298230 w 12204000"/>
              <a:gd name="connsiteY76" fmla="*/ 3415525 h 6858000"/>
              <a:gd name="connsiteX77" fmla="*/ 7281427 w 12204000"/>
              <a:gd name="connsiteY77" fmla="*/ 3410953 h 6858000"/>
              <a:gd name="connsiteX78" fmla="*/ 7264623 w 12204000"/>
              <a:gd name="connsiteY78" fmla="*/ 3415525 h 6858000"/>
              <a:gd name="connsiteX79" fmla="*/ 7176207 w 12204000"/>
              <a:gd name="connsiteY79" fmla="*/ 3467727 h 6858000"/>
              <a:gd name="connsiteX80" fmla="*/ 7145196 w 12204000"/>
              <a:gd name="connsiteY80" fmla="*/ 3556143 h 6858000"/>
              <a:gd name="connsiteX81" fmla="*/ 7171790 w 12204000"/>
              <a:gd name="connsiteY81" fmla="*/ 3584335 h 6858000"/>
              <a:gd name="connsiteX82" fmla="*/ 7997607 w 12204000"/>
              <a:gd name="connsiteY82" fmla="*/ 4053339 h 6858000"/>
              <a:gd name="connsiteX83" fmla="*/ 8250487 w 12204000"/>
              <a:gd name="connsiteY83" fmla="*/ 4053339 h 6858000"/>
              <a:gd name="connsiteX84" fmla="*/ 8629795 w 12204000"/>
              <a:gd name="connsiteY84" fmla="*/ 3838412 h 6858000"/>
              <a:gd name="connsiteX85" fmla="*/ 8882674 w 12204000"/>
              <a:gd name="connsiteY85" fmla="*/ 3838412 h 6858000"/>
              <a:gd name="connsiteX86" fmla="*/ 10104609 w 12204000"/>
              <a:gd name="connsiteY86" fmla="*/ 4534525 h 6858000"/>
              <a:gd name="connsiteX87" fmla="*/ 10357477 w 12204000"/>
              <a:gd name="connsiteY87" fmla="*/ 4534525 h 6858000"/>
              <a:gd name="connsiteX88" fmla="*/ 11056866 w 12204000"/>
              <a:gd name="connsiteY88" fmla="*/ 4136869 h 6858000"/>
              <a:gd name="connsiteX89" fmla="*/ 11090462 w 12204000"/>
              <a:gd name="connsiteY89" fmla="*/ 4136869 h 6858000"/>
              <a:gd name="connsiteX90" fmla="*/ 11789840 w 12204000"/>
              <a:gd name="connsiteY90" fmla="*/ 4534525 h 6858000"/>
              <a:gd name="connsiteX91" fmla="*/ 12043600 w 12204000"/>
              <a:gd name="connsiteY91" fmla="*/ 4534525 h 6858000"/>
              <a:gd name="connsiteX92" fmla="*/ 12204000 w 12204000"/>
              <a:gd name="connsiteY92" fmla="*/ 4443332 h 6858000"/>
              <a:gd name="connsiteX93" fmla="*/ 12204000 w 12204000"/>
              <a:gd name="connsiteY93" fmla="*/ 6858000 h 6858000"/>
              <a:gd name="connsiteX94" fmla="*/ 0 w 12204000"/>
              <a:gd name="connsiteY94" fmla="*/ 6858000 h 6858000"/>
              <a:gd name="connsiteX95" fmla="*/ 0 w 12204000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2204000" h="6858000">
                <a:moveTo>
                  <a:pt x="12204000" y="4199775"/>
                </a:moveTo>
                <a:lnTo>
                  <a:pt x="12204000" y="4443332"/>
                </a:lnTo>
                <a:lnTo>
                  <a:pt x="12204000" y="4199775"/>
                </a:lnTo>
                <a:close/>
                <a:moveTo>
                  <a:pt x="7281425" y="3889531"/>
                </a:moveTo>
                <a:cubicBezTo>
                  <a:pt x="7275612" y="3889531"/>
                  <a:pt x="7269797" y="3891055"/>
                  <a:pt x="7264623" y="3894104"/>
                </a:cubicBezTo>
                <a:lnTo>
                  <a:pt x="7176207" y="3946305"/>
                </a:lnTo>
                <a:cubicBezTo>
                  <a:pt x="7143739" y="3964970"/>
                  <a:pt x="7132779" y="4005989"/>
                  <a:pt x="7151727" y="4037952"/>
                </a:cubicBezTo>
                <a:cubicBezTo>
                  <a:pt x="7157647" y="4047924"/>
                  <a:pt x="7166081" y="4056217"/>
                  <a:pt x="7176207" y="4062044"/>
                </a:cubicBezTo>
                <a:lnTo>
                  <a:pt x="8002024" y="4531048"/>
                </a:lnTo>
                <a:cubicBezTo>
                  <a:pt x="8080268" y="4575497"/>
                  <a:pt x="8176660" y="4575497"/>
                  <a:pt x="8254904" y="4531048"/>
                </a:cubicBezTo>
                <a:lnTo>
                  <a:pt x="8634212" y="4315252"/>
                </a:lnTo>
                <a:cubicBezTo>
                  <a:pt x="8712455" y="4270792"/>
                  <a:pt x="8808848" y="4270792"/>
                  <a:pt x="8887091" y="4315252"/>
                </a:cubicBezTo>
                <a:lnTo>
                  <a:pt x="10109026" y="5011364"/>
                </a:lnTo>
                <a:cubicBezTo>
                  <a:pt x="10187258" y="5055824"/>
                  <a:pt x="10283662" y="5055824"/>
                  <a:pt x="10361894" y="5011364"/>
                </a:cubicBezTo>
                <a:lnTo>
                  <a:pt x="11183295" y="4541490"/>
                </a:lnTo>
                <a:cubicBezTo>
                  <a:pt x="11215528" y="4523377"/>
                  <a:pt x="11226734" y="4482993"/>
                  <a:pt x="11208339" y="4451277"/>
                </a:cubicBezTo>
                <a:cubicBezTo>
                  <a:pt x="11202383" y="4440999"/>
                  <a:pt x="11193726" y="4432494"/>
                  <a:pt x="11183295" y="4426633"/>
                </a:cubicBezTo>
                <a:lnTo>
                  <a:pt x="11094879" y="4373550"/>
                </a:lnTo>
                <a:cubicBezTo>
                  <a:pt x="11084530" y="4367454"/>
                  <a:pt x="11071632" y="4367454"/>
                  <a:pt x="11061284" y="4373550"/>
                </a:cubicBezTo>
                <a:lnTo>
                  <a:pt x="10361894" y="4771206"/>
                </a:lnTo>
                <a:cubicBezTo>
                  <a:pt x="10282382" y="4817088"/>
                  <a:pt x="10183793" y="4816747"/>
                  <a:pt x="10104598" y="4770336"/>
                </a:cubicBezTo>
                <a:lnTo>
                  <a:pt x="8882675" y="4074225"/>
                </a:lnTo>
                <a:cubicBezTo>
                  <a:pt x="8804431" y="4029764"/>
                  <a:pt x="8708039" y="4029764"/>
                  <a:pt x="8629795" y="4074225"/>
                </a:cubicBezTo>
                <a:lnTo>
                  <a:pt x="8250487" y="4289151"/>
                </a:lnTo>
                <a:cubicBezTo>
                  <a:pt x="8172443" y="4334329"/>
                  <a:pt x="8075640" y="4334329"/>
                  <a:pt x="7997608" y="4289151"/>
                </a:cubicBezTo>
                <a:lnTo>
                  <a:pt x="7298218" y="3894104"/>
                </a:lnTo>
                <a:cubicBezTo>
                  <a:pt x="7293050" y="3891055"/>
                  <a:pt x="7287238" y="3889531"/>
                  <a:pt x="7281425" y="3889531"/>
                </a:cubicBezTo>
                <a:close/>
                <a:moveTo>
                  <a:pt x="12204000" y="3724080"/>
                </a:moveTo>
                <a:lnTo>
                  <a:pt x="12204000" y="3962853"/>
                </a:lnTo>
                <a:lnTo>
                  <a:pt x="12204000" y="3724080"/>
                </a:lnTo>
                <a:close/>
                <a:moveTo>
                  <a:pt x="12204000" y="2611736"/>
                </a:moveTo>
                <a:lnTo>
                  <a:pt x="12204000" y="3481835"/>
                </a:lnTo>
                <a:lnTo>
                  <a:pt x="12204000" y="2611736"/>
                </a:lnTo>
                <a:close/>
                <a:moveTo>
                  <a:pt x="10020610" y="2606016"/>
                </a:moveTo>
                <a:cubicBezTo>
                  <a:pt x="10064269" y="2606016"/>
                  <a:pt x="10107928" y="2617131"/>
                  <a:pt x="10147050" y="2639361"/>
                </a:cubicBezTo>
                <a:lnTo>
                  <a:pt x="11789852" y="3573023"/>
                </a:lnTo>
                <a:cubicBezTo>
                  <a:pt x="11868412" y="3617448"/>
                  <a:pt x="11965052" y="3617448"/>
                  <a:pt x="12043612" y="3573023"/>
                </a:cubicBezTo>
                <a:lnTo>
                  <a:pt x="12204000" y="3481835"/>
                </a:lnTo>
                <a:lnTo>
                  <a:pt x="12204000" y="3724080"/>
                </a:lnTo>
                <a:lnTo>
                  <a:pt x="12047148" y="3813181"/>
                </a:lnTo>
                <a:cubicBezTo>
                  <a:pt x="11967530" y="3858687"/>
                  <a:pt x="11869152" y="3858358"/>
                  <a:pt x="11789852" y="3812312"/>
                </a:cubicBezTo>
                <a:lnTo>
                  <a:pt x="9894170" y="2735072"/>
                </a:lnTo>
                <a:cubicBezTo>
                  <a:pt x="9867318" y="2720307"/>
                  <a:pt x="9857709" y="2686911"/>
                  <a:pt x="9872709" y="2660481"/>
                </a:cubicBezTo>
                <a:cubicBezTo>
                  <a:pt x="9877736" y="2651613"/>
                  <a:pt x="9885172" y="2644307"/>
                  <a:pt x="9894170" y="2639361"/>
                </a:cubicBezTo>
                <a:cubicBezTo>
                  <a:pt x="9933292" y="2617131"/>
                  <a:pt x="9976951" y="2606016"/>
                  <a:pt x="10020610" y="2606016"/>
                </a:cubicBezTo>
                <a:close/>
                <a:moveTo>
                  <a:pt x="0" y="0"/>
                </a:moveTo>
                <a:lnTo>
                  <a:pt x="12204000" y="0"/>
                </a:lnTo>
                <a:lnTo>
                  <a:pt x="12204000" y="2611736"/>
                </a:lnTo>
                <a:lnTo>
                  <a:pt x="10144395" y="1442037"/>
                </a:lnTo>
                <a:cubicBezTo>
                  <a:pt x="10105273" y="1419812"/>
                  <a:pt x="10061614" y="1408700"/>
                  <a:pt x="10017955" y="1408700"/>
                </a:cubicBezTo>
                <a:cubicBezTo>
                  <a:pt x="9974296" y="1408700"/>
                  <a:pt x="9930637" y="1419812"/>
                  <a:pt x="9891515" y="1442037"/>
                </a:cubicBezTo>
                <a:lnTo>
                  <a:pt x="7171790" y="2989150"/>
                </a:lnTo>
                <a:cubicBezTo>
                  <a:pt x="7139557" y="3007263"/>
                  <a:pt x="7128351" y="3047647"/>
                  <a:pt x="7146758" y="3079375"/>
                </a:cubicBezTo>
                <a:cubicBezTo>
                  <a:pt x="7152714" y="3089641"/>
                  <a:pt x="7161359" y="3098146"/>
                  <a:pt x="7171790" y="3104007"/>
                </a:cubicBezTo>
                <a:lnTo>
                  <a:pt x="7997608" y="3573023"/>
                </a:lnTo>
                <a:cubicBezTo>
                  <a:pt x="8075851" y="3617472"/>
                  <a:pt x="8172244" y="3617472"/>
                  <a:pt x="8250487" y="3573023"/>
                </a:cubicBezTo>
                <a:lnTo>
                  <a:pt x="8629795" y="3358097"/>
                </a:lnTo>
                <a:cubicBezTo>
                  <a:pt x="8707839" y="3312908"/>
                  <a:pt x="8804642" y="3312908"/>
                  <a:pt x="8882675" y="3358097"/>
                </a:cubicBezTo>
                <a:lnTo>
                  <a:pt x="10104610" y="4054208"/>
                </a:lnTo>
                <a:cubicBezTo>
                  <a:pt x="10182853" y="4098657"/>
                  <a:pt x="10279246" y="4098657"/>
                  <a:pt x="10357478" y="4054208"/>
                </a:cubicBezTo>
                <a:lnTo>
                  <a:pt x="11056867" y="3657422"/>
                </a:lnTo>
                <a:cubicBezTo>
                  <a:pt x="11067216" y="3651325"/>
                  <a:pt x="11080125" y="3651325"/>
                  <a:pt x="11090462" y="3657422"/>
                </a:cubicBezTo>
                <a:lnTo>
                  <a:pt x="11789852" y="4054208"/>
                </a:lnTo>
                <a:cubicBezTo>
                  <a:pt x="11868412" y="4098634"/>
                  <a:pt x="11965052" y="4098634"/>
                  <a:pt x="12043612" y="4054208"/>
                </a:cubicBezTo>
                <a:lnTo>
                  <a:pt x="12204000" y="3962853"/>
                </a:lnTo>
                <a:lnTo>
                  <a:pt x="12204000" y="4199775"/>
                </a:lnTo>
                <a:lnTo>
                  <a:pt x="12043600" y="4290890"/>
                </a:lnTo>
                <a:cubicBezTo>
                  <a:pt x="11965239" y="4336043"/>
                  <a:pt x="11868212" y="4336043"/>
                  <a:pt x="11789840" y="4290890"/>
                </a:cubicBezTo>
                <a:lnTo>
                  <a:pt x="11090462" y="3894103"/>
                </a:lnTo>
                <a:cubicBezTo>
                  <a:pt x="11080113" y="3888006"/>
                  <a:pt x="11067204" y="3888006"/>
                  <a:pt x="11056866" y="3894103"/>
                </a:cubicBezTo>
                <a:lnTo>
                  <a:pt x="10357477" y="4290890"/>
                </a:lnTo>
                <a:cubicBezTo>
                  <a:pt x="10279445" y="4336078"/>
                  <a:pt x="10182642" y="4336078"/>
                  <a:pt x="10104609" y="4290890"/>
                </a:cubicBezTo>
                <a:lnTo>
                  <a:pt x="8882674" y="3594777"/>
                </a:lnTo>
                <a:cubicBezTo>
                  <a:pt x="8804431" y="3550317"/>
                  <a:pt x="8708038" y="3550317"/>
                  <a:pt x="8629795" y="3594777"/>
                </a:cubicBezTo>
                <a:lnTo>
                  <a:pt x="8250487" y="3809704"/>
                </a:lnTo>
                <a:cubicBezTo>
                  <a:pt x="8172243" y="3854153"/>
                  <a:pt x="8075851" y="3854153"/>
                  <a:pt x="7997607" y="3809704"/>
                </a:cubicBezTo>
                <a:lnTo>
                  <a:pt x="7298230" y="3415525"/>
                </a:lnTo>
                <a:cubicBezTo>
                  <a:pt x="7293056" y="3412477"/>
                  <a:pt x="7287241" y="3410953"/>
                  <a:pt x="7281427" y="3410953"/>
                </a:cubicBezTo>
                <a:cubicBezTo>
                  <a:pt x="7275612" y="3410953"/>
                  <a:pt x="7269797" y="3412477"/>
                  <a:pt x="7264623" y="3415525"/>
                </a:cubicBezTo>
                <a:lnTo>
                  <a:pt x="7176207" y="3467727"/>
                </a:lnTo>
                <a:cubicBezTo>
                  <a:pt x="7142835" y="3483714"/>
                  <a:pt x="7128962" y="3523300"/>
                  <a:pt x="7145196" y="3556143"/>
                </a:cubicBezTo>
                <a:cubicBezTo>
                  <a:pt x="7151022" y="3567925"/>
                  <a:pt x="7160278" y="3577733"/>
                  <a:pt x="7171790" y="3584335"/>
                </a:cubicBezTo>
                <a:lnTo>
                  <a:pt x="7997607" y="4053339"/>
                </a:lnTo>
                <a:cubicBezTo>
                  <a:pt x="8075851" y="4097788"/>
                  <a:pt x="8172243" y="4097788"/>
                  <a:pt x="8250487" y="4053339"/>
                </a:cubicBezTo>
                <a:lnTo>
                  <a:pt x="8629795" y="3838412"/>
                </a:lnTo>
                <a:cubicBezTo>
                  <a:pt x="8708038" y="3793952"/>
                  <a:pt x="8804431" y="3793952"/>
                  <a:pt x="8882674" y="3838412"/>
                </a:cubicBezTo>
                <a:lnTo>
                  <a:pt x="10104609" y="4534525"/>
                </a:lnTo>
                <a:cubicBezTo>
                  <a:pt x="10182841" y="4578985"/>
                  <a:pt x="10279233" y="4578985"/>
                  <a:pt x="10357477" y="4534525"/>
                </a:cubicBezTo>
                <a:lnTo>
                  <a:pt x="11056866" y="4136869"/>
                </a:lnTo>
                <a:cubicBezTo>
                  <a:pt x="11067204" y="4130784"/>
                  <a:pt x="11080113" y="4130784"/>
                  <a:pt x="11090462" y="4136869"/>
                </a:cubicBezTo>
                <a:lnTo>
                  <a:pt x="11789840" y="4534525"/>
                </a:lnTo>
                <a:cubicBezTo>
                  <a:pt x="11868400" y="4578962"/>
                  <a:pt x="11965039" y="4578962"/>
                  <a:pt x="12043600" y="4534525"/>
                </a:cubicBezTo>
                <a:lnTo>
                  <a:pt x="12204000" y="4443332"/>
                </a:lnTo>
                <a:lnTo>
                  <a:pt x="1220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7522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5988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5988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33922"/>
      </p:ext>
    </p:extLst>
  </p:cSld>
  <p:clrMapOvr>
    <a:masterClrMapping/>
  </p:clrMapOvr>
  <p:hf hdr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10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9360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9360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1C5A5C2-37A5-4967-B747-235FB8E7AD66}" type="datetime1">
              <a:rPr lang="fi-FI" smtClean="0"/>
              <a:t>14.10.2025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grpSp>
        <p:nvGrpSpPr>
          <p:cNvPr id="5" name="Kuva 9" descr="Fintraffic logo">
            <a:extLst>
              <a:ext uri="{FF2B5EF4-FFF2-40B4-BE49-F238E27FC236}">
                <a16:creationId xmlns:a16="http://schemas.microsoft.com/office/drawing/2014/main" id="{70F3C1A4-3115-48F0-AF97-578D0D378A71}"/>
              </a:ext>
            </a:extLst>
          </p:cNvPr>
          <p:cNvGrpSpPr/>
          <p:nvPr/>
        </p:nvGrpSpPr>
        <p:grpSpPr bwMode="black">
          <a:xfrm>
            <a:off x="781050" y="364332"/>
            <a:ext cx="1896835" cy="311121"/>
            <a:chOff x="781050" y="364332"/>
            <a:chExt cx="1896835" cy="311121"/>
          </a:xfrm>
        </p:grpSpPr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0C2F7AC3-3ED8-40B7-9749-8F67273F6D17}"/>
                </a:ext>
              </a:extLst>
            </p:cNvPr>
            <p:cNvSpPr/>
            <p:nvPr/>
          </p:nvSpPr>
          <p:spPr bwMode="black">
            <a:xfrm>
              <a:off x="1399177" y="393369"/>
              <a:ext cx="158220" cy="239118"/>
            </a:xfrm>
            <a:custGeom>
              <a:avLst/>
              <a:gdLst>
                <a:gd name="connsiteX0" fmla="*/ 154005 w 158220"/>
                <a:gd name="connsiteY0" fmla="*/ 0 h 239118"/>
                <a:gd name="connsiteX1" fmla="*/ 4290 w 158220"/>
                <a:gd name="connsiteY1" fmla="*/ 0 h 239118"/>
                <a:gd name="connsiteX2" fmla="*/ 0 w 158220"/>
                <a:gd name="connsiteY2" fmla="*/ 4222 h 239118"/>
                <a:gd name="connsiteX3" fmla="*/ 0 w 158220"/>
                <a:gd name="connsiteY3" fmla="*/ 234970 h 239118"/>
                <a:gd name="connsiteX4" fmla="*/ 4290 w 158220"/>
                <a:gd name="connsiteY4" fmla="*/ 239119 h 239118"/>
                <a:gd name="connsiteX5" fmla="*/ 45840 w 158220"/>
                <a:gd name="connsiteY5" fmla="*/ 239119 h 239118"/>
                <a:gd name="connsiteX6" fmla="*/ 50055 w 158220"/>
                <a:gd name="connsiteY6" fmla="*/ 234970 h 239118"/>
                <a:gd name="connsiteX7" fmla="*/ 50055 w 158220"/>
                <a:gd name="connsiteY7" fmla="*/ 143486 h 239118"/>
                <a:gd name="connsiteX8" fmla="*/ 52238 w 158220"/>
                <a:gd name="connsiteY8" fmla="*/ 141412 h 239118"/>
                <a:gd name="connsiteX9" fmla="*/ 142112 w 158220"/>
                <a:gd name="connsiteY9" fmla="*/ 141412 h 239118"/>
                <a:gd name="connsiteX10" fmla="*/ 146327 w 158220"/>
                <a:gd name="connsiteY10" fmla="*/ 137264 h 239118"/>
                <a:gd name="connsiteX11" fmla="*/ 146327 w 158220"/>
                <a:gd name="connsiteY11" fmla="*/ 105855 h 239118"/>
                <a:gd name="connsiteX12" fmla="*/ 142112 w 158220"/>
                <a:gd name="connsiteY12" fmla="*/ 101707 h 239118"/>
                <a:gd name="connsiteX13" fmla="*/ 52238 w 158220"/>
                <a:gd name="connsiteY13" fmla="*/ 101707 h 239118"/>
                <a:gd name="connsiteX14" fmla="*/ 50055 w 158220"/>
                <a:gd name="connsiteY14" fmla="*/ 99633 h 239118"/>
                <a:gd name="connsiteX15" fmla="*/ 50055 w 158220"/>
                <a:gd name="connsiteY15" fmla="*/ 42001 h 239118"/>
                <a:gd name="connsiteX16" fmla="*/ 52238 w 158220"/>
                <a:gd name="connsiteY16" fmla="*/ 39927 h 239118"/>
                <a:gd name="connsiteX17" fmla="*/ 154005 w 158220"/>
                <a:gd name="connsiteY17" fmla="*/ 39927 h 239118"/>
                <a:gd name="connsiteX18" fmla="*/ 158220 w 158220"/>
                <a:gd name="connsiteY18" fmla="*/ 35779 h 239118"/>
                <a:gd name="connsiteX19" fmla="*/ 158220 w 158220"/>
                <a:gd name="connsiteY19" fmla="*/ 4222 h 239118"/>
                <a:gd name="connsiteX20" fmla="*/ 154005 w 158220"/>
                <a:gd name="connsiteY20" fmla="*/ 0 h 23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8220" h="239118">
                  <a:moveTo>
                    <a:pt x="154005" y="0"/>
                  </a:moveTo>
                  <a:lnTo>
                    <a:pt x="4290" y="0"/>
                  </a:lnTo>
                  <a:cubicBezTo>
                    <a:pt x="1937" y="40"/>
                    <a:pt x="40" y="1907"/>
                    <a:pt x="0" y="4222"/>
                  </a:cubicBezTo>
                  <a:lnTo>
                    <a:pt x="0" y="234970"/>
                  </a:lnTo>
                  <a:cubicBezTo>
                    <a:pt x="41" y="237273"/>
                    <a:pt x="1950" y="239119"/>
                    <a:pt x="4290" y="239119"/>
                  </a:cubicBezTo>
                  <a:lnTo>
                    <a:pt x="45840" y="239119"/>
                  </a:lnTo>
                  <a:cubicBezTo>
                    <a:pt x="48168" y="239119"/>
                    <a:pt x="50055" y="237262"/>
                    <a:pt x="50055" y="234970"/>
                  </a:cubicBezTo>
                  <a:lnTo>
                    <a:pt x="50055" y="143486"/>
                  </a:lnTo>
                  <a:cubicBezTo>
                    <a:pt x="50096" y="142329"/>
                    <a:pt x="51062" y="141411"/>
                    <a:pt x="52238" y="141412"/>
                  </a:cubicBezTo>
                  <a:lnTo>
                    <a:pt x="142112" y="141412"/>
                  </a:lnTo>
                  <a:cubicBezTo>
                    <a:pt x="144438" y="141412"/>
                    <a:pt x="146327" y="139555"/>
                    <a:pt x="146327" y="137264"/>
                  </a:cubicBezTo>
                  <a:lnTo>
                    <a:pt x="146327" y="105855"/>
                  </a:lnTo>
                  <a:cubicBezTo>
                    <a:pt x="146327" y="103564"/>
                    <a:pt x="144438" y="101707"/>
                    <a:pt x="142112" y="101707"/>
                  </a:cubicBezTo>
                  <a:lnTo>
                    <a:pt x="52238" y="101707"/>
                  </a:lnTo>
                  <a:cubicBezTo>
                    <a:pt x="51062" y="101708"/>
                    <a:pt x="50096" y="100790"/>
                    <a:pt x="50055" y="99633"/>
                  </a:cubicBezTo>
                  <a:lnTo>
                    <a:pt x="50055" y="42001"/>
                  </a:lnTo>
                  <a:cubicBezTo>
                    <a:pt x="50096" y="40844"/>
                    <a:pt x="51062" y="39927"/>
                    <a:pt x="52238" y="39927"/>
                  </a:cubicBezTo>
                  <a:lnTo>
                    <a:pt x="154005" y="39927"/>
                  </a:lnTo>
                  <a:cubicBezTo>
                    <a:pt x="156331" y="39927"/>
                    <a:pt x="158220" y="38070"/>
                    <a:pt x="158220" y="35779"/>
                  </a:cubicBezTo>
                  <a:lnTo>
                    <a:pt x="158220" y="4222"/>
                  </a:lnTo>
                  <a:cubicBezTo>
                    <a:pt x="158220" y="1919"/>
                    <a:pt x="156346" y="40"/>
                    <a:pt x="154005" y="0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Vapaamuotoinen: Muoto 8">
              <a:extLst>
                <a:ext uri="{FF2B5EF4-FFF2-40B4-BE49-F238E27FC236}">
                  <a16:creationId xmlns:a16="http://schemas.microsoft.com/office/drawing/2014/main" id="{1CDBC2A9-BA06-4873-A698-3D9E906277EC}"/>
                </a:ext>
              </a:extLst>
            </p:cNvPr>
            <p:cNvSpPr/>
            <p:nvPr/>
          </p:nvSpPr>
          <p:spPr bwMode="black">
            <a:xfrm>
              <a:off x="1655551" y="451467"/>
              <a:ext cx="155293" cy="181022"/>
            </a:xfrm>
            <a:custGeom>
              <a:avLst/>
              <a:gdLst>
                <a:gd name="connsiteX0" fmla="*/ 98756 w 155293"/>
                <a:gd name="connsiteY0" fmla="*/ 53 h 181022"/>
                <a:gd name="connsiteX1" fmla="*/ 48851 w 155293"/>
                <a:gd name="connsiteY1" fmla="*/ 31906 h 181022"/>
                <a:gd name="connsiteX2" fmla="*/ 46141 w 155293"/>
                <a:gd name="connsiteY2" fmla="*/ 33123 h 181022"/>
                <a:gd name="connsiteX3" fmla="*/ 45087 w 155293"/>
                <a:gd name="connsiteY3" fmla="*/ 32276 h 181022"/>
                <a:gd name="connsiteX4" fmla="*/ 29431 w 155293"/>
                <a:gd name="connsiteY4" fmla="*/ 6424 h 181022"/>
                <a:gd name="connsiteX5" fmla="*/ 23936 w 155293"/>
                <a:gd name="connsiteY5" fmla="*/ 3312 h 181022"/>
                <a:gd name="connsiteX6" fmla="*/ 4215 w 155293"/>
                <a:gd name="connsiteY6" fmla="*/ 3312 h 181022"/>
                <a:gd name="connsiteX7" fmla="*/ 0 w 155293"/>
                <a:gd name="connsiteY7" fmla="*/ 7535 h 181022"/>
                <a:gd name="connsiteX8" fmla="*/ 0 w 155293"/>
                <a:gd name="connsiteY8" fmla="*/ 176873 h 181022"/>
                <a:gd name="connsiteX9" fmla="*/ 4215 w 155293"/>
                <a:gd name="connsiteY9" fmla="*/ 181022 h 181022"/>
                <a:gd name="connsiteX10" fmla="*/ 43808 w 155293"/>
                <a:gd name="connsiteY10" fmla="*/ 181022 h 181022"/>
                <a:gd name="connsiteX11" fmla="*/ 48098 w 155293"/>
                <a:gd name="connsiteY11" fmla="*/ 176948 h 181022"/>
                <a:gd name="connsiteX12" fmla="*/ 48098 w 155293"/>
                <a:gd name="connsiteY12" fmla="*/ 176873 h 181022"/>
                <a:gd name="connsiteX13" fmla="*/ 48098 w 155293"/>
                <a:gd name="connsiteY13" fmla="*/ 80574 h 181022"/>
                <a:gd name="connsiteX14" fmla="*/ 78207 w 155293"/>
                <a:gd name="connsiteY14" fmla="*/ 38795 h 181022"/>
                <a:gd name="connsiteX15" fmla="*/ 107111 w 155293"/>
                <a:gd name="connsiteY15" fmla="*/ 80130 h 181022"/>
                <a:gd name="connsiteX16" fmla="*/ 107111 w 155293"/>
                <a:gd name="connsiteY16" fmla="*/ 176873 h 181022"/>
                <a:gd name="connsiteX17" fmla="*/ 111326 w 155293"/>
                <a:gd name="connsiteY17" fmla="*/ 181022 h 181022"/>
                <a:gd name="connsiteX18" fmla="*/ 151069 w 155293"/>
                <a:gd name="connsiteY18" fmla="*/ 181022 h 181022"/>
                <a:gd name="connsiteX19" fmla="*/ 155285 w 155293"/>
                <a:gd name="connsiteY19" fmla="*/ 176873 h 181022"/>
                <a:gd name="connsiteX20" fmla="*/ 155285 w 155293"/>
                <a:gd name="connsiteY20" fmla="*/ 66277 h 181022"/>
                <a:gd name="connsiteX21" fmla="*/ 98756 w 155293"/>
                <a:gd name="connsiteY21" fmla="*/ 53 h 181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5293" h="181022">
                  <a:moveTo>
                    <a:pt x="98756" y="53"/>
                  </a:moveTo>
                  <a:cubicBezTo>
                    <a:pt x="76912" y="-931"/>
                    <a:pt x="56845" y="11874"/>
                    <a:pt x="48851" y="31906"/>
                  </a:cubicBezTo>
                  <a:cubicBezTo>
                    <a:pt x="48445" y="32979"/>
                    <a:pt x="47233" y="33524"/>
                    <a:pt x="46141" y="33123"/>
                  </a:cubicBezTo>
                  <a:cubicBezTo>
                    <a:pt x="45705" y="32963"/>
                    <a:pt x="45336" y="32665"/>
                    <a:pt x="45087" y="32276"/>
                  </a:cubicBezTo>
                  <a:lnTo>
                    <a:pt x="29431" y="6424"/>
                  </a:lnTo>
                  <a:cubicBezTo>
                    <a:pt x="28279" y="4515"/>
                    <a:pt x="26194" y="3335"/>
                    <a:pt x="23936" y="3312"/>
                  </a:cubicBezTo>
                  <a:lnTo>
                    <a:pt x="4215" y="3312"/>
                  </a:lnTo>
                  <a:cubicBezTo>
                    <a:pt x="1874" y="3353"/>
                    <a:pt x="0" y="5232"/>
                    <a:pt x="0" y="7535"/>
                  </a:cubicBezTo>
                  <a:lnTo>
                    <a:pt x="0" y="176873"/>
                  </a:lnTo>
                  <a:cubicBezTo>
                    <a:pt x="0" y="179165"/>
                    <a:pt x="1889" y="181022"/>
                    <a:pt x="4215" y="181022"/>
                  </a:cubicBezTo>
                  <a:lnTo>
                    <a:pt x="43808" y="181022"/>
                  </a:lnTo>
                  <a:cubicBezTo>
                    <a:pt x="46134" y="181062"/>
                    <a:pt x="48053" y="179239"/>
                    <a:pt x="48098" y="176948"/>
                  </a:cubicBezTo>
                  <a:cubicBezTo>
                    <a:pt x="48098" y="176923"/>
                    <a:pt x="48098" y="176899"/>
                    <a:pt x="48098" y="176873"/>
                  </a:cubicBezTo>
                  <a:lnTo>
                    <a:pt x="48098" y="80574"/>
                  </a:lnTo>
                  <a:cubicBezTo>
                    <a:pt x="48098" y="48129"/>
                    <a:pt x="65034" y="38795"/>
                    <a:pt x="78207" y="38795"/>
                  </a:cubicBezTo>
                  <a:cubicBezTo>
                    <a:pt x="95519" y="38795"/>
                    <a:pt x="107111" y="48869"/>
                    <a:pt x="107111" y="80130"/>
                  </a:cubicBezTo>
                  <a:lnTo>
                    <a:pt x="107111" y="176873"/>
                  </a:lnTo>
                  <a:cubicBezTo>
                    <a:pt x="107111" y="179165"/>
                    <a:pt x="109000" y="181022"/>
                    <a:pt x="111326" y="181022"/>
                  </a:cubicBezTo>
                  <a:lnTo>
                    <a:pt x="151069" y="181022"/>
                  </a:lnTo>
                  <a:cubicBezTo>
                    <a:pt x="153395" y="181022"/>
                    <a:pt x="155285" y="179165"/>
                    <a:pt x="155285" y="176873"/>
                  </a:cubicBezTo>
                  <a:lnTo>
                    <a:pt x="155285" y="66277"/>
                  </a:lnTo>
                  <a:cubicBezTo>
                    <a:pt x="155811" y="28128"/>
                    <a:pt x="133230" y="53"/>
                    <a:pt x="98756" y="5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CF7C187C-317F-49A0-955E-7AFC4003AE10}"/>
                </a:ext>
              </a:extLst>
            </p:cNvPr>
            <p:cNvSpPr/>
            <p:nvPr/>
          </p:nvSpPr>
          <p:spPr bwMode="black">
            <a:xfrm>
              <a:off x="1820395" y="400001"/>
              <a:ext cx="107261" cy="235747"/>
            </a:xfrm>
            <a:custGeom>
              <a:avLst/>
              <a:gdLst>
                <a:gd name="connsiteX0" fmla="*/ 103573 w 107261"/>
                <a:gd name="connsiteY0" fmla="*/ 196116 h 235747"/>
                <a:gd name="connsiteX1" fmla="*/ 93035 w 107261"/>
                <a:gd name="connsiteY1" fmla="*/ 196708 h 235747"/>
                <a:gd name="connsiteX2" fmla="*/ 78357 w 107261"/>
                <a:gd name="connsiteY2" fmla="*/ 192412 h 235747"/>
                <a:gd name="connsiteX3" fmla="*/ 74518 w 107261"/>
                <a:gd name="connsiteY3" fmla="*/ 178337 h 235747"/>
                <a:gd name="connsiteX4" fmla="*/ 74518 w 107261"/>
                <a:gd name="connsiteY4" fmla="*/ 91742 h 235747"/>
                <a:gd name="connsiteX5" fmla="*/ 76551 w 107261"/>
                <a:gd name="connsiteY5" fmla="*/ 89595 h 235747"/>
                <a:gd name="connsiteX6" fmla="*/ 76626 w 107261"/>
                <a:gd name="connsiteY6" fmla="*/ 89594 h 235747"/>
                <a:gd name="connsiteX7" fmla="*/ 101165 w 107261"/>
                <a:gd name="connsiteY7" fmla="*/ 89594 h 235747"/>
                <a:gd name="connsiteX8" fmla="*/ 105380 w 107261"/>
                <a:gd name="connsiteY8" fmla="*/ 85446 h 235747"/>
                <a:gd name="connsiteX9" fmla="*/ 105380 w 107261"/>
                <a:gd name="connsiteY9" fmla="*/ 59000 h 235747"/>
                <a:gd name="connsiteX10" fmla="*/ 101165 w 107261"/>
                <a:gd name="connsiteY10" fmla="*/ 54778 h 235747"/>
                <a:gd name="connsiteX11" fmla="*/ 76626 w 107261"/>
                <a:gd name="connsiteY11" fmla="*/ 54778 h 235747"/>
                <a:gd name="connsiteX12" fmla="*/ 74518 w 107261"/>
                <a:gd name="connsiteY12" fmla="*/ 52855 h 235747"/>
                <a:gd name="connsiteX13" fmla="*/ 74518 w 107261"/>
                <a:gd name="connsiteY13" fmla="*/ 52704 h 235747"/>
                <a:gd name="connsiteX14" fmla="*/ 74518 w 107261"/>
                <a:gd name="connsiteY14" fmla="*/ 3147 h 235747"/>
                <a:gd name="connsiteX15" fmla="*/ 71244 w 107261"/>
                <a:gd name="connsiteY15" fmla="*/ 0 h 235747"/>
                <a:gd name="connsiteX16" fmla="*/ 69701 w 107261"/>
                <a:gd name="connsiteY16" fmla="*/ 406 h 235747"/>
                <a:gd name="connsiteX17" fmla="*/ 29506 w 107261"/>
                <a:gd name="connsiteY17" fmla="*/ 23592 h 235747"/>
                <a:gd name="connsiteX18" fmla="*/ 26345 w 107261"/>
                <a:gd name="connsiteY18" fmla="*/ 28999 h 235747"/>
                <a:gd name="connsiteX19" fmla="*/ 26345 w 107261"/>
                <a:gd name="connsiteY19" fmla="*/ 52926 h 235747"/>
                <a:gd name="connsiteX20" fmla="*/ 24388 w 107261"/>
                <a:gd name="connsiteY20" fmla="*/ 55000 h 235747"/>
                <a:gd name="connsiteX21" fmla="*/ 24237 w 107261"/>
                <a:gd name="connsiteY21" fmla="*/ 55000 h 235747"/>
                <a:gd name="connsiteX22" fmla="*/ 4215 w 107261"/>
                <a:gd name="connsiteY22" fmla="*/ 55000 h 235747"/>
                <a:gd name="connsiteX23" fmla="*/ 0 w 107261"/>
                <a:gd name="connsiteY23" fmla="*/ 59222 h 235747"/>
                <a:gd name="connsiteX24" fmla="*/ 0 w 107261"/>
                <a:gd name="connsiteY24" fmla="*/ 85668 h 235747"/>
                <a:gd name="connsiteX25" fmla="*/ 4215 w 107261"/>
                <a:gd name="connsiteY25" fmla="*/ 89816 h 235747"/>
                <a:gd name="connsiteX26" fmla="*/ 24237 w 107261"/>
                <a:gd name="connsiteY26" fmla="*/ 89816 h 235747"/>
                <a:gd name="connsiteX27" fmla="*/ 26345 w 107261"/>
                <a:gd name="connsiteY27" fmla="*/ 91889 h 235747"/>
                <a:gd name="connsiteX28" fmla="*/ 26345 w 107261"/>
                <a:gd name="connsiteY28" fmla="*/ 91964 h 235747"/>
                <a:gd name="connsiteX29" fmla="*/ 26345 w 107261"/>
                <a:gd name="connsiteY29" fmla="*/ 185375 h 235747"/>
                <a:gd name="connsiteX30" fmla="*/ 78056 w 107261"/>
                <a:gd name="connsiteY30" fmla="*/ 235747 h 235747"/>
                <a:gd name="connsiteX31" fmla="*/ 103347 w 107261"/>
                <a:gd name="connsiteY31" fmla="*/ 232561 h 235747"/>
                <a:gd name="connsiteX32" fmla="*/ 107262 w 107261"/>
                <a:gd name="connsiteY32" fmla="*/ 227524 h 235747"/>
                <a:gd name="connsiteX33" fmla="*/ 107262 w 107261"/>
                <a:gd name="connsiteY33" fmla="*/ 199153 h 235747"/>
                <a:gd name="connsiteX34" fmla="*/ 104236 w 107261"/>
                <a:gd name="connsiteY34" fmla="*/ 196058 h 235747"/>
                <a:gd name="connsiteX35" fmla="*/ 103573 w 107261"/>
                <a:gd name="connsiteY35" fmla="*/ 196116 h 23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07261" h="235747">
                  <a:moveTo>
                    <a:pt x="103573" y="196116"/>
                  </a:moveTo>
                  <a:cubicBezTo>
                    <a:pt x="100073" y="196517"/>
                    <a:pt x="96558" y="196715"/>
                    <a:pt x="93035" y="196708"/>
                  </a:cubicBezTo>
                  <a:cubicBezTo>
                    <a:pt x="87751" y="197351"/>
                    <a:pt x="82430" y="195794"/>
                    <a:pt x="78357" y="192412"/>
                  </a:cubicBezTo>
                  <a:cubicBezTo>
                    <a:pt x="75414" y="188321"/>
                    <a:pt x="74052" y="183329"/>
                    <a:pt x="74518" y="178337"/>
                  </a:cubicBezTo>
                  <a:lnTo>
                    <a:pt x="74518" y="91742"/>
                  </a:lnTo>
                  <a:cubicBezTo>
                    <a:pt x="74473" y="90598"/>
                    <a:pt x="75384" y="89636"/>
                    <a:pt x="76551" y="89595"/>
                  </a:cubicBezTo>
                  <a:cubicBezTo>
                    <a:pt x="76573" y="89595"/>
                    <a:pt x="76604" y="89594"/>
                    <a:pt x="76626" y="89594"/>
                  </a:cubicBezTo>
                  <a:lnTo>
                    <a:pt x="101165" y="89594"/>
                  </a:lnTo>
                  <a:cubicBezTo>
                    <a:pt x="103490" y="89594"/>
                    <a:pt x="105380" y="87737"/>
                    <a:pt x="105380" y="85446"/>
                  </a:cubicBezTo>
                  <a:lnTo>
                    <a:pt x="105380" y="59000"/>
                  </a:lnTo>
                  <a:cubicBezTo>
                    <a:pt x="105380" y="56697"/>
                    <a:pt x="103505" y="54819"/>
                    <a:pt x="101165" y="54778"/>
                  </a:cubicBezTo>
                  <a:lnTo>
                    <a:pt x="76626" y="54778"/>
                  </a:lnTo>
                  <a:cubicBezTo>
                    <a:pt x="75505" y="54819"/>
                    <a:pt x="74564" y="53959"/>
                    <a:pt x="74518" y="52855"/>
                  </a:cubicBezTo>
                  <a:cubicBezTo>
                    <a:pt x="74518" y="52805"/>
                    <a:pt x="74518" y="52754"/>
                    <a:pt x="74518" y="52704"/>
                  </a:cubicBezTo>
                  <a:lnTo>
                    <a:pt x="74518" y="3147"/>
                  </a:lnTo>
                  <a:cubicBezTo>
                    <a:pt x="74496" y="1388"/>
                    <a:pt x="73028" y="-21"/>
                    <a:pt x="71244" y="0"/>
                  </a:cubicBezTo>
                  <a:cubicBezTo>
                    <a:pt x="70702" y="7"/>
                    <a:pt x="70175" y="146"/>
                    <a:pt x="69701" y="406"/>
                  </a:cubicBezTo>
                  <a:lnTo>
                    <a:pt x="29506" y="23592"/>
                  </a:lnTo>
                  <a:cubicBezTo>
                    <a:pt x="27542" y="24707"/>
                    <a:pt x="26337" y="26770"/>
                    <a:pt x="26345" y="28999"/>
                  </a:cubicBezTo>
                  <a:lnTo>
                    <a:pt x="26345" y="52926"/>
                  </a:lnTo>
                  <a:cubicBezTo>
                    <a:pt x="26390" y="54030"/>
                    <a:pt x="25509" y="54959"/>
                    <a:pt x="24388" y="55000"/>
                  </a:cubicBezTo>
                  <a:cubicBezTo>
                    <a:pt x="24343" y="55002"/>
                    <a:pt x="24290" y="55002"/>
                    <a:pt x="24237" y="55000"/>
                  </a:cubicBezTo>
                  <a:lnTo>
                    <a:pt x="4215" y="55000"/>
                  </a:lnTo>
                  <a:cubicBezTo>
                    <a:pt x="1874" y="55041"/>
                    <a:pt x="0" y="56919"/>
                    <a:pt x="0" y="59222"/>
                  </a:cubicBezTo>
                  <a:lnTo>
                    <a:pt x="0" y="85668"/>
                  </a:lnTo>
                  <a:cubicBezTo>
                    <a:pt x="0" y="87959"/>
                    <a:pt x="1889" y="89816"/>
                    <a:pt x="4215" y="89816"/>
                  </a:cubicBezTo>
                  <a:lnTo>
                    <a:pt x="24237" y="89816"/>
                  </a:lnTo>
                  <a:cubicBezTo>
                    <a:pt x="25404" y="89815"/>
                    <a:pt x="26345" y="90744"/>
                    <a:pt x="26345" y="91889"/>
                  </a:cubicBezTo>
                  <a:cubicBezTo>
                    <a:pt x="26345" y="91914"/>
                    <a:pt x="26345" y="91939"/>
                    <a:pt x="26345" y="91964"/>
                  </a:cubicBezTo>
                  <a:lnTo>
                    <a:pt x="26345" y="185375"/>
                  </a:lnTo>
                  <a:cubicBezTo>
                    <a:pt x="27000" y="219005"/>
                    <a:pt x="44237" y="235796"/>
                    <a:pt x="78056" y="235747"/>
                  </a:cubicBezTo>
                  <a:cubicBezTo>
                    <a:pt x="86592" y="235775"/>
                    <a:pt x="95098" y="234704"/>
                    <a:pt x="103347" y="232561"/>
                  </a:cubicBezTo>
                  <a:cubicBezTo>
                    <a:pt x="105666" y="231955"/>
                    <a:pt x="107277" y="229884"/>
                    <a:pt x="107262" y="227524"/>
                  </a:cubicBezTo>
                  <a:lnTo>
                    <a:pt x="107262" y="199153"/>
                  </a:lnTo>
                  <a:cubicBezTo>
                    <a:pt x="107292" y="197476"/>
                    <a:pt x="105937" y="196090"/>
                    <a:pt x="104236" y="196058"/>
                  </a:cubicBezTo>
                  <a:cubicBezTo>
                    <a:pt x="104010" y="196054"/>
                    <a:pt x="103792" y="196073"/>
                    <a:pt x="103573" y="196116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19DEA45E-EB42-4E8A-A7E5-3C91E163DDCE}"/>
                </a:ext>
              </a:extLst>
            </p:cNvPr>
            <p:cNvSpPr/>
            <p:nvPr/>
          </p:nvSpPr>
          <p:spPr bwMode="black">
            <a:xfrm>
              <a:off x="1948732" y="452962"/>
              <a:ext cx="102293" cy="179525"/>
            </a:xfrm>
            <a:custGeom>
              <a:avLst/>
              <a:gdLst>
                <a:gd name="connsiteX0" fmla="*/ 98379 w 102293"/>
                <a:gd name="connsiteY0" fmla="*/ 261 h 179525"/>
                <a:gd name="connsiteX1" fmla="*/ 48023 w 102293"/>
                <a:gd name="connsiteY1" fmla="*/ 31077 h 179525"/>
                <a:gd name="connsiteX2" fmla="*/ 45193 w 102293"/>
                <a:gd name="connsiteY2" fmla="*/ 31995 h 179525"/>
                <a:gd name="connsiteX3" fmla="*/ 44259 w 102293"/>
                <a:gd name="connsiteY3" fmla="*/ 31077 h 179525"/>
                <a:gd name="connsiteX4" fmla="*/ 28377 w 102293"/>
                <a:gd name="connsiteY4" fmla="*/ 4854 h 179525"/>
                <a:gd name="connsiteX5" fmla="*/ 22882 w 102293"/>
                <a:gd name="connsiteY5" fmla="*/ 1742 h 179525"/>
                <a:gd name="connsiteX6" fmla="*/ 4215 w 102293"/>
                <a:gd name="connsiteY6" fmla="*/ 1742 h 179525"/>
                <a:gd name="connsiteX7" fmla="*/ 0 w 102293"/>
                <a:gd name="connsiteY7" fmla="*/ 5965 h 179525"/>
                <a:gd name="connsiteX8" fmla="*/ 0 w 102293"/>
                <a:gd name="connsiteY8" fmla="*/ 175378 h 179525"/>
                <a:gd name="connsiteX9" fmla="*/ 4215 w 102293"/>
                <a:gd name="connsiteY9" fmla="*/ 179526 h 179525"/>
                <a:gd name="connsiteX10" fmla="*/ 44184 w 102293"/>
                <a:gd name="connsiteY10" fmla="*/ 179526 h 179525"/>
                <a:gd name="connsiteX11" fmla="*/ 48399 w 102293"/>
                <a:gd name="connsiteY11" fmla="*/ 175378 h 179525"/>
                <a:gd name="connsiteX12" fmla="*/ 48399 w 102293"/>
                <a:gd name="connsiteY12" fmla="*/ 73522 h 179525"/>
                <a:gd name="connsiteX13" fmla="*/ 98154 w 102293"/>
                <a:gd name="connsiteY13" fmla="*/ 45003 h 179525"/>
                <a:gd name="connsiteX14" fmla="*/ 102136 w 102293"/>
                <a:gd name="connsiteY14" fmla="*/ 43009 h 179525"/>
                <a:gd name="connsiteX15" fmla="*/ 102294 w 102293"/>
                <a:gd name="connsiteY15" fmla="*/ 42114 h 179525"/>
                <a:gd name="connsiteX16" fmla="*/ 102294 w 102293"/>
                <a:gd name="connsiteY16" fmla="*/ 4187 h 179525"/>
                <a:gd name="connsiteX17" fmla="*/ 98379 w 102293"/>
                <a:gd name="connsiteY17" fmla="*/ 261 h 17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2293" h="179525">
                  <a:moveTo>
                    <a:pt x="98379" y="261"/>
                  </a:moveTo>
                  <a:cubicBezTo>
                    <a:pt x="88368" y="-850"/>
                    <a:pt x="62701" y="261"/>
                    <a:pt x="48023" y="31077"/>
                  </a:cubicBezTo>
                  <a:cubicBezTo>
                    <a:pt x="47496" y="32100"/>
                    <a:pt x="46232" y="32510"/>
                    <a:pt x="45193" y="31995"/>
                  </a:cubicBezTo>
                  <a:cubicBezTo>
                    <a:pt x="44786" y="31795"/>
                    <a:pt x="44463" y="31473"/>
                    <a:pt x="44259" y="31077"/>
                  </a:cubicBezTo>
                  <a:lnTo>
                    <a:pt x="28377" y="4854"/>
                  </a:lnTo>
                  <a:cubicBezTo>
                    <a:pt x="27241" y="2922"/>
                    <a:pt x="25148" y="1736"/>
                    <a:pt x="22882" y="1742"/>
                  </a:cubicBezTo>
                  <a:lnTo>
                    <a:pt x="4215" y="1742"/>
                  </a:lnTo>
                  <a:cubicBezTo>
                    <a:pt x="1874" y="1783"/>
                    <a:pt x="0" y="3662"/>
                    <a:pt x="0" y="5965"/>
                  </a:cubicBezTo>
                  <a:lnTo>
                    <a:pt x="0" y="175378"/>
                  </a:lnTo>
                  <a:cubicBezTo>
                    <a:pt x="0" y="177669"/>
                    <a:pt x="1889" y="179526"/>
                    <a:pt x="4215" y="179526"/>
                  </a:cubicBezTo>
                  <a:lnTo>
                    <a:pt x="44184" y="179526"/>
                  </a:lnTo>
                  <a:cubicBezTo>
                    <a:pt x="46510" y="179526"/>
                    <a:pt x="48399" y="177669"/>
                    <a:pt x="48399" y="175378"/>
                  </a:cubicBezTo>
                  <a:lnTo>
                    <a:pt x="48399" y="73522"/>
                  </a:lnTo>
                  <a:cubicBezTo>
                    <a:pt x="48399" y="51300"/>
                    <a:pt x="71508" y="37595"/>
                    <a:pt x="98154" y="45003"/>
                  </a:cubicBezTo>
                  <a:cubicBezTo>
                    <a:pt x="99817" y="45536"/>
                    <a:pt x="101601" y="44642"/>
                    <a:pt x="102136" y="43009"/>
                  </a:cubicBezTo>
                  <a:cubicBezTo>
                    <a:pt x="102233" y="42719"/>
                    <a:pt x="102286" y="42418"/>
                    <a:pt x="102294" y="42114"/>
                  </a:cubicBezTo>
                  <a:lnTo>
                    <a:pt x="102294" y="4187"/>
                  </a:lnTo>
                  <a:cubicBezTo>
                    <a:pt x="102218" y="2078"/>
                    <a:pt x="100517" y="375"/>
                    <a:pt x="98379" y="261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E4B28303-3EA8-4AC4-B4E6-957B68984A3F}"/>
                </a:ext>
              </a:extLst>
            </p:cNvPr>
            <p:cNvSpPr/>
            <p:nvPr/>
          </p:nvSpPr>
          <p:spPr bwMode="black">
            <a:xfrm>
              <a:off x="2055934" y="451422"/>
              <a:ext cx="158979" cy="184667"/>
            </a:xfrm>
            <a:custGeom>
              <a:avLst/>
              <a:gdLst>
                <a:gd name="connsiteX0" fmla="*/ 153312 w 158979"/>
                <a:gd name="connsiteY0" fmla="*/ 140028 h 184667"/>
                <a:gd name="connsiteX1" fmla="*/ 153312 w 158979"/>
                <a:gd name="connsiteY1" fmla="*/ 62988 h 184667"/>
                <a:gd name="connsiteX2" fmla="*/ 133741 w 158979"/>
                <a:gd name="connsiteY2" fmla="*/ 16616 h 184667"/>
                <a:gd name="connsiteX3" fmla="*/ 81051 w 158979"/>
                <a:gd name="connsiteY3" fmla="*/ 97 h 184667"/>
                <a:gd name="connsiteX4" fmla="*/ 41308 w 158979"/>
                <a:gd name="connsiteY4" fmla="*/ 7505 h 184667"/>
                <a:gd name="connsiteX5" fmla="*/ 13985 w 158979"/>
                <a:gd name="connsiteY5" fmla="*/ 28098 h 184667"/>
                <a:gd name="connsiteX6" fmla="*/ 4124 w 158979"/>
                <a:gd name="connsiteY6" fmla="*/ 53655 h 184667"/>
                <a:gd name="connsiteX7" fmla="*/ 7210 w 158979"/>
                <a:gd name="connsiteY7" fmla="*/ 56984 h 184667"/>
                <a:gd name="connsiteX8" fmla="*/ 7361 w 158979"/>
                <a:gd name="connsiteY8" fmla="*/ 56988 h 184667"/>
                <a:gd name="connsiteX9" fmla="*/ 48308 w 158979"/>
                <a:gd name="connsiteY9" fmla="*/ 56988 h 184667"/>
                <a:gd name="connsiteX10" fmla="*/ 52448 w 158979"/>
                <a:gd name="connsiteY10" fmla="*/ 53580 h 184667"/>
                <a:gd name="connsiteX11" fmla="*/ 59147 w 158979"/>
                <a:gd name="connsiteY11" fmla="*/ 41210 h 184667"/>
                <a:gd name="connsiteX12" fmla="*/ 78266 w 158979"/>
                <a:gd name="connsiteY12" fmla="*/ 35506 h 184667"/>
                <a:gd name="connsiteX13" fmla="*/ 98514 w 158979"/>
                <a:gd name="connsiteY13" fmla="*/ 42913 h 184667"/>
                <a:gd name="connsiteX14" fmla="*/ 104912 w 158979"/>
                <a:gd name="connsiteY14" fmla="*/ 62618 h 184667"/>
                <a:gd name="connsiteX15" fmla="*/ 104912 w 158979"/>
                <a:gd name="connsiteY15" fmla="*/ 70766 h 184667"/>
                <a:gd name="connsiteX16" fmla="*/ 102805 w 158979"/>
                <a:gd name="connsiteY16" fmla="*/ 72840 h 184667"/>
                <a:gd name="connsiteX17" fmla="*/ 82707 w 158979"/>
                <a:gd name="connsiteY17" fmla="*/ 72840 h 184667"/>
                <a:gd name="connsiteX18" fmla="*/ 21286 w 158979"/>
                <a:gd name="connsiteY18" fmla="*/ 88100 h 184667"/>
                <a:gd name="connsiteX19" fmla="*/ 59 w 158979"/>
                <a:gd name="connsiteY19" fmla="*/ 128546 h 184667"/>
                <a:gd name="connsiteX20" fmla="*/ 17221 w 158979"/>
                <a:gd name="connsiteY20" fmla="*/ 169362 h 184667"/>
                <a:gd name="connsiteX21" fmla="*/ 61405 w 158979"/>
                <a:gd name="connsiteY21" fmla="*/ 184622 h 184667"/>
                <a:gd name="connsiteX22" fmla="*/ 104988 w 158979"/>
                <a:gd name="connsiteY22" fmla="*/ 164769 h 184667"/>
                <a:gd name="connsiteX23" fmla="*/ 107088 w 158979"/>
                <a:gd name="connsiteY23" fmla="*/ 164417 h 184667"/>
                <a:gd name="connsiteX24" fmla="*/ 107697 w 158979"/>
                <a:gd name="connsiteY24" fmla="*/ 165362 h 184667"/>
                <a:gd name="connsiteX25" fmla="*/ 110934 w 158979"/>
                <a:gd name="connsiteY25" fmla="*/ 178103 h 184667"/>
                <a:gd name="connsiteX26" fmla="*/ 115224 w 158979"/>
                <a:gd name="connsiteY26" fmla="*/ 181436 h 184667"/>
                <a:gd name="connsiteX27" fmla="*/ 155645 w 158979"/>
                <a:gd name="connsiteY27" fmla="*/ 181436 h 184667"/>
                <a:gd name="connsiteX28" fmla="*/ 158980 w 158979"/>
                <a:gd name="connsiteY28" fmla="*/ 178198 h 184667"/>
                <a:gd name="connsiteX29" fmla="*/ 158806 w 158979"/>
                <a:gd name="connsiteY29" fmla="*/ 177140 h 184667"/>
                <a:gd name="connsiteX30" fmla="*/ 153312 w 158979"/>
                <a:gd name="connsiteY30" fmla="*/ 140028 h 184667"/>
                <a:gd name="connsiteX31" fmla="*/ 104912 w 158979"/>
                <a:gd name="connsiteY31" fmla="*/ 117064 h 184667"/>
                <a:gd name="connsiteX32" fmla="*/ 76565 w 158979"/>
                <a:gd name="connsiteY32" fmla="*/ 149446 h 184667"/>
                <a:gd name="connsiteX33" fmla="*/ 71868 w 158979"/>
                <a:gd name="connsiteY33" fmla="*/ 149435 h 184667"/>
                <a:gd name="connsiteX34" fmla="*/ 48233 w 158979"/>
                <a:gd name="connsiteY34" fmla="*/ 127731 h 184667"/>
                <a:gd name="connsiteX35" fmla="*/ 86922 w 158979"/>
                <a:gd name="connsiteY35" fmla="*/ 100249 h 184667"/>
                <a:gd name="connsiteX36" fmla="*/ 102579 w 158979"/>
                <a:gd name="connsiteY36" fmla="*/ 100249 h 184667"/>
                <a:gd name="connsiteX37" fmla="*/ 104686 w 158979"/>
                <a:gd name="connsiteY37" fmla="*/ 102323 h 18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979" h="184667">
                  <a:moveTo>
                    <a:pt x="153312" y="140028"/>
                  </a:moveTo>
                  <a:lnTo>
                    <a:pt x="153312" y="62988"/>
                  </a:lnTo>
                  <a:cubicBezTo>
                    <a:pt x="154313" y="45403"/>
                    <a:pt x="147102" y="28330"/>
                    <a:pt x="133741" y="16616"/>
                  </a:cubicBezTo>
                  <a:cubicBezTo>
                    <a:pt x="118785" y="5028"/>
                    <a:pt x="100065" y="-841"/>
                    <a:pt x="81051" y="97"/>
                  </a:cubicBezTo>
                  <a:cubicBezTo>
                    <a:pt x="67427" y="-115"/>
                    <a:pt x="53908" y="2406"/>
                    <a:pt x="41308" y="7505"/>
                  </a:cubicBezTo>
                  <a:cubicBezTo>
                    <a:pt x="30454" y="11775"/>
                    <a:pt x="21000" y="18899"/>
                    <a:pt x="13985" y="28098"/>
                  </a:cubicBezTo>
                  <a:cubicBezTo>
                    <a:pt x="8226" y="35481"/>
                    <a:pt x="4794" y="44368"/>
                    <a:pt x="4124" y="53655"/>
                  </a:cubicBezTo>
                  <a:cubicBezTo>
                    <a:pt x="4041" y="55412"/>
                    <a:pt x="5419" y="56903"/>
                    <a:pt x="7210" y="56984"/>
                  </a:cubicBezTo>
                  <a:cubicBezTo>
                    <a:pt x="7255" y="56987"/>
                    <a:pt x="7308" y="56988"/>
                    <a:pt x="7361" y="56988"/>
                  </a:cubicBezTo>
                  <a:lnTo>
                    <a:pt x="48308" y="56988"/>
                  </a:lnTo>
                  <a:cubicBezTo>
                    <a:pt x="50341" y="56984"/>
                    <a:pt x="52087" y="55551"/>
                    <a:pt x="52448" y="53580"/>
                  </a:cubicBezTo>
                  <a:cubicBezTo>
                    <a:pt x="52952" y="48754"/>
                    <a:pt x="55361" y="44315"/>
                    <a:pt x="59147" y="41210"/>
                  </a:cubicBezTo>
                  <a:cubicBezTo>
                    <a:pt x="64620" y="37109"/>
                    <a:pt x="71401" y="35084"/>
                    <a:pt x="78266" y="35506"/>
                  </a:cubicBezTo>
                  <a:cubicBezTo>
                    <a:pt x="85801" y="34882"/>
                    <a:pt x="93223" y="37598"/>
                    <a:pt x="98514" y="42913"/>
                  </a:cubicBezTo>
                  <a:cubicBezTo>
                    <a:pt x="102985" y="48512"/>
                    <a:pt x="105251" y="55506"/>
                    <a:pt x="104912" y="62618"/>
                  </a:cubicBezTo>
                  <a:lnTo>
                    <a:pt x="104912" y="70766"/>
                  </a:lnTo>
                  <a:cubicBezTo>
                    <a:pt x="104875" y="71895"/>
                    <a:pt x="103949" y="72802"/>
                    <a:pt x="102805" y="72840"/>
                  </a:cubicBezTo>
                  <a:lnTo>
                    <a:pt x="82707" y="72840"/>
                  </a:lnTo>
                  <a:cubicBezTo>
                    <a:pt x="55911" y="72840"/>
                    <a:pt x="35437" y="77927"/>
                    <a:pt x="21286" y="88100"/>
                  </a:cubicBezTo>
                  <a:cubicBezTo>
                    <a:pt x="7955" y="97389"/>
                    <a:pt x="37" y="112471"/>
                    <a:pt x="59" y="128546"/>
                  </a:cubicBezTo>
                  <a:cubicBezTo>
                    <a:pt x="-686" y="143989"/>
                    <a:pt x="5607" y="158955"/>
                    <a:pt x="17221" y="169362"/>
                  </a:cubicBezTo>
                  <a:cubicBezTo>
                    <a:pt x="29453" y="179773"/>
                    <a:pt x="45245" y="185228"/>
                    <a:pt x="61405" y="184622"/>
                  </a:cubicBezTo>
                  <a:cubicBezTo>
                    <a:pt x="78168" y="184517"/>
                    <a:pt x="94058" y="177277"/>
                    <a:pt x="104988" y="164769"/>
                  </a:cubicBezTo>
                  <a:cubicBezTo>
                    <a:pt x="105469" y="164102"/>
                    <a:pt x="106410" y="163944"/>
                    <a:pt x="107088" y="164417"/>
                  </a:cubicBezTo>
                  <a:cubicBezTo>
                    <a:pt x="107411" y="164641"/>
                    <a:pt x="107630" y="164980"/>
                    <a:pt x="107697" y="165362"/>
                  </a:cubicBezTo>
                  <a:lnTo>
                    <a:pt x="110934" y="178103"/>
                  </a:lnTo>
                  <a:cubicBezTo>
                    <a:pt x="111416" y="180051"/>
                    <a:pt x="113185" y="181426"/>
                    <a:pt x="115224" y="181436"/>
                  </a:cubicBezTo>
                  <a:lnTo>
                    <a:pt x="155645" y="181436"/>
                  </a:lnTo>
                  <a:cubicBezTo>
                    <a:pt x="157474" y="181448"/>
                    <a:pt x="158964" y="179999"/>
                    <a:pt x="158980" y="178198"/>
                  </a:cubicBezTo>
                  <a:cubicBezTo>
                    <a:pt x="158980" y="177838"/>
                    <a:pt x="158919" y="177481"/>
                    <a:pt x="158806" y="177140"/>
                  </a:cubicBezTo>
                  <a:cubicBezTo>
                    <a:pt x="155088" y="165111"/>
                    <a:pt x="153236" y="152600"/>
                    <a:pt x="153312" y="140028"/>
                  </a:cubicBezTo>
                  <a:close/>
                  <a:moveTo>
                    <a:pt x="104912" y="117064"/>
                  </a:moveTo>
                  <a:cubicBezTo>
                    <a:pt x="106169" y="133710"/>
                    <a:pt x="93479" y="148208"/>
                    <a:pt x="76565" y="149446"/>
                  </a:cubicBezTo>
                  <a:cubicBezTo>
                    <a:pt x="74999" y="149561"/>
                    <a:pt x="73434" y="149557"/>
                    <a:pt x="71868" y="149435"/>
                  </a:cubicBezTo>
                  <a:cubicBezTo>
                    <a:pt x="57868" y="149435"/>
                    <a:pt x="48233" y="142620"/>
                    <a:pt x="48233" y="127731"/>
                  </a:cubicBezTo>
                  <a:cubicBezTo>
                    <a:pt x="48233" y="112842"/>
                    <a:pt x="59825" y="100249"/>
                    <a:pt x="86922" y="100249"/>
                  </a:cubicBezTo>
                  <a:lnTo>
                    <a:pt x="102579" y="100249"/>
                  </a:lnTo>
                  <a:cubicBezTo>
                    <a:pt x="103746" y="100249"/>
                    <a:pt x="104686" y="101178"/>
                    <a:pt x="104686" y="10232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331F56B3-6D7D-44B3-A26B-992D8244A19D}"/>
                </a:ext>
              </a:extLst>
            </p:cNvPr>
            <p:cNvSpPr/>
            <p:nvPr/>
          </p:nvSpPr>
          <p:spPr bwMode="black">
            <a:xfrm>
              <a:off x="2520845" y="451569"/>
              <a:ext cx="158545" cy="184203"/>
            </a:xfrm>
            <a:custGeom>
              <a:avLst/>
              <a:gdLst>
                <a:gd name="connsiteX0" fmla="*/ 154179 w 158545"/>
                <a:gd name="connsiteY0" fmla="*/ 119509 h 184203"/>
                <a:gd name="connsiteX1" fmla="*/ 117372 w 158545"/>
                <a:gd name="connsiteY1" fmla="*/ 119509 h 184203"/>
                <a:gd name="connsiteX2" fmla="*/ 113157 w 158545"/>
                <a:gd name="connsiteY2" fmla="*/ 123287 h 184203"/>
                <a:gd name="connsiteX3" fmla="*/ 104802 w 158545"/>
                <a:gd name="connsiteY3" fmla="*/ 138695 h 184203"/>
                <a:gd name="connsiteX4" fmla="*/ 83048 w 158545"/>
                <a:gd name="connsiteY4" fmla="*/ 146103 h 184203"/>
                <a:gd name="connsiteX5" fmla="*/ 57230 w 158545"/>
                <a:gd name="connsiteY5" fmla="*/ 134102 h 184203"/>
                <a:gd name="connsiteX6" fmla="*/ 48724 w 158545"/>
                <a:gd name="connsiteY6" fmla="*/ 94620 h 184203"/>
                <a:gd name="connsiteX7" fmla="*/ 48724 w 158545"/>
                <a:gd name="connsiteY7" fmla="*/ 89657 h 184203"/>
                <a:gd name="connsiteX8" fmla="*/ 57305 w 158545"/>
                <a:gd name="connsiteY8" fmla="*/ 50470 h 184203"/>
                <a:gd name="connsiteX9" fmla="*/ 102664 w 158545"/>
                <a:gd name="connsiteY9" fmla="*/ 45243 h 184203"/>
                <a:gd name="connsiteX10" fmla="*/ 104802 w 158545"/>
                <a:gd name="connsiteY10" fmla="*/ 47063 h 184203"/>
                <a:gd name="connsiteX11" fmla="*/ 113157 w 158545"/>
                <a:gd name="connsiteY11" fmla="*/ 65730 h 184203"/>
                <a:gd name="connsiteX12" fmla="*/ 117372 w 158545"/>
                <a:gd name="connsiteY12" fmla="*/ 69582 h 184203"/>
                <a:gd name="connsiteX13" fmla="*/ 154255 w 158545"/>
                <a:gd name="connsiteY13" fmla="*/ 69582 h 184203"/>
                <a:gd name="connsiteX14" fmla="*/ 158545 w 158545"/>
                <a:gd name="connsiteY14" fmla="*/ 65362 h 184203"/>
                <a:gd name="connsiteX15" fmla="*/ 158545 w 158545"/>
                <a:gd name="connsiteY15" fmla="*/ 65211 h 184203"/>
                <a:gd name="connsiteX16" fmla="*/ 137921 w 158545"/>
                <a:gd name="connsiteY16" fmla="*/ 19062 h 184203"/>
                <a:gd name="connsiteX17" fmla="*/ 83575 w 158545"/>
                <a:gd name="connsiteY17" fmla="*/ 98 h 184203"/>
                <a:gd name="connsiteX18" fmla="*/ 22681 w 158545"/>
                <a:gd name="connsiteY18" fmla="*/ 24543 h 184203"/>
                <a:gd name="connsiteX19" fmla="*/ 99 w 158545"/>
                <a:gd name="connsiteY19" fmla="*/ 90101 h 184203"/>
                <a:gd name="connsiteX20" fmla="*/ 99 w 158545"/>
                <a:gd name="connsiteY20" fmla="*/ 93212 h 184203"/>
                <a:gd name="connsiteX21" fmla="*/ 22681 w 158545"/>
                <a:gd name="connsiteY21" fmla="*/ 159881 h 184203"/>
                <a:gd name="connsiteX22" fmla="*/ 83801 w 158545"/>
                <a:gd name="connsiteY22" fmla="*/ 184104 h 184203"/>
                <a:gd name="connsiteX23" fmla="*/ 121437 w 158545"/>
                <a:gd name="connsiteY23" fmla="*/ 175807 h 184203"/>
                <a:gd name="connsiteX24" fmla="*/ 148384 w 158545"/>
                <a:gd name="connsiteY24" fmla="*/ 152547 h 184203"/>
                <a:gd name="connsiteX25" fmla="*/ 158169 w 158545"/>
                <a:gd name="connsiteY25" fmla="*/ 123806 h 184203"/>
                <a:gd name="connsiteX26" fmla="*/ 154179 w 158545"/>
                <a:gd name="connsiteY26" fmla="*/ 119509 h 184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8545" h="184203">
                  <a:moveTo>
                    <a:pt x="154179" y="119509"/>
                  </a:moveTo>
                  <a:lnTo>
                    <a:pt x="117372" y="119509"/>
                  </a:lnTo>
                  <a:cubicBezTo>
                    <a:pt x="115196" y="119535"/>
                    <a:pt x="113382" y="121158"/>
                    <a:pt x="113157" y="123287"/>
                  </a:cubicBezTo>
                  <a:cubicBezTo>
                    <a:pt x="112351" y="129247"/>
                    <a:pt x="109386" y="134721"/>
                    <a:pt x="104802" y="138695"/>
                  </a:cubicBezTo>
                  <a:cubicBezTo>
                    <a:pt x="98750" y="143754"/>
                    <a:pt x="90982" y="146397"/>
                    <a:pt x="83048" y="146103"/>
                  </a:cubicBezTo>
                  <a:cubicBezTo>
                    <a:pt x="72909" y="146769"/>
                    <a:pt x="63146" y="142229"/>
                    <a:pt x="57230" y="134102"/>
                  </a:cubicBezTo>
                  <a:cubicBezTo>
                    <a:pt x="51607" y="126102"/>
                    <a:pt x="48777" y="112941"/>
                    <a:pt x="48724" y="94620"/>
                  </a:cubicBezTo>
                  <a:lnTo>
                    <a:pt x="48724" y="89657"/>
                  </a:lnTo>
                  <a:cubicBezTo>
                    <a:pt x="48724" y="71582"/>
                    <a:pt x="51585" y="58520"/>
                    <a:pt x="57305" y="50470"/>
                  </a:cubicBezTo>
                  <a:cubicBezTo>
                    <a:pt x="68363" y="36701"/>
                    <a:pt x="88671" y="34361"/>
                    <a:pt x="102664" y="45243"/>
                  </a:cubicBezTo>
                  <a:cubicBezTo>
                    <a:pt x="103401" y="45819"/>
                    <a:pt x="104117" y="46426"/>
                    <a:pt x="104802" y="47063"/>
                  </a:cubicBezTo>
                  <a:cubicBezTo>
                    <a:pt x="109649" y="52178"/>
                    <a:pt x="112592" y="58757"/>
                    <a:pt x="113157" y="65730"/>
                  </a:cubicBezTo>
                  <a:cubicBezTo>
                    <a:pt x="113382" y="67872"/>
                    <a:pt x="115181" y="69519"/>
                    <a:pt x="117372" y="69582"/>
                  </a:cubicBezTo>
                  <a:lnTo>
                    <a:pt x="154255" y="69582"/>
                  </a:lnTo>
                  <a:cubicBezTo>
                    <a:pt x="156626" y="69583"/>
                    <a:pt x="158545" y="67694"/>
                    <a:pt x="158545" y="65362"/>
                  </a:cubicBezTo>
                  <a:cubicBezTo>
                    <a:pt x="158545" y="65312"/>
                    <a:pt x="158545" y="65262"/>
                    <a:pt x="158545" y="65211"/>
                  </a:cubicBezTo>
                  <a:cubicBezTo>
                    <a:pt x="158131" y="47752"/>
                    <a:pt x="150717" y="31163"/>
                    <a:pt x="137921" y="19062"/>
                  </a:cubicBezTo>
                  <a:cubicBezTo>
                    <a:pt x="123025" y="5984"/>
                    <a:pt x="103514" y="-825"/>
                    <a:pt x="83575" y="98"/>
                  </a:cubicBezTo>
                  <a:cubicBezTo>
                    <a:pt x="60595" y="-1049"/>
                    <a:pt x="38284" y="7907"/>
                    <a:pt x="22681" y="24543"/>
                  </a:cubicBezTo>
                  <a:cubicBezTo>
                    <a:pt x="7062" y="42833"/>
                    <a:pt x="-1000" y="66234"/>
                    <a:pt x="99" y="90101"/>
                  </a:cubicBezTo>
                  <a:lnTo>
                    <a:pt x="99" y="93212"/>
                  </a:lnTo>
                  <a:cubicBezTo>
                    <a:pt x="99" y="121658"/>
                    <a:pt x="7626" y="143881"/>
                    <a:pt x="22681" y="159881"/>
                  </a:cubicBezTo>
                  <a:cubicBezTo>
                    <a:pt x="38450" y="176394"/>
                    <a:pt x="60805" y="185251"/>
                    <a:pt x="83801" y="184104"/>
                  </a:cubicBezTo>
                  <a:cubicBezTo>
                    <a:pt x="96830" y="184243"/>
                    <a:pt x="109709" y="181403"/>
                    <a:pt x="121437" y="175807"/>
                  </a:cubicBezTo>
                  <a:cubicBezTo>
                    <a:pt x="132434" y="170655"/>
                    <a:pt x="141760" y="162603"/>
                    <a:pt x="148384" y="152547"/>
                  </a:cubicBezTo>
                  <a:cubicBezTo>
                    <a:pt x="154067" y="143936"/>
                    <a:pt x="157431" y="134047"/>
                    <a:pt x="158169" y="123806"/>
                  </a:cubicBezTo>
                  <a:cubicBezTo>
                    <a:pt x="158252" y="121542"/>
                    <a:pt x="156475" y="119629"/>
                    <a:pt x="154179" y="119509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971FCEC-333E-4154-A8CF-06C765CADE16}"/>
                </a:ext>
              </a:extLst>
            </p:cNvPr>
            <p:cNvSpPr/>
            <p:nvPr/>
          </p:nvSpPr>
          <p:spPr bwMode="black">
            <a:xfrm>
              <a:off x="1576666" y="454779"/>
              <a:ext cx="48399" cy="177709"/>
            </a:xfrm>
            <a:custGeom>
              <a:avLst/>
              <a:gdLst>
                <a:gd name="connsiteX0" fmla="*/ 44184 w 48399"/>
                <a:gd name="connsiteY0" fmla="*/ 0 h 177709"/>
                <a:gd name="connsiteX1" fmla="*/ 48399 w 48399"/>
                <a:gd name="connsiteY1" fmla="*/ 0 h 177709"/>
                <a:gd name="connsiteX2" fmla="*/ 48399 w 48399"/>
                <a:gd name="connsiteY2" fmla="*/ 177709 h 177709"/>
                <a:gd name="connsiteX3" fmla="*/ 44184 w 48399"/>
                <a:gd name="connsiteY3" fmla="*/ 177709 h 177709"/>
                <a:gd name="connsiteX4" fmla="*/ 4215 w 48399"/>
                <a:gd name="connsiteY4" fmla="*/ 177709 h 177709"/>
                <a:gd name="connsiteX5" fmla="*/ 0 w 48399"/>
                <a:gd name="connsiteY5" fmla="*/ 177709 h 177709"/>
                <a:gd name="connsiteX6" fmla="*/ 0 w 48399"/>
                <a:gd name="connsiteY6" fmla="*/ 0 h 177709"/>
                <a:gd name="connsiteX7" fmla="*/ 4215 w 48399"/>
                <a:gd name="connsiteY7" fmla="*/ 0 h 177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399" h="177709">
                  <a:moveTo>
                    <a:pt x="44184" y="0"/>
                  </a:moveTo>
                  <a:cubicBezTo>
                    <a:pt x="46512" y="0"/>
                    <a:pt x="48399" y="0"/>
                    <a:pt x="48399" y="0"/>
                  </a:cubicBezTo>
                  <a:lnTo>
                    <a:pt x="48399" y="177709"/>
                  </a:lnTo>
                  <a:cubicBezTo>
                    <a:pt x="48399" y="177709"/>
                    <a:pt x="46512" y="177709"/>
                    <a:pt x="44184" y="177709"/>
                  </a:cubicBezTo>
                  <a:lnTo>
                    <a:pt x="4215" y="177709"/>
                  </a:lnTo>
                  <a:cubicBezTo>
                    <a:pt x="1887" y="177709"/>
                    <a:pt x="0" y="177709"/>
                    <a:pt x="0" y="177709"/>
                  </a:cubicBezTo>
                  <a:lnTo>
                    <a:pt x="0" y="0"/>
                  </a:lnTo>
                  <a:cubicBezTo>
                    <a:pt x="0" y="0"/>
                    <a:pt x="1887" y="0"/>
                    <a:pt x="4215" y="0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84FFA676-9D9C-44A6-B1E4-BAF18383A73E}"/>
                </a:ext>
              </a:extLst>
            </p:cNvPr>
            <p:cNvSpPr/>
            <p:nvPr/>
          </p:nvSpPr>
          <p:spPr bwMode="black">
            <a:xfrm>
              <a:off x="1573881" y="386332"/>
              <a:ext cx="54044" cy="53186"/>
            </a:xfrm>
            <a:custGeom>
              <a:avLst/>
              <a:gdLst>
                <a:gd name="connsiteX0" fmla="*/ 54045 w 54044"/>
                <a:gd name="connsiteY0" fmla="*/ 26593 h 53186"/>
                <a:gd name="connsiteX1" fmla="*/ 27022 w 54044"/>
                <a:gd name="connsiteY1" fmla="*/ 53187 h 53186"/>
                <a:gd name="connsiteX2" fmla="*/ 0 w 54044"/>
                <a:gd name="connsiteY2" fmla="*/ 26593 h 53186"/>
                <a:gd name="connsiteX3" fmla="*/ 27022 w 54044"/>
                <a:gd name="connsiteY3" fmla="*/ 0 h 53186"/>
                <a:gd name="connsiteX4" fmla="*/ 54045 w 54044"/>
                <a:gd name="connsiteY4" fmla="*/ 26593 h 5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44" h="53186">
                  <a:moveTo>
                    <a:pt x="54045" y="26593"/>
                  </a:moveTo>
                  <a:cubicBezTo>
                    <a:pt x="54045" y="41281"/>
                    <a:pt x="41946" y="53187"/>
                    <a:pt x="27022" y="53187"/>
                  </a:cubicBezTo>
                  <a:cubicBezTo>
                    <a:pt x="12098" y="53187"/>
                    <a:pt x="0" y="41281"/>
                    <a:pt x="0" y="26593"/>
                  </a:cubicBezTo>
                  <a:cubicBezTo>
                    <a:pt x="0" y="11906"/>
                    <a:pt x="12098" y="0"/>
                    <a:pt x="27022" y="0"/>
                  </a:cubicBezTo>
                  <a:cubicBezTo>
                    <a:pt x="41946" y="0"/>
                    <a:pt x="54045" y="11906"/>
                    <a:pt x="54045" y="2659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36D9BB1E-CA57-4555-BDBB-1D9E29840A7F}"/>
                </a:ext>
              </a:extLst>
            </p:cNvPr>
            <p:cNvSpPr/>
            <p:nvPr/>
          </p:nvSpPr>
          <p:spPr bwMode="black">
            <a:xfrm>
              <a:off x="2237735" y="376725"/>
              <a:ext cx="263713" cy="255763"/>
            </a:xfrm>
            <a:custGeom>
              <a:avLst/>
              <a:gdLst>
                <a:gd name="connsiteX0" fmla="*/ 259498 w 263713"/>
                <a:gd name="connsiteY0" fmla="*/ 78054 h 255763"/>
                <a:gd name="connsiteX1" fmla="*/ 155925 w 263713"/>
                <a:gd name="connsiteY1" fmla="*/ 78054 h 255763"/>
                <a:gd name="connsiteX2" fmla="*/ 153818 w 263713"/>
                <a:gd name="connsiteY2" fmla="*/ 76131 h 255763"/>
                <a:gd name="connsiteX3" fmla="*/ 153818 w 263713"/>
                <a:gd name="connsiteY3" fmla="*/ 75980 h 255763"/>
                <a:gd name="connsiteX4" fmla="*/ 153818 w 263713"/>
                <a:gd name="connsiteY4" fmla="*/ 63831 h 255763"/>
                <a:gd name="connsiteX5" fmla="*/ 180991 w 263713"/>
                <a:gd name="connsiteY5" fmla="*/ 38645 h 255763"/>
                <a:gd name="connsiteX6" fmla="*/ 192658 w 263713"/>
                <a:gd name="connsiteY6" fmla="*/ 39460 h 255763"/>
                <a:gd name="connsiteX7" fmla="*/ 196165 w 263713"/>
                <a:gd name="connsiteY7" fmla="*/ 36902 h 255763"/>
                <a:gd name="connsiteX8" fmla="*/ 196195 w 263713"/>
                <a:gd name="connsiteY8" fmla="*/ 36349 h 255763"/>
                <a:gd name="connsiteX9" fmla="*/ 196195 w 263713"/>
                <a:gd name="connsiteY9" fmla="*/ 6718 h 255763"/>
                <a:gd name="connsiteX10" fmla="*/ 192808 w 263713"/>
                <a:gd name="connsiteY10" fmla="*/ 2644 h 255763"/>
                <a:gd name="connsiteX11" fmla="*/ 171657 w 263713"/>
                <a:gd name="connsiteY11" fmla="*/ 126 h 255763"/>
                <a:gd name="connsiteX12" fmla="*/ 122806 w 263713"/>
                <a:gd name="connsiteY12" fmla="*/ 16571 h 255763"/>
                <a:gd name="connsiteX13" fmla="*/ 105418 w 263713"/>
                <a:gd name="connsiteY13" fmla="*/ 63016 h 255763"/>
                <a:gd name="connsiteX14" fmla="*/ 105418 w 263713"/>
                <a:gd name="connsiteY14" fmla="*/ 75980 h 255763"/>
                <a:gd name="connsiteX15" fmla="*/ 103311 w 263713"/>
                <a:gd name="connsiteY15" fmla="*/ 78054 h 255763"/>
                <a:gd name="connsiteX16" fmla="*/ 50621 w 263713"/>
                <a:gd name="connsiteY16" fmla="*/ 78054 h 255763"/>
                <a:gd name="connsiteX17" fmla="*/ 48513 w 263713"/>
                <a:gd name="connsiteY17" fmla="*/ 76131 h 255763"/>
                <a:gd name="connsiteX18" fmla="*/ 48513 w 263713"/>
                <a:gd name="connsiteY18" fmla="*/ 75980 h 255763"/>
                <a:gd name="connsiteX19" fmla="*/ 48513 w 263713"/>
                <a:gd name="connsiteY19" fmla="*/ 63831 h 255763"/>
                <a:gd name="connsiteX20" fmla="*/ 75686 w 263713"/>
                <a:gd name="connsiteY20" fmla="*/ 38645 h 255763"/>
                <a:gd name="connsiteX21" fmla="*/ 87278 w 263713"/>
                <a:gd name="connsiteY21" fmla="*/ 39460 h 255763"/>
                <a:gd name="connsiteX22" fmla="*/ 90861 w 263713"/>
                <a:gd name="connsiteY22" fmla="*/ 36825 h 255763"/>
                <a:gd name="connsiteX23" fmla="*/ 90891 w 263713"/>
                <a:gd name="connsiteY23" fmla="*/ 36349 h 255763"/>
                <a:gd name="connsiteX24" fmla="*/ 90891 w 263713"/>
                <a:gd name="connsiteY24" fmla="*/ 6718 h 255763"/>
                <a:gd name="connsiteX25" fmla="*/ 87504 w 263713"/>
                <a:gd name="connsiteY25" fmla="*/ 2644 h 255763"/>
                <a:gd name="connsiteX26" fmla="*/ 66352 w 263713"/>
                <a:gd name="connsiteY26" fmla="*/ 126 h 255763"/>
                <a:gd name="connsiteX27" fmla="*/ 17501 w 263713"/>
                <a:gd name="connsiteY27" fmla="*/ 16571 h 255763"/>
                <a:gd name="connsiteX28" fmla="*/ 114 w 263713"/>
                <a:gd name="connsiteY28" fmla="*/ 63016 h 255763"/>
                <a:gd name="connsiteX29" fmla="*/ 114 w 263713"/>
                <a:gd name="connsiteY29" fmla="*/ 251615 h 255763"/>
                <a:gd name="connsiteX30" fmla="*/ 4329 w 263713"/>
                <a:gd name="connsiteY30" fmla="*/ 255763 h 255763"/>
                <a:gd name="connsiteX31" fmla="*/ 44223 w 263713"/>
                <a:gd name="connsiteY31" fmla="*/ 255763 h 255763"/>
                <a:gd name="connsiteX32" fmla="*/ 48513 w 263713"/>
                <a:gd name="connsiteY32" fmla="*/ 251615 h 255763"/>
                <a:gd name="connsiteX33" fmla="*/ 48513 w 263713"/>
                <a:gd name="connsiteY33" fmla="*/ 115018 h 255763"/>
                <a:gd name="connsiteX34" fmla="*/ 50546 w 263713"/>
                <a:gd name="connsiteY34" fmla="*/ 112871 h 255763"/>
                <a:gd name="connsiteX35" fmla="*/ 50621 w 263713"/>
                <a:gd name="connsiteY35" fmla="*/ 112870 h 255763"/>
                <a:gd name="connsiteX36" fmla="*/ 103311 w 263713"/>
                <a:gd name="connsiteY36" fmla="*/ 112870 h 255763"/>
                <a:gd name="connsiteX37" fmla="*/ 105418 w 263713"/>
                <a:gd name="connsiteY37" fmla="*/ 115018 h 255763"/>
                <a:gd name="connsiteX38" fmla="*/ 105418 w 263713"/>
                <a:gd name="connsiteY38" fmla="*/ 251615 h 255763"/>
                <a:gd name="connsiteX39" fmla="*/ 109633 w 263713"/>
                <a:gd name="connsiteY39" fmla="*/ 255763 h 255763"/>
                <a:gd name="connsiteX40" fmla="*/ 149602 w 263713"/>
                <a:gd name="connsiteY40" fmla="*/ 255763 h 255763"/>
                <a:gd name="connsiteX41" fmla="*/ 153818 w 263713"/>
                <a:gd name="connsiteY41" fmla="*/ 251615 h 255763"/>
                <a:gd name="connsiteX42" fmla="*/ 153818 w 263713"/>
                <a:gd name="connsiteY42" fmla="*/ 115018 h 255763"/>
                <a:gd name="connsiteX43" fmla="*/ 155850 w 263713"/>
                <a:gd name="connsiteY43" fmla="*/ 112871 h 255763"/>
                <a:gd name="connsiteX44" fmla="*/ 155925 w 263713"/>
                <a:gd name="connsiteY44" fmla="*/ 112870 h 255763"/>
                <a:gd name="connsiteX45" fmla="*/ 182646 w 263713"/>
                <a:gd name="connsiteY45" fmla="*/ 112870 h 255763"/>
                <a:gd name="connsiteX46" fmla="*/ 195443 w 263713"/>
                <a:gd name="connsiteY46" fmla="*/ 109536 h 255763"/>
                <a:gd name="connsiteX47" fmla="*/ 212153 w 263713"/>
                <a:gd name="connsiteY47" fmla="*/ 100055 h 255763"/>
                <a:gd name="connsiteX48" fmla="*/ 215149 w 263713"/>
                <a:gd name="connsiteY48" fmla="*/ 100779 h 255763"/>
                <a:gd name="connsiteX49" fmla="*/ 215465 w 263713"/>
                <a:gd name="connsiteY49" fmla="*/ 101981 h 255763"/>
                <a:gd name="connsiteX50" fmla="*/ 215465 w 263713"/>
                <a:gd name="connsiteY50" fmla="*/ 251615 h 255763"/>
                <a:gd name="connsiteX51" fmla="*/ 219755 w 263713"/>
                <a:gd name="connsiteY51" fmla="*/ 255763 h 255763"/>
                <a:gd name="connsiteX52" fmla="*/ 259498 w 263713"/>
                <a:gd name="connsiteY52" fmla="*/ 255763 h 255763"/>
                <a:gd name="connsiteX53" fmla="*/ 263714 w 263713"/>
                <a:gd name="connsiteY53" fmla="*/ 251615 h 255763"/>
                <a:gd name="connsiteX54" fmla="*/ 263714 w 263713"/>
                <a:gd name="connsiteY54" fmla="*/ 82276 h 255763"/>
                <a:gd name="connsiteX55" fmla="*/ 259498 w 263713"/>
                <a:gd name="connsiteY55" fmla="*/ 78054 h 25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63713" h="255763">
                  <a:moveTo>
                    <a:pt x="259498" y="78054"/>
                  </a:moveTo>
                  <a:lnTo>
                    <a:pt x="155925" y="78054"/>
                  </a:lnTo>
                  <a:cubicBezTo>
                    <a:pt x="154804" y="78095"/>
                    <a:pt x="153863" y="77235"/>
                    <a:pt x="153818" y="76131"/>
                  </a:cubicBezTo>
                  <a:cubicBezTo>
                    <a:pt x="153818" y="76081"/>
                    <a:pt x="153818" y="76030"/>
                    <a:pt x="153818" y="75980"/>
                  </a:cubicBezTo>
                  <a:lnTo>
                    <a:pt x="153818" y="63831"/>
                  </a:lnTo>
                  <a:cubicBezTo>
                    <a:pt x="153818" y="47090"/>
                    <a:pt x="162850" y="38645"/>
                    <a:pt x="180991" y="38645"/>
                  </a:cubicBezTo>
                  <a:cubicBezTo>
                    <a:pt x="184897" y="38632"/>
                    <a:pt x="188796" y="38904"/>
                    <a:pt x="192658" y="39460"/>
                  </a:cubicBezTo>
                  <a:cubicBezTo>
                    <a:pt x="194344" y="39707"/>
                    <a:pt x="195917" y="38561"/>
                    <a:pt x="196165" y="36902"/>
                  </a:cubicBezTo>
                  <a:cubicBezTo>
                    <a:pt x="196188" y="36719"/>
                    <a:pt x="196203" y="36534"/>
                    <a:pt x="196195" y="36349"/>
                  </a:cubicBezTo>
                  <a:lnTo>
                    <a:pt x="196195" y="6718"/>
                  </a:lnTo>
                  <a:cubicBezTo>
                    <a:pt x="196173" y="4749"/>
                    <a:pt x="194765" y="3059"/>
                    <a:pt x="192808" y="2644"/>
                  </a:cubicBezTo>
                  <a:cubicBezTo>
                    <a:pt x="185861" y="1099"/>
                    <a:pt x="178778" y="255"/>
                    <a:pt x="171657" y="126"/>
                  </a:cubicBezTo>
                  <a:cubicBezTo>
                    <a:pt x="153803" y="-954"/>
                    <a:pt x="136242" y="4958"/>
                    <a:pt x="122806" y="16571"/>
                  </a:cubicBezTo>
                  <a:cubicBezTo>
                    <a:pt x="110672" y="28981"/>
                    <a:pt x="104364" y="45824"/>
                    <a:pt x="105418" y="63016"/>
                  </a:cubicBezTo>
                  <a:lnTo>
                    <a:pt x="105418" y="75980"/>
                  </a:lnTo>
                  <a:cubicBezTo>
                    <a:pt x="105418" y="77125"/>
                    <a:pt x="104477" y="78054"/>
                    <a:pt x="103311" y="78054"/>
                  </a:cubicBezTo>
                  <a:lnTo>
                    <a:pt x="50621" y="78054"/>
                  </a:lnTo>
                  <a:cubicBezTo>
                    <a:pt x="49499" y="78095"/>
                    <a:pt x="48558" y="77235"/>
                    <a:pt x="48513" y="76131"/>
                  </a:cubicBezTo>
                  <a:cubicBezTo>
                    <a:pt x="48513" y="76081"/>
                    <a:pt x="48513" y="76030"/>
                    <a:pt x="48513" y="75980"/>
                  </a:cubicBezTo>
                  <a:lnTo>
                    <a:pt x="48513" y="63831"/>
                  </a:lnTo>
                  <a:cubicBezTo>
                    <a:pt x="48513" y="47090"/>
                    <a:pt x="57546" y="38645"/>
                    <a:pt x="75686" y="38645"/>
                  </a:cubicBezTo>
                  <a:cubicBezTo>
                    <a:pt x="79563" y="38629"/>
                    <a:pt x="83439" y="38901"/>
                    <a:pt x="87278" y="39460"/>
                  </a:cubicBezTo>
                  <a:cubicBezTo>
                    <a:pt x="89009" y="39706"/>
                    <a:pt x="90612" y="38526"/>
                    <a:pt x="90861" y="36825"/>
                  </a:cubicBezTo>
                  <a:cubicBezTo>
                    <a:pt x="90883" y="36668"/>
                    <a:pt x="90891" y="36508"/>
                    <a:pt x="90891" y="36349"/>
                  </a:cubicBezTo>
                  <a:lnTo>
                    <a:pt x="90891" y="6718"/>
                  </a:lnTo>
                  <a:cubicBezTo>
                    <a:pt x="90868" y="4749"/>
                    <a:pt x="89461" y="3059"/>
                    <a:pt x="87504" y="2644"/>
                  </a:cubicBezTo>
                  <a:cubicBezTo>
                    <a:pt x="80556" y="1104"/>
                    <a:pt x="73473" y="260"/>
                    <a:pt x="66352" y="126"/>
                  </a:cubicBezTo>
                  <a:cubicBezTo>
                    <a:pt x="48498" y="-954"/>
                    <a:pt x="30937" y="4958"/>
                    <a:pt x="17501" y="16571"/>
                  </a:cubicBezTo>
                  <a:cubicBezTo>
                    <a:pt x="5368" y="28981"/>
                    <a:pt x="-940" y="45824"/>
                    <a:pt x="114" y="63016"/>
                  </a:cubicBezTo>
                  <a:lnTo>
                    <a:pt x="114" y="251615"/>
                  </a:lnTo>
                  <a:cubicBezTo>
                    <a:pt x="114" y="253906"/>
                    <a:pt x="2003" y="255763"/>
                    <a:pt x="4329" y="255763"/>
                  </a:cubicBezTo>
                  <a:lnTo>
                    <a:pt x="44223" y="255763"/>
                  </a:lnTo>
                  <a:cubicBezTo>
                    <a:pt x="46564" y="255764"/>
                    <a:pt x="48475" y="253918"/>
                    <a:pt x="48513" y="251615"/>
                  </a:cubicBezTo>
                  <a:lnTo>
                    <a:pt x="48513" y="115018"/>
                  </a:lnTo>
                  <a:cubicBezTo>
                    <a:pt x="48468" y="113874"/>
                    <a:pt x="49379" y="112912"/>
                    <a:pt x="50546" y="112871"/>
                  </a:cubicBezTo>
                  <a:cubicBezTo>
                    <a:pt x="50568" y="112871"/>
                    <a:pt x="50598" y="112870"/>
                    <a:pt x="50621" y="112870"/>
                  </a:cubicBezTo>
                  <a:lnTo>
                    <a:pt x="103311" y="112870"/>
                  </a:lnTo>
                  <a:cubicBezTo>
                    <a:pt x="104485" y="112910"/>
                    <a:pt x="105418" y="113860"/>
                    <a:pt x="105418" y="115018"/>
                  </a:cubicBezTo>
                  <a:lnTo>
                    <a:pt x="105418" y="251615"/>
                  </a:lnTo>
                  <a:cubicBezTo>
                    <a:pt x="105418" y="253906"/>
                    <a:pt x="107308" y="255763"/>
                    <a:pt x="109633" y="255763"/>
                  </a:cubicBezTo>
                  <a:lnTo>
                    <a:pt x="149602" y="255763"/>
                  </a:lnTo>
                  <a:cubicBezTo>
                    <a:pt x="151928" y="255763"/>
                    <a:pt x="153818" y="253906"/>
                    <a:pt x="153818" y="251615"/>
                  </a:cubicBezTo>
                  <a:lnTo>
                    <a:pt x="153818" y="115018"/>
                  </a:lnTo>
                  <a:cubicBezTo>
                    <a:pt x="153772" y="113874"/>
                    <a:pt x="154683" y="112912"/>
                    <a:pt x="155850" y="112871"/>
                  </a:cubicBezTo>
                  <a:cubicBezTo>
                    <a:pt x="155873" y="112871"/>
                    <a:pt x="155903" y="112870"/>
                    <a:pt x="155925" y="112870"/>
                  </a:cubicBezTo>
                  <a:lnTo>
                    <a:pt x="182646" y="112870"/>
                  </a:lnTo>
                  <a:cubicBezTo>
                    <a:pt x="187140" y="112900"/>
                    <a:pt x="191559" y="111749"/>
                    <a:pt x="195443" y="109536"/>
                  </a:cubicBezTo>
                  <a:lnTo>
                    <a:pt x="212153" y="100055"/>
                  </a:lnTo>
                  <a:cubicBezTo>
                    <a:pt x="213184" y="99440"/>
                    <a:pt x="214524" y="99764"/>
                    <a:pt x="215149" y="100779"/>
                  </a:cubicBezTo>
                  <a:cubicBezTo>
                    <a:pt x="215374" y="101141"/>
                    <a:pt x="215480" y="101558"/>
                    <a:pt x="215465" y="101981"/>
                  </a:cubicBezTo>
                  <a:lnTo>
                    <a:pt x="215465" y="251615"/>
                  </a:lnTo>
                  <a:cubicBezTo>
                    <a:pt x="215502" y="253918"/>
                    <a:pt x="217414" y="255763"/>
                    <a:pt x="219755" y="255763"/>
                  </a:cubicBezTo>
                  <a:lnTo>
                    <a:pt x="259498" y="255763"/>
                  </a:lnTo>
                  <a:cubicBezTo>
                    <a:pt x="261824" y="255763"/>
                    <a:pt x="263714" y="253906"/>
                    <a:pt x="263714" y="251615"/>
                  </a:cubicBezTo>
                  <a:lnTo>
                    <a:pt x="263714" y="82276"/>
                  </a:lnTo>
                  <a:cubicBezTo>
                    <a:pt x="263714" y="79973"/>
                    <a:pt x="261839" y="78095"/>
                    <a:pt x="259498" y="78054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801682C1-D806-4205-A949-27BC524A14BE}"/>
                </a:ext>
              </a:extLst>
            </p:cNvPr>
            <p:cNvSpPr/>
            <p:nvPr/>
          </p:nvSpPr>
          <p:spPr bwMode="black">
            <a:xfrm>
              <a:off x="2450714" y="386553"/>
              <a:ext cx="54047" cy="53187"/>
            </a:xfrm>
            <a:custGeom>
              <a:avLst/>
              <a:gdLst>
                <a:gd name="connsiteX0" fmla="*/ 26723 w 54047"/>
                <a:gd name="connsiteY0" fmla="*/ 2 h 53187"/>
                <a:gd name="connsiteX1" fmla="*/ 2 w 54047"/>
                <a:gd name="connsiteY1" fmla="*/ 26891 h 53187"/>
                <a:gd name="connsiteX2" fmla="*/ 27325 w 54047"/>
                <a:gd name="connsiteY2" fmla="*/ 53186 h 53187"/>
                <a:gd name="connsiteX3" fmla="*/ 54046 w 54047"/>
                <a:gd name="connsiteY3" fmla="*/ 26373 h 53187"/>
                <a:gd name="connsiteX4" fmla="*/ 26798 w 54047"/>
                <a:gd name="connsiteY4" fmla="*/ 1 h 53187"/>
                <a:gd name="connsiteX5" fmla="*/ 26723 w 54047"/>
                <a:gd name="connsiteY5" fmla="*/ 2 h 53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47" h="53187">
                  <a:moveTo>
                    <a:pt x="26723" y="2"/>
                  </a:moveTo>
                  <a:cubicBezTo>
                    <a:pt x="11797" y="166"/>
                    <a:pt x="-164" y="12204"/>
                    <a:pt x="2" y="26891"/>
                  </a:cubicBezTo>
                  <a:cubicBezTo>
                    <a:pt x="167" y="41577"/>
                    <a:pt x="12406" y="53349"/>
                    <a:pt x="27325" y="53186"/>
                  </a:cubicBezTo>
                  <a:cubicBezTo>
                    <a:pt x="42221" y="53021"/>
                    <a:pt x="54167" y="41030"/>
                    <a:pt x="54046" y="26373"/>
                  </a:cubicBezTo>
                  <a:cubicBezTo>
                    <a:pt x="53926" y="11686"/>
                    <a:pt x="41725" y="-121"/>
                    <a:pt x="26798" y="1"/>
                  </a:cubicBezTo>
                  <a:cubicBezTo>
                    <a:pt x="26776" y="1"/>
                    <a:pt x="26746" y="1"/>
                    <a:pt x="26723" y="2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BED2AA5-5380-435B-A846-9F005D4FC94F}"/>
                </a:ext>
              </a:extLst>
            </p:cNvPr>
            <p:cNvSpPr/>
            <p:nvPr/>
          </p:nvSpPr>
          <p:spPr bwMode="black">
            <a:xfrm>
              <a:off x="781411" y="575505"/>
              <a:ext cx="346889" cy="98341"/>
            </a:xfrm>
            <a:custGeom>
              <a:avLst/>
              <a:gdLst>
                <a:gd name="connsiteX0" fmla="*/ 252173 w 346889"/>
                <a:gd name="connsiteY0" fmla="*/ 74984 h 98341"/>
                <a:gd name="connsiteX1" fmla="*/ 148149 w 346889"/>
                <a:gd name="connsiteY1" fmla="*/ 15723 h 98341"/>
                <a:gd name="connsiteX2" fmla="*/ 126621 w 346889"/>
                <a:gd name="connsiteY2" fmla="*/ 15723 h 98341"/>
                <a:gd name="connsiteX3" fmla="*/ 94330 w 346889"/>
                <a:gd name="connsiteY3" fmla="*/ 34020 h 98341"/>
                <a:gd name="connsiteX4" fmla="*/ 72802 w 346889"/>
                <a:gd name="connsiteY4" fmla="*/ 34020 h 98341"/>
                <a:gd name="connsiteX5" fmla="*/ 13262 w 346889"/>
                <a:gd name="connsiteY5" fmla="*/ 389 h 98341"/>
                <a:gd name="connsiteX6" fmla="*/ 10402 w 346889"/>
                <a:gd name="connsiteY6" fmla="*/ 389 h 98341"/>
                <a:gd name="connsiteX7" fmla="*/ 2875 w 346889"/>
                <a:gd name="connsiteY7" fmla="*/ 4833 h 98341"/>
                <a:gd name="connsiteX8" fmla="*/ 791 w 346889"/>
                <a:gd name="connsiteY8" fmla="*/ 12635 h 98341"/>
                <a:gd name="connsiteX9" fmla="*/ 2875 w 346889"/>
                <a:gd name="connsiteY9" fmla="*/ 14686 h 98341"/>
                <a:gd name="connsiteX10" fmla="*/ 73178 w 346889"/>
                <a:gd name="connsiteY10" fmla="*/ 54613 h 98341"/>
                <a:gd name="connsiteX11" fmla="*/ 94706 w 346889"/>
                <a:gd name="connsiteY11" fmla="*/ 54613 h 98341"/>
                <a:gd name="connsiteX12" fmla="*/ 126997 w 346889"/>
                <a:gd name="connsiteY12" fmla="*/ 36242 h 98341"/>
                <a:gd name="connsiteX13" fmla="*/ 148525 w 346889"/>
                <a:gd name="connsiteY13" fmla="*/ 36242 h 98341"/>
                <a:gd name="connsiteX14" fmla="*/ 252550 w 346889"/>
                <a:gd name="connsiteY14" fmla="*/ 95503 h 98341"/>
                <a:gd name="connsiteX15" fmla="*/ 274077 w 346889"/>
                <a:gd name="connsiteY15" fmla="*/ 95503 h 98341"/>
                <a:gd name="connsiteX16" fmla="*/ 344004 w 346889"/>
                <a:gd name="connsiteY16" fmla="*/ 55502 h 98341"/>
                <a:gd name="connsiteX17" fmla="*/ 346136 w 346889"/>
                <a:gd name="connsiteY17" fmla="*/ 47822 h 98341"/>
                <a:gd name="connsiteX18" fmla="*/ 344004 w 346889"/>
                <a:gd name="connsiteY18" fmla="*/ 45724 h 98341"/>
                <a:gd name="connsiteX19" fmla="*/ 336477 w 346889"/>
                <a:gd name="connsiteY19" fmla="*/ 41205 h 98341"/>
                <a:gd name="connsiteX20" fmla="*/ 333617 w 346889"/>
                <a:gd name="connsiteY20" fmla="*/ 41205 h 98341"/>
                <a:gd name="connsiteX21" fmla="*/ 274077 w 346889"/>
                <a:gd name="connsiteY21" fmla="*/ 75058 h 98341"/>
                <a:gd name="connsiteX22" fmla="*/ 252173 w 346889"/>
                <a:gd name="connsiteY22" fmla="*/ 74984 h 98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6889" h="98341">
                  <a:moveTo>
                    <a:pt x="252173" y="74984"/>
                  </a:moveTo>
                  <a:lnTo>
                    <a:pt x="148149" y="15723"/>
                  </a:lnTo>
                  <a:cubicBezTo>
                    <a:pt x="141488" y="11938"/>
                    <a:pt x="133282" y="11938"/>
                    <a:pt x="126621" y="15723"/>
                  </a:cubicBezTo>
                  <a:lnTo>
                    <a:pt x="94330" y="34020"/>
                  </a:lnTo>
                  <a:cubicBezTo>
                    <a:pt x="87686" y="37866"/>
                    <a:pt x="79445" y="37866"/>
                    <a:pt x="72802" y="34020"/>
                  </a:cubicBezTo>
                  <a:lnTo>
                    <a:pt x="13262" y="389"/>
                  </a:lnTo>
                  <a:cubicBezTo>
                    <a:pt x="12382" y="-130"/>
                    <a:pt x="11283" y="-130"/>
                    <a:pt x="10402" y="389"/>
                  </a:cubicBezTo>
                  <a:lnTo>
                    <a:pt x="2875" y="4833"/>
                  </a:lnTo>
                  <a:cubicBezTo>
                    <a:pt x="111" y="6422"/>
                    <a:pt x="-822" y="9914"/>
                    <a:pt x="791" y="12635"/>
                  </a:cubicBezTo>
                  <a:cubicBezTo>
                    <a:pt x="1295" y="13484"/>
                    <a:pt x="2013" y="14190"/>
                    <a:pt x="2875" y="14686"/>
                  </a:cubicBezTo>
                  <a:lnTo>
                    <a:pt x="73178" y="54613"/>
                  </a:lnTo>
                  <a:cubicBezTo>
                    <a:pt x="79839" y="58397"/>
                    <a:pt x="88045" y="58397"/>
                    <a:pt x="94706" y="54613"/>
                  </a:cubicBezTo>
                  <a:lnTo>
                    <a:pt x="126997" y="36242"/>
                  </a:lnTo>
                  <a:cubicBezTo>
                    <a:pt x="133658" y="32457"/>
                    <a:pt x="141864" y="32457"/>
                    <a:pt x="148525" y="36242"/>
                  </a:cubicBezTo>
                  <a:lnTo>
                    <a:pt x="252550" y="95503"/>
                  </a:lnTo>
                  <a:cubicBezTo>
                    <a:pt x="259210" y="99288"/>
                    <a:pt x="267417" y="99288"/>
                    <a:pt x="274077" y="95503"/>
                  </a:cubicBezTo>
                  <a:lnTo>
                    <a:pt x="344004" y="55502"/>
                  </a:lnTo>
                  <a:cubicBezTo>
                    <a:pt x="346748" y="53960"/>
                    <a:pt x="347702" y="50522"/>
                    <a:pt x="346136" y="47822"/>
                  </a:cubicBezTo>
                  <a:cubicBezTo>
                    <a:pt x="345629" y="46947"/>
                    <a:pt x="344892" y="46223"/>
                    <a:pt x="344004" y="45724"/>
                  </a:cubicBezTo>
                  <a:lnTo>
                    <a:pt x="336477" y="41205"/>
                  </a:lnTo>
                  <a:cubicBezTo>
                    <a:pt x="335596" y="40686"/>
                    <a:pt x="334498" y="40686"/>
                    <a:pt x="333617" y="41205"/>
                  </a:cubicBezTo>
                  <a:lnTo>
                    <a:pt x="274077" y="75058"/>
                  </a:lnTo>
                  <a:cubicBezTo>
                    <a:pt x="267308" y="78964"/>
                    <a:pt x="258915" y="78935"/>
                    <a:pt x="252173" y="74984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34BD8C1-8594-4179-AFAE-CBE8084E246F}"/>
                </a:ext>
              </a:extLst>
            </p:cNvPr>
            <p:cNvSpPr/>
            <p:nvPr/>
          </p:nvSpPr>
          <p:spPr bwMode="black">
            <a:xfrm>
              <a:off x="781068" y="534763"/>
              <a:ext cx="490689" cy="98489"/>
            </a:xfrm>
            <a:custGeom>
              <a:avLst/>
              <a:gdLst>
                <a:gd name="connsiteX0" fmla="*/ 477051 w 490689"/>
                <a:gd name="connsiteY0" fmla="*/ 41131 h 98489"/>
                <a:gd name="connsiteX1" fmla="*/ 417586 w 490689"/>
                <a:gd name="connsiteY1" fmla="*/ 74910 h 98489"/>
                <a:gd name="connsiteX2" fmla="*/ 395983 w 490689"/>
                <a:gd name="connsiteY2" fmla="*/ 74910 h 98489"/>
                <a:gd name="connsiteX3" fmla="*/ 336444 w 490689"/>
                <a:gd name="connsiteY3" fmla="*/ 41131 h 98489"/>
                <a:gd name="connsiteX4" fmla="*/ 333584 w 490689"/>
                <a:gd name="connsiteY4" fmla="*/ 41131 h 98489"/>
                <a:gd name="connsiteX5" fmla="*/ 274044 w 490689"/>
                <a:gd name="connsiteY5" fmla="*/ 74910 h 98489"/>
                <a:gd name="connsiteX6" fmla="*/ 252517 w 490689"/>
                <a:gd name="connsiteY6" fmla="*/ 74910 h 98489"/>
                <a:gd name="connsiteX7" fmla="*/ 148492 w 490689"/>
                <a:gd name="connsiteY7" fmla="*/ 15649 h 98489"/>
                <a:gd name="connsiteX8" fmla="*/ 126964 w 490689"/>
                <a:gd name="connsiteY8" fmla="*/ 15649 h 98489"/>
                <a:gd name="connsiteX9" fmla="*/ 94673 w 490689"/>
                <a:gd name="connsiteY9" fmla="*/ 33946 h 98489"/>
                <a:gd name="connsiteX10" fmla="*/ 73145 w 490689"/>
                <a:gd name="connsiteY10" fmla="*/ 33946 h 98489"/>
                <a:gd name="connsiteX11" fmla="*/ 13606 w 490689"/>
                <a:gd name="connsiteY11" fmla="*/ 389 h 98489"/>
                <a:gd name="connsiteX12" fmla="*/ 10745 w 490689"/>
                <a:gd name="connsiteY12" fmla="*/ 389 h 98489"/>
                <a:gd name="connsiteX13" fmla="*/ 3218 w 490689"/>
                <a:gd name="connsiteY13" fmla="*/ 4833 h 98489"/>
                <a:gd name="connsiteX14" fmla="*/ 578 w 490689"/>
                <a:gd name="connsiteY14" fmla="*/ 12360 h 98489"/>
                <a:gd name="connsiteX15" fmla="*/ 2842 w 490689"/>
                <a:gd name="connsiteY15" fmla="*/ 14760 h 98489"/>
                <a:gd name="connsiteX16" fmla="*/ 73145 w 490689"/>
                <a:gd name="connsiteY16" fmla="*/ 54687 h 98489"/>
                <a:gd name="connsiteX17" fmla="*/ 94673 w 490689"/>
                <a:gd name="connsiteY17" fmla="*/ 54687 h 98489"/>
                <a:gd name="connsiteX18" fmla="*/ 126964 w 490689"/>
                <a:gd name="connsiteY18" fmla="*/ 36390 h 98489"/>
                <a:gd name="connsiteX19" fmla="*/ 148492 w 490689"/>
                <a:gd name="connsiteY19" fmla="*/ 36390 h 98489"/>
                <a:gd name="connsiteX20" fmla="*/ 252517 w 490689"/>
                <a:gd name="connsiteY20" fmla="*/ 95651 h 98489"/>
                <a:gd name="connsiteX21" fmla="*/ 274044 w 490689"/>
                <a:gd name="connsiteY21" fmla="*/ 95651 h 98489"/>
                <a:gd name="connsiteX22" fmla="*/ 333584 w 490689"/>
                <a:gd name="connsiteY22" fmla="*/ 61798 h 98489"/>
                <a:gd name="connsiteX23" fmla="*/ 336444 w 490689"/>
                <a:gd name="connsiteY23" fmla="*/ 61798 h 98489"/>
                <a:gd name="connsiteX24" fmla="*/ 395983 w 490689"/>
                <a:gd name="connsiteY24" fmla="*/ 95651 h 98489"/>
                <a:gd name="connsiteX25" fmla="*/ 417586 w 490689"/>
                <a:gd name="connsiteY25" fmla="*/ 95651 h 98489"/>
                <a:gd name="connsiteX26" fmla="*/ 487814 w 490689"/>
                <a:gd name="connsiteY26" fmla="*/ 55724 h 98489"/>
                <a:gd name="connsiteX27" fmla="*/ 489898 w 490689"/>
                <a:gd name="connsiteY27" fmla="*/ 47922 h 98489"/>
                <a:gd name="connsiteX28" fmla="*/ 487814 w 490689"/>
                <a:gd name="connsiteY28" fmla="*/ 45872 h 98489"/>
                <a:gd name="connsiteX29" fmla="*/ 480287 w 490689"/>
                <a:gd name="connsiteY29" fmla="*/ 41427 h 98489"/>
                <a:gd name="connsiteX30" fmla="*/ 477051 w 490689"/>
                <a:gd name="connsiteY30" fmla="*/ 41131 h 9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90689" h="98489">
                  <a:moveTo>
                    <a:pt x="477051" y="41131"/>
                  </a:moveTo>
                  <a:lnTo>
                    <a:pt x="417586" y="74910"/>
                  </a:lnTo>
                  <a:cubicBezTo>
                    <a:pt x="410915" y="78754"/>
                    <a:pt x="402655" y="78754"/>
                    <a:pt x="395983" y="74910"/>
                  </a:cubicBezTo>
                  <a:lnTo>
                    <a:pt x="336444" y="41131"/>
                  </a:lnTo>
                  <a:cubicBezTo>
                    <a:pt x="335563" y="40612"/>
                    <a:pt x="334464" y="40612"/>
                    <a:pt x="333584" y="41131"/>
                  </a:cubicBezTo>
                  <a:lnTo>
                    <a:pt x="274044" y="74910"/>
                  </a:lnTo>
                  <a:cubicBezTo>
                    <a:pt x="267401" y="78757"/>
                    <a:pt x="259160" y="78757"/>
                    <a:pt x="252517" y="74910"/>
                  </a:cubicBezTo>
                  <a:lnTo>
                    <a:pt x="148492" y="15649"/>
                  </a:lnTo>
                  <a:cubicBezTo>
                    <a:pt x="141831" y="11864"/>
                    <a:pt x="133625" y="11864"/>
                    <a:pt x="126964" y="15649"/>
                  </a:cubicBezTo>
                  <a:lnTo>
                    <a:pt x="94673" y="33946"/>
                  </a:lnTo>
                  <a:cubicBezTo>
                    <a:pt x="88012" y="37730"/>
                    <a:pt x="79806" y="37730"/>
                    <a:pt x="73145" y="33946"/>
                  </a:cubicBezTo>
                  <a:lnTo>
                    <a:pt x="13606" y="389"/>
                  </a:lnTo>
                  <a:cubicBezTo>
                    <a:pt x="12725" y="-130"/>
                    <a:pt x="11626" y="-130"/>
                    <a:pt x="10745" y="389"/>
                  </a:cubicBezTo>
                  <a:lnTo>
                    <a:pt x="3218" y="4833"/>
                  </a:lnTo>
                  <a:cubicBezTo>
                    <a:pt x="377" y="6194"/>
                    <a:pt x="-804" y="9564"/>
                    <a:pt x="578" y="12360"/>
                  </a:cubicBezTo>
                  <a:cubicBezTo>
                    <a:pt x="1074" y="13363"/>
                    <a:pt x="1862" y="14198"/>
                    <a:pt x="2842" y="14760"/>
                  </a:cubicBezTo>
                  <a:lnTo>
                    <a:pt x="73145" y="54687"/>
                  </a:lnTo>
                  <a:cubicBezTo>
                    <a:pt x="79806" y="58471"/>
                    <a:pt x="88012" y="58471"/>
                    <a:pt x="94673" y="54687"/>
                  </a:cubicBezTo>
                  <a:lnTo>
                    <a:pt x="126964" y="36390"/>
                  </a:lnTo>
                  <a:cubicBezTo>
                    <a:pt x="133625" y="32605"/>
                    <a:pt x="141831" y="32605"/>
                    <a:pt x="148492" y="36390"/>
                  </a:cubicBezTo>
                  <a:lnTo>
                    <a:pt x="252517" y="95651"/>
                  </a:lnTo>
                  <a:cubicBezTo>
                    <a:pt x="259177" y="99436"/>
                    <a:pt x="267383" y="99436"/>
                    <a:pt x="274044" y="95651"/>
                  </a:cubicBezTo>
                  <a:lnTo>
                    <a:pt x="333584" y="61798"/>
                  </a:lnTo>
                  <a:cubicBezTo>
                    <a:pt x="334464" y="61280"/>
                    <a:pt x="335563" y="61280"/>
                    <a:pt x="336444" y="61798"/>
                  </a:cubicBezTo>
                  <a:lnTo>
                    <a:pt x="395983" y="95651"/>
                  </a:lnTo>
                  <a:cubicBezTo>
                    <a:pt x="402671" y="99434"/>
                    <a:pt x="410898" y="99434"/>
                    <a:pt x="417586" y="95651"/>
                  </a:cubicBezTo>
                  <a:lnTo>
                    <a:pt x="487814" y="55724"/>
                  </a:lnTo>
                  <a:cubicBezTo>
                    <a:pt x="490579" y="54136"/>
                    <a:pt x="491512" y="50643"/>
                    <a:pt x="489898" y="47922"/>
                  </a:cubicBezTo>
                  <a:cubicBezTo>
                    <a:pt x="489394" y="47073"/>
                    <a:pt x="488677" y="46367"/>
                    <a:pt x="487814" y="45872"/>
                  </a:cubicBezTo>
                  <a:lnTo>
                    <a:pt x="480287" y="41427"/>
                  </a:lnTo>
                  <a:cubicBezTo>
                    <a:pt x="479367" y="40696"/>
                    <a:pt x="478092" y="40579"/>
                    <a:pt x="477051" y="41131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Vapaamuotoinen: Muoto 20">
              <a:extLst>
                <a:ext uri="{FF2B5EF4-FFF2-40B4-BE49-F238E27FC236}">
                  <a16:creationId xmlns:a16="http://schemas.microsoft.com/office/drawing/2014/main" id="{05BAEF14-C6F6-47EC-809B-FE782F085444}"/>
                </a:ext>
              </a:extLst>
            </p:cNvPr>
            <p:cNvSpPr/>
            <p:nvPr/>
          </p:nvSpPr>
          <p:spPr bwMode="black">
            <a:xfrm>
              <a:off x="781025" y="364308"/>
              <a:ext cx="490742" cy="228054"/>
            </a:xfrm>
            <a:custGeom>
              <a:avLst/>
              <a:gdLst>
                <a:gd name="connsiteX0" fmla="*/ 396027 w 490742"/>
                <a:gd name="connsiteY0" fmla="*/ 204623 h 228054"/>
                <a:gd name="connsiteX1" fmla="*/ 234645 w 490742"/>
                <a:gd name="connsiteY1" fmla="*/ 112916 h 228054"/>
                <a:gd name="connsiteX2" fmla="*/ 232818 w 490742"/>
                <a:gd name="connsiteY2" fmla="*/ 106566 h 228054"/>
                <a:gd name="connsiteX3" fmla="*/ 234645 w 490742"/>
                <a:gd name="connsiteY3" fmla="*/ 104768 h 228054"/>
                <a:gd name="connsiteX4" fmla="*/ 234645 w 490742"/>
                <a:gd name="connsiteY4" fmla="*/ 104768 h 228054"/>
                <a:gd name="connsiteX5" fmla="*/ 256173 w 490742"/>
                <a:gd name="connsiteY5" fmla="*/ 104768 h 228054"/>
                <a:gd name="connsiteX6" fmla="*/ 396027 w 490742"/>
                <a:gd name="connsiteY6" fmla="*/ 184252 h 228054"/>
                <a:gd name="connsiteX7" fmla="*/ 417630 w 490742"/>
                <a:gd name="connsiteY7" fmla="*/ 184252 h 228054"/>
                <a:gd name="connsiteX8" fmla="*/ 487858 w 490742"/>
                <a:gd name="connsiteY8" fmla="*/ 144324 h 228054"/>
                <a:gd name="connsiteX9" fmla="*/ 489989 w 490742"/>
                <a:gd name="connsiteY9" fmla="*/ 136644 h 228054"/>
                <a:gd name="connsiteX10" fmla="*/ 487858 w 490742"/>
                <a:gd name="connsiteY10" fmla="*/ 134546 h 228054"/>
                <a:gd name="connsiteX11" fmla="*/ 255947 w 490742"/>
                <a:gd name="connsiteY11" fmla="*/ 2838 h 228054"/>
                <a:gd name="connsiteX12" fmla="*/ 234419 w 490742"/>
                <a:gd name="connsiteY12" fmla="*/ 2838 h 228054"/>
                <a:gd name="connsiteX13" fmla="*/ 2885 w 490742"/>
                <a:gd name="connsiteY13" fmla="*/ 134546 h 228054"/>
                <a:gd name="connsiteX14" fmla="*/ 754 w 490742"/>
                <a:gd name="connsiteY14" fmla="*/ 142227 h 228054"/>
                <a:gd name="connsiteX15" fmla="*/ 2885 w 490742"/>
                <a:gd name="connsiteY15" fmla="*/ 144324 h 228054"/>
                <a:gd name="connsiteX16" fmla="*/ 73188 w 490742"/>
                <a:gd name="connsiteY16" fmla="*/ 184252 h 228054"/>
                <a:gd name="connsiteX17" fmla="*/ 94716 w 490742"/>
                <a:gd name="connsiteY17" fmla="*/ 184252 h 228054"/>
                <a:gd name="connsiteX18" fmla="*/ 127007 w 490742"/>
                <a:gd name="connsiteY18" fmla="*/ 165955 h 228054"/>
                <a:gd name="connsiteX19" fmla="*/ 148535 w 490742"/>
                <a:gd name="connsiteY19" fmla="*/ 165955 h 228054"/>
                <a:gd name="connsiteX20" fmla="*/ 252560 w 490742"/>
                <a:gd name="connsiteY20" fmla="*/ 225216 h 228054"/>
                <a:gd name="connsiteX21" fmla="*/ 274087 w 490742"/>
                <a:gd name="connsiteY21" fmla="*/ 225216 h 228054"/>
                <a:gd name="connsiteX22" fmla="*/ 333627 w 490742"/>
                <a:gd name="connsiteY22" fmla="*/ 191437 h 228054"/>
                <a:gd name="connsiteX23" fmla="*/ 336487 w 490742"/>
                <a:gd name="connsiteY23" fmla="*/ 191437 h 228054"/>
                <a:gd name="connsiteX24" fmla="*/ 396027 w 490742"/>
                <a:gd name="connsiteY24" fmla="*/ 225216 h 228054"/>
                <a:gd name="connsiteX25" fmla="*/ 417630 w 490742"/>
                <a:gd name="connsiteY25" fmla="*/ 225216 h 228054"/>
                <a:gd name="connsiteX26" fmla="*/ 487858 w 490742"/>
                <a:gd name="connsiteY26" fmla="*/ 185215 h 228054"/>
                <a:gd name="connsiteX27" fmla="*/ 489989 w 490742"/>
                <a:gd name="connsiteY27" fmla="*/ 177534 h 228054"/>
                <a:gd name="connsiteX28" fmla="*/ 487858 w 490742"/>
                <a:gd name="connsiteY28" fmla="*/ 175436 h 228054"/>
                <a:gd name="connsiteX29" fmla="*/ 480331 w 490742"/>
                <a:gd name="connsiteY29" fmla="*/ 170918 h 228054"/>
                <a:gd name="connsiteX30" fmla="*/ 477395 w 490742"/>
                <a:gd name="connsiteY30" fmla="*/ 170918 h 228054"/>
                <a:gd name="connsiteX31" fmla="*/ 417931 w 490742"/>
                <a:gd name="connsiteY31" fmla="*/ 204697 h 228054"/>
                <a:gd name="connsiteX32" fmla="*/ 396027 w 490742"/>
                <a:gd name="connsiteY32" fmla="*/ 204623 h 22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90742" h="228054">
                  <a:moveTo>
                    <a:pt x="396027" y="204623"/>
                  </a:moveTo>
                  <a:lnTo>
                    <a:pt x="234645" y="112916"/>
                  </a:lnTo>
                  <a:cubicBezTo>
                    <a:pt x="232359" y="111659"/>
                    <a:pt x="231541" y="108816"/>
                    <a:pt x="232818" y="106566"/>
                  </a:cubicBezTo>
                  <a:cubicBezTo>
                    <a:pt x="233246" y="105811"/>
                    <a:pt x="233879" y="105189"/>
                    <a:pt x="234645" y="104768"/>
                  </a:cubicBezTo>
                  <a:lnTo>
                    <a:pt x="234645" y="104768"/>
                  </a:lnTo>
                  <a:cubicBezTo>
                    <a:pt x="241306" y="100983"/>
                    <a:pt x="249512" y="100983"/>
                    <a:pt x="256173" y="104768"/>
                  </a:cubicBezTo>
                  <a:lnTo>
                    <a:pt x="396027" y="184252"/>
                  </a:lnTo>
                  <a:cubicBezTo>
                    <a:pt x="402715" y="188034"/>
                    <a:pt x="410942" y="188034"/>
                    <a:pt x="417630" y="184252"/>
                  </a:cubicBezTo>
                  <a:lnTo>
                    <a:pt x="487858" y="144324"/>
                  </a:lnTo>
                  <a:cubicBezTo>
                    <a:pt x="490601" y="142783"/>
                    <a:pt x="491556" y="139344"/>
                    <a:pt x="489989" y="136644"/>
                  </a:cubicBezTo>
                  <a:cubicBezTo>
                    <a:pt x="489482" y="135770"/>
                    <a:pt x="488746" y="135046"/>
                    <a:pt x="487858" y="134546"/>
                  </a:cubicBezTo>
                  <a:lnTo>
                    <a:pt x="255947" y="2838"/>
                  </a:lnTo>
                  <a:cubicBezTo>
                    <a:pt x="249286" y="-946"/>
                    <a:pt x="241080" y="-946"/>
                    <a:pt x="234419" y="2838"/>
                  </a:cubicBezTo>
                  <a:lnTo>
                    <a:pt x="2885" y="134546"/>
                  </a:lnTo>
                  <a:cubicBezTo>
                    <a:pt x="141" y="136088"/>
                    <a:pt x="-813" y="139526"/>
                    <a:pt x="754" y="142227"/>
                  </a:cubicBezTo>
                  <a:cubicBezTo>
                    <a:pt x="1261" y="143101"/>
                    <a:pt x="1997" y="143825"/>
                    <a:pt x="2885" y="144324"/>
                  </a:cubicBezTo>
                  <a:lnTo>
                    <a:pt x="73188" y="184252"/>
                  </a:lnTo>
                  <a:cubicBezTo>
                    <a:pt x="79849" y="188036"/>
                    <a:pt x="88055" y="188036"/>
                    <a:pt x="94716" y="184252"/>
                  </a:cubicBezTo>
                  <a:lnTo>
                    <a:pt x="127007" y="165955"/>
                  </a:lnTo>
                  <a:cubicBezTo>
                    <a:pt x="133651" y="162108"/>
                    <a:pt x="141892" y="162108"/>
                    <a:pt x="148535" y="165955"/>
                  </a:cubicBezTo>
                  <a:lnTo>
                    <a:pt x="252560" y="225216"/>
                  </a:lnTo>
                  <a:cubicBezTo>
                    <a:pt x="259221" y="229000"/>
                    <a:pt x="267427" y="229000"/>
                    <a:pt x="274087" y="225216"/>
                  </a:cubicBezTo>
                  <a:lnTo>
                    <a:pt x="333627" y="191437"/>
                  </a:lnTo>
                  <a:cubicBezTo>
                    <a:pt x="334508" y="190918"/>
                    <a:pt x="335607" y="190918"/>
                    <a:pt x="336487" y="191437"/>
                  </a:cubicBezTo>
                  <a:lnTo>
                    <a:pt x="396027" y="225216"/>
                  </a:lnTo>
                  <a:cubicBezTo>
                    <a:pt x="402715" y="228998"/>
                    <a:pt x="410942" y="228998"/>
                    <a:pt x="417630" y="225216"/>
                  </a:cubicBezTo>
                  <a:lnTo>
                    <a:pt x="487858" y="185215"/>
                  </a:lnTo>
                  <a:cubicBezTo>
                    <a:pt x="490601" y="183673"/>
                    <a:pt x="491556" y="180234"/>
                    <a:pt x="489989" y="177534"/>
                  </a:cubicBezTo>
                  <a:cubicBezTo>
                    <a:pt x="489482" y="176660"/>
                    <a:pt x="488746" y="175936"/>
                    <a:pt x="487858" y="175436"/>
                  </a:cubicBezTo>
                  <a:lnTo>
                    <a:pt x="480331" y="170918"/>
                  </a:lnTo>
                  <a:cubicBezTo>
                    <a:pt x="479415" y="170430"/>
                    <a:pt x="478311" y="170430"/>
                    <a:pt x="477395" y="170918"/>
                  </a:cubicBezTo>
                  <a:lnTo>
                    <a:pt x="417931" y="204697"/>
                  </a:lnTo>
                  <a:cubicBezTo>
                    <a:pt x="411153" y="208571"/>
                    <a:pt x="402778" y="208543"/>
                    <a:pt x="396027" y="20462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8153746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10_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A9A6BD5C-7970-4D1E-981C-A167108B0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4400" y="-46800"/>
            <a:ext cx="12192000" cy="6858000"/>
          </a:xfrm>
          <a:prstGeom prst="rect">
            <a:avLst/>
          </a:prstGeom>
        </p:spPr>
      </p:pic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16A0243-FEB4-487C-B5F4-5C9E4544F571}" type="datetime1">
              <a:rPr lang="fi-FI" smtClean="0"/>
              <a:t>14.10.2025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5988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rgbClr val="FFFFFF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5988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rgbClr val="FFFFFF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007883"/>
      </p:ext>
    </p:extLst>
  </p:cSld>
  <p:clrMapOvr>
    <a:masterClrMapping/>
  </p:clrMapOvr>
  <p:hf hdr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10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504877A2-C69F-4D26-B984-9962C9290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00" y="-46800"/>
            <a:ext cx="12192000" cy="6858000"/>
          </a:xfrm>
          <a:prstGeom prst="rect">
            <a:avLst/>
          </a:prstGeom>
        </p:spPr>
      </p:pic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16A0243-FEB4-487C-B5F4-5C9E4544F571}" type="datetime1">
              <a:rPr lang="fi-FI" smtClean="0"/>
              <a:t>14.10.2025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5988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5988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54097"/>
      </p:ext>
    </p:extLst>
  </p:cSld>
  <p:clrMapOvr>
    <a:masterClrMapping/>
  </p:clrMapOvr>
  <p:hf hdr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1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9360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9360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16A0243-FEB4-487C-B5F4-5C9E4544F571}" type="datetime1">
              <a:rPr lang="fi-FI" smtClean="0"/>
              <a:t>14.10.2025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grpSp>
        <p:nvGrpSpPr>
          <p:cNvPr id="5" name="Kuva 9" descr="Fintraffic logo">
            <a:extLst>
              <a:ext uri="{FF2B5EF4-FFF2-40B4-BE49-F238E27FC236}">
                <a16:creationId xmlns:a16="http://schemas.microsoft.com/office/drawing/2014/main" id="{70F3C1A4-3115-48F0-AF97-578D0D378A71}"/>
              </a:ext>
            </a:extLst>
          </p:cNvPr>
          <p:cNvGrpSpPr/>
          <p:nvPr/>
        </p:nvGrpSpPr>
        <p:grpSpPr bwMode="black">
          <a:xfrm>
            <a:off x="781050" y="364332"/>
            <a:ext cx="1896835" cy="311121"/>
            <a:chOff x="781050" y="364332"/>
            <a:chExt cx="1896835" cy="311121"/>
          </a:xfrm>
        </p:grpSpPr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0C2F7AC3-3ED8-40B7-9749-8F67273F6D17}"/>
                </a:ext>
              </a:extLst>
            </p:cNvPr>
            <p:cNvSpPr/>
            <p:nvPr/>
          </p:nvSpPr>
          <p:spPr bwMode="black">
            <a:xfrm>
              <a:off x="1399177" y="393369"/>
              <a:ext cx="158220" cy="239118"/>
            </a:xfrm>
            <a:custGeom>
              <a:avLst/>
              <a:gdLst>
                <a:gd name="connsiteX0" fmla="*/ 154005 w 158220"/>
                <a:gd name="connsiteY0" fmla="*/ 0 h 239118"/>
                <a:gd name="connsiteX1" fmla="*/ 4290 w 158220"/>
                <a:gd name="connsiteY1" fmla="*/ 0 h 239118"/>
                <a:gd name="connsiteX2" fmla="*/ 0 w 158220"/>
                <a:gd name="connsiteY2" fmla="*/ 4222 h 239118"/>
                <a:gd name="connsiteX3" fmla="*/ 0 w 158220"/>
                <a:gd name="connsiteY3" fmla="*/ 234970 h 239118"/>
                <a:gd name="connsiteX4" fmla="*/ 4290 w 158220"/>
                <a:gd name="connsiteY4" fmla="*/ 239119 h 239118"/>
                <a:gd name="connsiteX5" fmla="*/ 45840 w 158220"/>
                <a:gd name="connsiteY5" fmla="*/ 239119 h 239118"/>
                <a:gd name="connsiteX6" fmla="*/ 50055 w 158220"/>
                <a:gd name="connsiteY6" fmla="*/ 234970 h 239118"/>
                <a:gd name="connsiteX7" fmla="*/ 50055 w 158220"/>
                <a:gd name="connsiteY7" fmla="*/ 143486 h 239118"/>
                <a:gd name="connsiteX8" fmla="*/ 52238 w 158220"/>
                <a:gd name="connsiteY8" fmla="*/ 141412 h 239118"/>
                <a:gd name="connsiteX9" fmla="*/ 142112 w 158220"/>
                <a:gd name="connsiteY9" fmla="*/ 141412 h 239118"/>
                <a:gd name="connsiteX10" fmla="*/ 146327 w 158220"/>
                <a:gd name="connsiteY10" fmla="*/ 137264 h 239118"/>
                <a:gd name="connsiteX11" fmla="*/ 146327 w 158220"/>
                <a:gd name="connsiteY11" fmla="*/ 105855 h 239118"/>
                <a:gd name="connsiteX12" fmla="*/ 142112 w 158220"/>
                <a:gd name="connsiteY12" fmla="*/ 101707 h 239118"/>
                <a:gd name="connsiteX13" fmla="*/ 52238 w 158220"/>
                <a:gd name="connsiteY13" fmla="*/ 101707 h 239118"/>
                <a:gd name="connsiteX14" fmla="*/ 50055 w 158220"/>
                <a:gd name="connsiteY14" fmla="*/ 99633 h 239118"/>
                <a:gd name="connsiteX15" fmla="*/ 50055 w 158220"/>
                <a:gd name="connsiteY15" fmla="*/ 42001 h 239118"/>
                <a:gd name="connsiteX16" fmla="*/ 52238 w 158220"/>
                <a:gd name="connsiteY16" fmla="*/ 39927 h 239118"/>
                <a:gd name="connsiteX17" fmla="*/ 154005 w 158220"/>
                <a:gd name="connsiteY17" fmla="*/ 39927 h 239118"/>
                <a:gd name="connsiteX18" fmla="*/ 158220 w 158220"/>
                <a:gd name="connsiteY18" fmla="*/ 35779 h 239118"/>
                <a:gd name="connsiteX19" fmla="*/ 158220 w 158220"/>
                <a:gd name="connsiteY19" fmla="*/ 4222 h 239118"/>
                <a:gd name="connsiteX20" fmla="*/ 154005 w 158220"/>
                <a:gd name="connsiteY20" fmla="*/ 0 h 23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8220" h="239118">
                  <a:moveTo>
                    <a:pt x="154005" y="0"/>
                  </a:moveTo>
                  <a:lnTo>
                    <a:pt x="4290" y="0"/>
                  </a:lnTo>
                  <a:cubicBezTo>
                    <a:pt x="1937" y="40"/>
                    <a:pt x="40" y="1907"/>
                    <a:pt x="0" y="4222"/>
                  </a:cubicBezTo>
                  <a:lnTo>
                    <a:pt x="0" y="234970"/>
                  </a:lnTo>
                  <a:cubicBezTo>
                    <a:pt x="41" y="237273"/>
                    <a:pt x="1950" y="239119"/>
                    <a:pt x="4290" y="239119"/>
                  </a:cubicBezTo>
                  <a:lnTo>
                    <a:pt x="45840" y="239119"/>
                  </a:lnTo>
                  <a:cubicBezTo>
                    <a:pt x="48168" y="239119"/>
                    <a:pt x="50055" y="237262"/>
                    <a:pt x="50055" y="234970"/>
                  </a:cubicBezTo>
                  <a:lnTo>
                    <a:pt x="50055" y="143486"/>
                  </a:lnTo>
                  <a:cubicBezTo>
                    <a:pt x="50096" y="142329"/>
                    <a:pt x="51062" y="141411"/>
                    <a:pt x="52238" y="141412"/>
                  </a:cubicBezTo>
                  <a:lnTo>
                    <a:pt x="142112" y="141412"/>
                  </a:lnTo>
                  <a:cubicBezTo>
                    <a:pt x="144438" y="141412"/>
                    <a:pt x="146327" y="139555"/>
                    <a:pt x="146327" y="137264"/>
                  </a:cubicBezTo>
                  <a:lnTo>
                    <a:pt x="146327" y="105855"/>
                  </a:lnTo>
                  <a:cubicBezTo>
                    <a:pt x="146327" y="103564"/>
                    <a:pt x="144438" y="101707"/>
                    <a:pt x="142112" y="101707"/>
                  </a:cubicBezTo>
                  <a:lnTo>
                    <a:pt x="52238" y="101707"/>
                  </a:lnTo>
                  <a:cubicBezTo>
                    <a:pt x="51062" y="101708"/>
                    <a:pt x="50096" y="100790"/>
                    <a:pt x="50055" y="99633"/>
                  </a:cubicBezTo>
                  <a:lnTo>
                    <a:pt x="50055" y="42001"/>
                  </a:lnTo>
                  <a:cubicBezTo>
                    <a:pt x="50096" y="40844"/>
                    <a:pt x="51062" y="39927"/>
                    <a:pt x="52238" y="39927"/>
                  </a:cubicBezTo>
                  <a:lnTo>
                    <a:pt x="154005" y="39927"/>
                  </a:lnTo>
                  <a:cubicBezTo>
                    <a:pt x="156331" y="39927"/>
                    <a:pt x="158220" y="38070"/>
                    <a:pt x="158220" y="35779"/>
                  </a:cubicBezTo>
                  <a:lnTo>
                    <a:pt x="158220" y="4222"/>
                  </a:lnTo>
                  <a:cubicBezTo>
                    <a:pt x="158220" y="1919"/>
                    <a:pt x="156346" y="40"/>
                    <a:pt x="154005" y="0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Vapaamuotoinen: Muoto 8">
              <a:extLst>
                <a:ext uri="{FF2B5EF4-FFF2-40B4-BE49-F238E27FC236}">
                  <a16:creationId xmlns:a16="http://schemas.microsoft.com/office/drawing/2014/main" id="{1CDBC2A9-BA06-4873-A698-3D9E906277EC}"/>
                </a:ext>
              </a:extLst>
            </p:cNvPr>
            <p:cNvSpPr/>
            <p:nvPr/>
          </p:nvSpPr>
          <p:spPr bwMode="black">
            <a:xfrm>
              <a:off x="1655551" y="451467"/>
              <a:ext cx="155293" cy="181022"/>
            </a:xfrm>
            <a:custGeom>
              <a:avLst/>
              <a:gdLst>
                <a:gd name="connsiteX0" fmla="*/ 98756 w 155293"/>
                <a:gd name="connsiteY0" fmla="*/ 53 h 181022"/>
                <a:gd name="connsiteX1" fmla="*/ 48851 w 155293"/>
                <a:gd name="connsiteY1" fmla="*/ 31906 h 181022"/>
                <a:gd name="connsiteX2" fmla="*/ 46141 w 155293"/>
                <a:gd name="connsiteY2" fmla="*/ 33123 h 181022"/>
                <a:gd name="connsiteX3" fmla="*/ 45087 w 155293"/>
                <a:gd name="connsiteY3" fmla="*/ 32276 h 181022"/>
                <a:gd name="connsiteX4" fmla="*/ 29431 w 155293"/>
                <a:gd name="connsiteY4" fmla="*/ 6424 h 181022"/>
                <a:gd name="connsiteX5" fmla="*/ 23936 w 155293"/>
                <a:gd name="connsiteY5" fmla="*/ 3312 h 181022"/>
                <a:gd name="connsiteX6" fmla="*/ 4215 w 155293"/>
                <a:gd name="connsiteY6" fmla="*/ 3312 h 181022"/>
                <a:gd name="connsiteX7" fmla="*/ 0 w 155293"/>
                <a:gd name="connsiteY7" fmla="*/ 7535 h 181022"/>
                <a:gd name="connsiteX8" fmla="*/ 0 w 155293"/>
                <a:gd name="connsiteY8" fmla="*/ 176873 h 181022"/>
                <a:gd name="connsiteX9" fmla="*/ 4215 w 155293"/>
                <a:gd name="connsiteY9" fmla="*/ 181022 h 181022"/>
                <a:gd name="connsiteX10" fmla="*/ 43808 w 155293"/>
                <a:gd name="connsiteY10" fmla="*/ 181022 h 181022"/>
                <a:gd name="connsiteX11" fmla="*/ 48098 w 155293"/>
                <a:gd name="connsiteY11" fmla="*/ 176948 h 181022"/>
                <a:gd name="connsiteX12" fmla="*/ 48098 w 155293"/>
                <a:gd name="connsiteY12" fmla="*/ 176873 h 181022"/>
                <a:gd name="connsiteX13" fmla="*/ 48098 w 155293"/>
                <a:gd name="connsiteY13" fmla="*/ 80574 h 181022"/>
                <a:gd name="connsiteX14" fmla="*/ 78207 w 155293"/>
                <a:gd name="connsiteY14" fmla="*/ 38795 h 181022"/>
                <a:gd name="connsiteX15" fmla="*/ 107111 w 155293"/>
                <a:gd name="connsiteY15" fmla="*/ 80130 h 181022"/>
                <a:gd name="connsiteX16" fmla="*/ 107111 w 155293"/>
                <a:gd name="connsiteY16" fmla="*/ 176873 h 181022"/>
                <a:gd name="connsiteX17" fmla="*/ 111326 w 155293"/>
                <a:gd name="connsiteY17" fmla="*/ 181022 h 181022"/>
                <a:gd name="connsiteX18" fmla="*/ 151069 w 155293"/>
                <a:gd name="connsiteY18" fmla="*/ 181022 h 181022"/>
                <a:gd name="connsiteX19" fmla="*/ 155285 w 155293"/>
                <a:gd name="connsiteY19" fmla="*/ 176873 h 181022"/>
                <a:gd name="connsiteX20" fmla="*/ 155285 w 155293"/>
                <a:gd name="connsiteY20" fmla="*/ 66277 h 181022"/>
                <a:gd name="connsiteX21" fmla="*/ 98756 w 155293"/>
                <a:gd name="connsiteY21" fmla="*/ 53 h 181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5293" h="181022">
                  <a:moveTo>
                    <a:pt x="98756" y="53"/>
                  </a:moveTo>
                  <a:cubicBezTo>
                    <a:pt x="76912" y="-931"/>
                    <a:pt x="56845" y="11874"/>
                    <a:pt x="48851" y="31906"/>
                  </a:cubicBezTo>
                  <a:cubicBezTo>
                    <a:pt x="48445" y="32979"/>
                    <a:pt x="47233" y="33524"/>
                    <a:pt x="46141" y="33123"/>
                  </a:cubicBezTo>
                  <a:cubicBezTo>
                    <a:pt x="45705" y="32963"/>
                    <a:pt x="45336" y="32665"/>
                    <a:pt x="45087" y="32276"/>
                  </a:cubicBezTo>
                  <a:lnTo>
                    <a:pt x="29431" y="6424"/>
                  </a:lnTo>
                  <a:cubicBezTo>
                    <a:pt x="28279" y="4515"/>
                    <a:pt x="26194" y="3335"/>
                    <a:pt x="23936" y="3312"/>
                  </a:cubicBezTo>
                  <a:lnTo>
                    <a:pt x="4215" y="3312"/>
                  </a:lnTo>
                  <a:cubicBezTo>
                    <a:pt x="1874" y="3353"/>
                    <a:pt x="0" y="5232"/>
                    <a:pt x="0" y="7535"/>
                  </a:cubicBezTo>
                  <a:lnTo>
                    <a:pt x="0" y="176873"/>
                  </a:lnTo>
                  <a:cubicBezTo>
                    <a:pt x="0" y="179165"/>
                    <a:pt x="1889" y="181022"/>
                    <a:pt x="4215" y="181022"/>
                  </a:cubicBezTo>
                  <a:lnTo>
                    <a:pt x="43808" y="181022"/>
                  </a:lnTo>
                  <a:cubicBezTo>
                    <a:pt x="46134" y="181062"/>
                    <a:pt x="48053" y="179239"/>
                    <a:pt x="48098" y="176948"/>
                  </a:cubicBezTo>
                  <a:cubicBezTo>
                    <a:pt x="48098" y="176923"/>
                    <a:pt x="48098" y="176899"/>
                    <a:pt x="48098" y="176873"/>
                  </a:cubicBezTo>
                  <a:lnTo>
                    <a:pt x="48098" y="80574"/>
                  </a:lnTo>
                  <a:cubicBezTo>
                    <a:pt x="48098" y="48129"/>
                    <a:pt x="65034" y="38795"/>
                    <a:pt x="78207" y="38795"/>
                  </a:cubicBezTo>
                  <a:cubicBezTo>
                    <a:pt x="95519" y="38795"/>
                    <a:pt x="107111" y="48869"/>
                    <a:pt x="107111" y="80130"/>
                  </a:cubicBezTo>
                  <a:lnTo>
                    <a:pt x="107111" y="176873"/>
                  </a:lnTo>
                  <a:cubicBezTo>
                    <a:pt x="107111" y="179165"/>
                    <a:pt x="109000" y="181022"/>
                    <a:pt x="111326" y="181022"/>
                  </a:cubicBezTo>
                  <a:lnTo>
                    <a:pt x="151069" y="181022"/>
                  </a:lnTo>
                  <a:cubicBezTo>
                    <a:pt x="153395" y="181022"/>
                    <a:pt x="155285" y="179165"/>
                    <a:pt x="155285" y="176873"/>
                  </a:cubicBezTo>
                  <a:lnTo>
                    <a:pt x="155285" y="66277"/>
                  </a:lnTo>
                  <a:cubicBezTo>
                    <a:pt x="155811" y="28128"/>
                    <a:pt x="133230" y="53"/>
                    <a:pt x="98756" y="5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CF7C187C-317F-49A0-955E-7AFC4003AE10}"/>
                </a:ext>
              </a:extLst>
            </p:cNvPr>
            <p:cNvSpPr/>
            <p:nvPr/>
          </p:nvSpPr>
          <p:spPr bwMode="black">
            <a:xfrm>
              <a:off x="1820395" y="400001"/>
              <a:ext cx="107261" cy="235747"/>
            </a:xfrm>
            <a:custGeom>
              <a:avLst/>
              <a:gdLst>
                <a:gd name="connsiteX0" fmla="*/ 103573 w 107261"/>
                <a:gd name="connsiteY0" fmla="*/ 196116 h 235747"/>
                <a:gd name="connsiteX1" fmla="*/ 93035 w 107261"/>
                <a:gd name="connsiteY1" fmla="*/ 196708 h 235747"/>
                <a:gd name="connsiteX2" fmla="*/ 78357 w 107261"/>
                <a:gd name="connsiteY2" fmla="*/ 192412 h 235747"/>
                <a:gd name="connsiteX3" fmla="*/ 74518 w 107261"/>
                <a:gd name="connsiteY3" fmla="*/ 178337 h 235747"/>
                <a:gd name="connsiteX4" fmla="*/ 74518 w 107261"/>
                <a:gd name="connsiteY4" fmla="*/ 91742 h 235747"/>
                <a:gd name="connsiteX5" fmla="*/ 76551 w 107261"/>
                <a:gd name="connsiteY5" fmla="*/ 89595 h 235747"/>
                <a:gd name="connsiteX6" fmla="*/ 76626 w 107261"/>
                <a:gd name="connsiteY6" fmla="*/ 89594 h 235747"/>
                <a:gd name="connsiteX7" fmla="*/ 101165 w 107261"/>
                <a:gd name="connsiteY7" fmla="*/ 89594 h 235747"/>
                <a:gd name="connsiteX8" fmla="*/ 105380 w 107261"/>
                <a:gd name="connsiteY8" fmla="*/ 85446 h 235747"/>
                <a:gd name="connsiteX9" fmla="*/ 105380 w 107261"/>
                <a:gd name="connsiteY9" fmla="*/ 59000 h 235747"/>
                <a:gd name="connsiteX10" fmla="*/ 101165 w 107261"/>
                <a:gd name="connsiteY10" fmla="*/ 54778 h 235747"/>
                <a:gd name="connsiteX11" fmla="*/ 76626 w 107261"/>
                <a:gd name="connsiteY11" fmla="*/ 54778 h 235747"/>
                <a:gd name="connsiteX12" fmla="*/ 74518 w 107261"/>
                <a:gd name="connsiteY12" fmla="*/ 52855 h 235747"/>
                <a:gd name="connsiteX13" fmla="*/ 74518 w 107261"/>
                <a:gd name="connsiteY13" fmla="*/ 52704 h 235747"/>
                <a:gd name="connsiteX14" fmla="*/ 74518 w 107261"/>
                <a:gd name="connsiteY14" fmla="*/ 3147 h 235747"/>
                <a:gd name="connsiteX15" fmla="*/ 71244 w 107261"/>
                <a:gd name="connsiteY15" fmla="*/ 0 h 235747"/>
                <a:gd name="connsiteX16" fmla="*/ 69701 w 107261"/>
                <a:gd name="connsiteY16" fmla="*/ 406 h 235747"/>
                <a:gd name="connsiteX17" fmla="*/ 29506 w 107261"/>
                <a:gd name="connsiteY17" fmla="*/ 23592 h 235747"/>
                <a:gd name="connsiteX18" fmla="*/ 26345 w 107261"/>
                <a:gd name="connsiteY18" fmla="*/ 28999 h 235747"/>
                <a:gd name="connsiteX19" fmla="*/ 26345 w 107261"/>
                <a:gd name="connsiteY19" fmla="*/ 52926 h 235747"/>
                <a:gd name="connsiteX20" fmla="*/ 24388 w 107261"/>
                <a:gd name="connsiteY20" fmla="*/ 55000 h 235747"/>
                <a:gd name="connsiteX21" fmla="*/ 24237 w 107261"/>
                <a:gd name="connsiteY21" fmla="*/ 55000 h 235747"/>
                <a:gd name="connsiteX22" fmla="*/ 4215 w 107261"/>
                <a:gd name="connsiteY22" fmla="*/ 55000 h 235747"/>
                <a:gd name="connsiteX23" fmla="*/ 0 w 107261"/>
                <a:gd name="connsiteY23" fmla="*/ 59222 h 235747"/>
                <a:gd name="connsiteX24" fmla="*/ 0 w 107261"/>
                <a:gd name="connsiteY24" fmla="*/ 85668 h 235747"/>
                <a:gd name="connsiteX25" fmla="*/ 4215 w 107261"/>
                <a:gd name="connsiteY25" fmla="*/ 89816 h 235747"/>
                <a:gd name="connsiteX26" fmla="*/ 24237 w 107261"/>
                <a:gd name="connsiteY26" fmla="*/ 89816 h 235747"/>
                <a:gd name="connsiteX27" fmla="*/ 26345 w 107261"/>
                <a:gd name="connsiteY27" fmla="*/ 91889 h 235747"/>
                <a:gd name="connsiteX28" fmla="*/ 26345 w 107261"/>
                <a:gd name="connsiteY28" fmla="*/ 91964 h 235747"/>
                <a:gd name="connsiteX29" fmla="*/ 26345 w 107261"/>
                <a:gd name="connsiteY29" fmla="*/ 185375 h 235747"/>
                <a:gd name="connsiteX30" fmla="*/ 78056 w 107261"/>
                <a:gd name="connsiteY30" fmla="*/ 235747 h 235747"/>
                <a:gd name="connsiteX31" fmla="*/ 103347 w 107261"/>
                <a:gd name="connsiteY31" fmla="*/ 232561 h 235747"/>
                <a:gd name="connsiteX32" fmla="*/ 107262 w 107261"/>
                <a:gd name="connsiteY32" fmla="*/ 227524 h 235747"/>
                <a:gd name="connsiteX33" fmla="*/ 107262 w 107261"/>
                <a:gd name="connsiteY33" fmla="*/ 199153 h 235747"/>
                <a:gd name="connsiteX34" fmla="*/ 104236 w 107261"/>
                <a:gd name="connsiteY34" fmla="*/ 196058 h 235747"/>
                <a:gd name="connsiteX35" fmla="*/ 103573 w 107261"/>
                <a:gd name="connsiteY35" fmla="*/ 196116 h 23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07261" h="235747">
                  <a:moveTo>
                    <a:pt x="103573" y="196116"/>
                  </a:moveTo>
                  <a:cubicBezTo>
                    <a:pt x="100073" y="196517"/>
                    <a:pt x="96558" y="196715"/>
                    <a:pt x="93035" y="196708"/>
                  </a:cubicBezTo>
                  <a:cubicBezTo>
                    <a:pt x="87751" y="197351"/>
                    <a:pt x="82430" y="195794"/>
                    <a:pt x="78357" y="192412"/>
                  </a:cubicBezTo>
                  <a:cubicBezTo>
                    <a:pt x="75414" y="188321"/>
                    <a:pt x="74052" y="183329"/>
                    <a:pt x="74518" y="178337"/>
                  </a:cubicBezTo>
                  <a:lnTo>
                    <a:pt x="74518" y="91742"/>
                  </a:lnTo>
                  <a:cubicBezTo>
                    <a:pt x="74473" y="90598"/>
                    <a:pt x="75384" y="89636"/>
                    <a:pt x="76551" y="89595"/>
                  </a:cubicBezTo>
                  <a:cubicBezTo>
                    <a:pt x="76573" y="89595"/>
                    <a:pt x="76604" y="89594"/>
                    <a:pt x="76626" y="89594"/>
                  </a:cubicBezTo>
                  <a:lnTo>
                    <a:pt x="101165" y="89594"/>
                  </a:lnTo>
                  <a:cubicBezTo>
                    <a:pt x="103490" y="89594"/>
                    <a:pt x="105380" y="87737"/>
                    <a:pt x="105380" y="85446"/>
                  </a:cubicBezTo>
                  <a:lnTo>
                    <a:pt x="105380" y="59000"/>
                  </a:lnTo>
                  <a:cubicBezTo>
                    <a:pt x="105380" y="56697"/>
                    <a:pt x="103505" y="54819"/>
                    <a:pt x="101165" y="54778"/>
                  </a:cubicBezTo>
                  <a:lnTo>
                    <a:pt x="76626" y="54778"/>
                  </a:lnTo>
                  <a:cubicBezTo>
                    <a:pt x="75505" y="54819"/>
                    <a:pt x="74564" y="53959"/>
                    <a:pt x="74518" y="52855"/>
                  </a:cubicBezTo>
                  <a:cubicBezTo>
                    <a:pt x="74518" y="52805"/>
                    <a:pt x="74518" y="52754"/>
                    <a:pt x="74518" y="52704"/>
                  </a:cubicBezTo>
                  <a:lnTo>
                    <a:pt x="74518" y="3147"/>
                  </a:lnTo>
                  <a:cubicBezTo>
                    <a:pt x="74496" y="1388"/>
                    <a:pt x="73028" y="-21"/>
                    <a:pt x="71244" y="0"/>
                  </a:cubicBezTo>
                  <a:cubicBezTo>
                    <a:pt x="70702" y="7"/>
                    <a:pt x="70175" y="146"/>
                    <a:pt x="69701" y="406"/>
                  </a:cubicBezTo>
                  <a:lnTo>
                    <a:pt x="29506" y="23592"/>
                  </a:lnTo>
                  <a:cubicBezTo>
                    <a:pt x="27542" y="24707"/>
                    <a:pt x="26337" y="26770"/>
                    <a:pt x="26345" y="28999"/>
                  </a:cubicBezTo>
                  <a:lnTo>
                    <a:pt x="26345" y="52926"/>
                  </a:lnTo>
                  <a:cubicBezTo>
                    <a:pt x="26390" y="54030"/>
                    <a:pt x="25509" y="54959"/>
                    <a:pt x="24388" y="55000"/>
                  </a:cubicBezTo>
                  <a:cubicBezTo>
                    <a:pt x="24343" y="55002"/>
                    <a:pt x="24290" y="55002"/>
                    <a:pt x="24237" y="55000"/>
                  </a:cubicBezTo>
                  <a:lnTo>
                    <a:pt x="4215" y="55000"/>
                  </a:lnTo>
                  <a:cubicBezTo>
                    <a:pt x="1874" y="55041"/>
                    <a:pt x="0" y="56919"/>
                    <a:pt x="0" y="59222"/>
                  </a:cubicBezTo>
                  <a:lnTo>
                    <a:pt x="0" y="85668"/>
                  </a:lnTo>
                  <a:cubicBezTo>
                    <a:pt x="0" y="87959"/>
                    <a:pt x="1889" y="89816"/>
                    <a:pt x="4215" y="89816"/>
                  </a:cubicBezTo>
                  <a:lnTo>
                    <a:pt x="24237" y="89816"/>
                  </a:lnTo>
                  <a:cubicBezTo>
                    <a:pt x="25404" y="89815"/>
                    <a:pt x="26345" y="90744"/>
                    <a:pt x="26345" y="91889"/>
                  </a:cubicBezTo>
                  <a:cubicBezTo>
                    <a:pt x="26345" y="91914"/>
                    <a:pt x="26345" y="91939"/>
                    <a:pt x="26345" y="91964"/>
                  </a:cubicBezTo>
                  <a:lnTo>
                    <a:pt x="26345" y="185375"/>
                  </a:lnTo>
                  <a:cubicBezTo>
                    <a:pt x="27000" y="219005"/>
                    <a:pt x="44237" y="235796"/>
                    <a:pt x="78056" y="235747"/>
                  </a:cubicBezTo>
                  <a:cubicBezTo>
                    <a:pt x="86592" y="235775"/>
                    <a:pt x="95098" y="234704"/>
                    <a:pt x="103347" y="232561"/>
                  </a:cubicBezTo>
                  <a:cubicBezTo>
                    <a:pt x="105666" y="231955"/>
                    <a:pt x="107277" y="229884"/>
                    <a:pt x="107262" y="227524"/>
                  </a:cubicBezTo>
                  <a:lnTo>
                    <a:pt x="107262" y="199153"/>
                  </a:lnTo>
                  <a:cubicBezTo>
                    <a:pt x="107292" y="197476"/>
                    <a:pt x="105937" y="196090"/>
                    <a:pt x="104236" y="196058"/>
                  </a:cubicBezTo>
                  <a:cubicBezTo>
                    <a:pt x="104010" y="196054"/>
                    <a:pt x="103792" y="196073"/>
                    <a:pt x="103573" y="196116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19DEA45E-EB42-4E8A-A7E5-3C91E163DDCE}"/>
                </a:ext>
              </a:extLst>
            </p:cNvPr>
            <p:cNvSpPr/>
            <p:nvPr/>
          </p:nvSpPr>
          <p:spPr bwMode="black">
            <a:xfrm>
              <a:off x="1948732" y="452962"/>
              <a:ext cx="102293" cy="179525"/>
            </a:xfrm>
            <a:custGeom>
              <a:avLst/>
              <a:gdLst>
                <a:gd name="connsiteX0" fmla="*/ 98379 w 102293"/>
                <a:gd name="connsiteY0" fmla="*/ 261 h 179525"/>
                <a:gd name="connsiteX1" fmla="*/ 48023 w 102293"/>
                <a:gd name="connsiteY1" fmla="*/ 31077 h 179525"/>
                <a:gd name="connsiteX2" fmla="*/ 45193 w 102293"/>
                <a:gd name="connsiteY2" fmla="*/ 31995 h 179525"/>
                <a:gd name="connsiteX3" fmla="*/ 44259 w 102293"/>
                <a:gd name="connsiteY3" fmla="*/ 31077 h 179525"/>
                <a:gd name="connsiteX4" fmla="*/ 28377 w 102293"/>
                <a:gd name="connsiteY4" fmla="*/ 4854 h 179525"/>
                <a:gd name="connsiteX5" fmla="*/ 22882 w 102293"/>
                <a:gd name="connsiteY5" fmla="*/ 1742 h 179525"/>
                <a:gd name="connsiteX6" fmla="*/ 4215 w 102293"/>
                <a:gd name="connsiteY6" fmla="*/ 1742 h 179525"/>
                <a:gd name="connsiteX7" fmla="*/ 0 w 102293"/>
                <a:gd name="connsiteY7" fmla="*/ 5965 h 179525"/>
                <a:gd name="connsiteX8" fmla="*/ 0 w 102293"/>
                <a:gd name="connsiteY8" fmla="*/ 175378 h 179525"/>
                <a:gd name="connsiteX9" fmla="*/ 4215 w 102293"/>
                <a:gd name="connsiteY9" fmla="*/ 179526 h 179525"/>
                <a:gd name="connsiteX10" fmla="*/ 44184 w 102293"/>
                <a:gd name="connsiteY10" fmla="*/ 179526 h 179525"/>
                <a:gd name="connsiteX11" fmla="*/ 48399 w 102293"/>
                <a:gd name="connsiteY11" fmla="*/ 175378 h 179525"/>
                <a:gd name="connsiteX12" fmla="*/ 48399 w 102293"/>
                <a:gd name="connsiteY12" fmla="*/ 73522 h 179525"/>
                <a:gd name="connsiteX13" fmla="*/ 98154 w 102293"/>
                <a:gd name="connsiteY13" fmla="*/ 45003 h 179525"/>
                <a:gd name="connsiteX14" fmla="*/ 102136 w 102293"/>
                <a:gd name="connsiteY14" fmla="*/ 43009 h 179525"/>
                <a:gd name="connsiteX15" fmla="*/ 102294 w 102293"/>
                <a:gd name="connsiteY15" fmla="*/ 42114 h 179525"/>
                <a:gd name="connsiteX16" fmla="*/ 102294 w 102293"/>
                <a:gd name="connsiteY16" fmla="*/ 4187 h 179525"/>
                <a:gd name="connsiteX17" fmla="*/ 98379 w 102293"/>
                <a:gd name="connsiteY17" fmla="*/ 261 h 17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2293" h="179525">
                  <a:moveTo>
                    <a:pt x="98379" y="261"/>
                  </a:moveTo>
                  <a:cubicBezTo>
                    <a:pt x="88368" y="-850"/>
                    <a:pt x="62701" y="261"/>
                    <a:pt x="48023" y="31077"/>
                  </a:cubicBezTo>
                  <a:cubicBezTo>
                    <a:pt x="47496" y="32100"/>
                    <a:pt x="46232" y="32510"/>
                    <a:pt x="45193" y="31995"/>
                  </a:cubicBezTo>
                  <a:cubicBezTo>
                    <a:pt x="44786" y="31795"/>
                    <a:pt x="44463" y="31473"/>
                    <a:pt x="44259" y="31077"/>
                  </a:cubicBezTo>
                  <a:lnTo>
                    <a:pt x="28377" y="4854"/>
                  </a:lnTo>
                  <a:cubicBezTo>
                    <a:pt x="27241" y="2922"/>
                    <a:pt x="25148" y="1736"/>
                    <a:pt x="22882" y="1742"/>
                  </a:cubicBezTo>
                  <a:lnTo>
                    <a:pt x="4215" y="1742"/>
                  </a:lnTo>
                  <a:cubicBezTo>
                    <a:pt x="1874" y="1783"/>
                    <a:pt x="0" y="3662"/>
                    <a:pt x="0" y="5965"/>
                  </a:cubicBezTo>
                  <a:lnTo>
                    <a:pt x="0" y="175378"/>
                  </a:lnTo>
                  <a:cubicBezTo>
                    <a:pt x="0" y="177669"/>
                    <a:pt x="1889" y="179526"/>
                    <a:pt x="4215" y="179526"/>
                  </a:cubicBezTo>
                  <a:lnTo>
                    <a:pt x="44184" y="179526"/>
                  </a:lnTo>
                  <a:cubicBezTo>
                    <a:pt x="46510" y="179526"/>
                    <a:pt x="48399" y="177669"/>
                    <a:pt x="48399" y="175378"/>
                  </a:cubicBezTo>
                  <a:lnTo>
                    <a:pt x="48399" y="73522"/>
                  </a:lnTo>
                  <a:cubicBezTo>
                    <a:pt x="48399" y="51300"/>
                    <a:pt x="71508" y="37595"/>
                    <a:pt x="98154" y="45003"/>
                  </a:cubicBezTo>
                  <a:cubicBezTo>
                    <a:pt x="99817" y="45536"/>
                    <a:pt x="101601" y="44642"/>
                    <a:pt x="102136" y="43009"/>
                  </a:cubicBezTo>
                  <a:cubicBezTo>
                    <a:pt x="102233" y="42719"/>
                    <a:pt x="102286" y="42418"/>
                    <a:pt x="102294" y="42114"/>
                  </a:cubicBezTo>
                  <a:lnTo>
                    <a:pt x="102294" y="4187"/>
                  </a:lnTo>
                  <a:cubicBezTo>
                    <a:pt x="102218" y="2078"/>
                    <a:pt x="100517" y="375"/>
                    <a:pt x="98379" y="261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E4B28303-3EA8-4AC4-B4E6-957B68984A3F}"/>
                </a:ext>
              </a:extLst>
            </p:cNvPr>
            <p:cNvSpPr/>
            <p:nvPr/>
          </p:nvSpPr>
          <p:spPr bwMode="black">
            <a:xfrm>
              <a:off x="2055934" y="451422"/>
              <a:ext cx="158979" cy="184667"/>
            </a:xfrm>
            <a:custGeom>
              <a:avLst/>
              <a:gdLst>
                <a:gd name="connsiteX0" fmla="*/ 153312 w 158979"/>
                <a:gd name="connsiteY0" fmla="*/ 140028 h 184667"/>
                <a:gd name="connsiteX1" fmla="*/ 153312 w 158979"/>
                <a:gd name="connsiteY1" fmla="*/ 62988 h 184667"/>
                <a:gd name="connsiteX2" fmla="*/ 133741 w 158979"/>
                <a:gd name="connsiteY2" fmla="*/ 16616 h 184667"/>
                <a:gd name="connsiteX3" fmla="*/ 81051 w 158979"/>
                <a:gd name="connsiteY3" fmla="*/ 97 h 184667"/>
                <a:gd name="connsiteX4" fmla="*/ 41308 w 158979"/>
                <a:gd name="connsiteY4" fmla="*/ 7505 h 184667"/>
                <a:gd name="connsiteX5" fmla="*/ 13985 w 158979"/>
                <a:gd name="connsiteY5" fmla="*/ 28098 h 184667"/>
                <a:gd name="connsiteX6" fmla="*/ 4124 w 158979"/>
                <a:gd name="connsiteY6" fmla="*/ 53655 h 184667"/>
                <a:gd name="connsiteX7" fmla="*/ 7210 w 158979"/>
                <a:gd name="connsiteY7" fmla="*/ 56984 h 184667"/>
                <a:gd name="connsiteX8" fmla="*/ 7361 w 158979"/>
                <a:gd name="connsiteY8" fmla="*/ 56988 h 184667"/>
                <a:gd name="connsiteX9" fmla="*/ 48308 w 158979"/>
                <a:gd name="connsiteY9" fmla="*/ 56988 h 184667"/>
                <a:gd name="connsiteX10" fmla="*/ 52448 w 158979"/>
                <a:gd name="connsiteY10" fmla="*/ 53580 h 184667"/>
                <a:gd name="connsiteX11" fmla="*/ 59147 w 158979"/>
                <a:gd name="connsiteY11" fmla="*/ 41210 h 184667"/>
                <a:gd name="connsiteX12" fmla="*/ 78266 w 158979"/>
                <a:gd name="connsiteY12" fmla="*/ 35506 h 184667"/>
                <a:gd name="connsiteX13" fmla="*/ 98514 w 158979"/>
                <a:gd name="connsiteY13" fmla="*/ 42913 h 184667"/>
                <a:gd name="connsiteX14" fmla="*/ 104912 w 158979"/>
                <a:gd name="connsiteY14" fmla="*/ 62618 h 184667"/>
                <a:gd name="connsiteX15" fmla="*/ 104912 w 158979"/>
                <a:gd name="connsiteY15" fmla="*/ 70766 h 184667"/>
                <a:gd name="connsiteX16" fmla="*/ 102805 w 158979"/>
                <a:gd name="connsiteY16" fmla="*/ 72840 h 184667"/>
                <a:gd name="connsiteX17" fmla="*/ 82707 w 158979"/>
                <a:gd name="connsiteY17" fmla="*/ 72840 h 184667"/>
                <a:gd name="connsiteX18" fmla="*/ 21286 w 158979"/>
                <a:gd name="connsiteY18" fmla="*/ 88100 h 184667"/>
                <a:gd name="connsiteX19" fmla="*/ 59 w 158979"/>
                <a:gd name="connsiteY19" fmla="*/ 128546 h 184667"/>
                <a:gd name="connsiteX20" fmla="*/ 17221 w 158979"/>
                <a:gd name="connsiteY20" fmla="*/ 169362 h 184667"/>
                <a:gd name="connsiteX21" fmla="*/ 61405 w 158979"/>
                <a:gd name="connsiteY21" fmla="*/ 184622 h 184667"/>
                <a:gd name="connsiteX22" fmla="*/ 104988 w 158979"/>
                <a:gd name="connsiteY22" fmla="*/ 164769 h 184667"/>
                <a:gd name="connsiteX23" fmla="*/ 107088 w 158979"/>
                <a:gd name="connsiteY23" fmla="*/ 164417 h 184667"/>
                <a:gd name="connsiteX24" fmla="*/ 107697 w 158979"/>
                <a:gd name="connsiteY24" fmla="*/ 165362 h 184667"/>
                <a:gd name="connsiteX25" fmla="*/ 110934 w 158979"/>
                <a:gd name="connsiteY25" fmla="*/ 178103 h 184667"/>
                <a:gd name="connsiteX26" fmla="*/ 115224 w 158979"/>
                <a:gd name="connsiteY26" fmla="*/ 181436 h 184667"/>
                <a:gd name="connsiteX27" fmla="*/ 155645 w 158979"/>
                <a:gd name="connsiteY27" fmla="*/ 181436 h 184667"/>
                <a:gd name="connsiteX28" fmla="*/ 158980 w 158979"/>
                <a:gd name="connsiteY28" fmla="*/ 178198 h 184667"/>
                <a:gd name="connsiteX29" fmla="*/ 158806 w 158979"/>
                <a:gd name="connsiteY29" fmla="*/ 177140 h 184667"/>
                <a:gd name="connsiteX30" fmla="*/ 153312 w 158979"/>
                <a:gd name="connsiteY30" fmla="*/ 140028 h 184667"/>
                <a:gd name="connsiteX31" fmla="*/ 104912 w 158979"/>
                <a:gd name="connsiteY31" fmla="*/ 117064 h 184667"/>
                <a:gd name="connsiteX32" fmla="*/ 76565 w 158979"/>
                <a:gd name="connsiteY32" fmla="*/ 149446 h 184667"/>
                <a:gd name="connsiteX33" fmla="*/ 71868 w 158979"/>
                <a:gd name="connsiteY33" fmla="*/ 149435 h 184667"/>
                <a:gd name="connsiteX34" fmla="*/ 48233 w 158979"/>
                <a:gd name="connsiteY34" fmla="*/ 127731 h 184667"/>
                <a:gd name="connsiteX35" fmla="*/ 86922 w 158979"/>
                <a:gd name="connsiteY35" fmla="*/ 100249 h 184667"/>
                <a:gd name="connsiteX36" fmla="*/ 102579 w 158979"/>
                <a:gd name="connsiteY36" fmla="*/ 100249 h 184667"/>
                <a:gd name="connsiteX37" fmla="*/ 104686 w 158979"/>
                <a:gd name="connsiteY37" fmla="*/ 102323 h 18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979" h="184667">
                  <a:moveTo>
                    <a:pt x="153312" y="140028"/>
                  </a:moveTo>
                  <a:lnTo>
                    <a:pt x="153312" y="62988"/>
                  </a:lnTo>
                  <a:cubicBezTo>
                    <a:pt x="154313" y="45403"/>
                    <a:pt x="147102" y="28330"/>
                    <a:pt x="133741" y="16616"/>
                  </a:cubicBezTo>
                  <a:cubicBezTo>
                    <a:pt x="118785" y="5028"/>
                    <a:pt x="100065" y="-841"/>
                    <a:pt x="81051" y="97"/>
                  </a:cubicBezTo>
                  <a:cubicBezTo>
                    <a:pt x="67427" y="-115"/>
                    <a:pt x="53908" y="2406"/>
                    <a:pt x="41308" y="7505"/>
                  </a:cubicBezTo>
                  <a:cubicBezTo>
                    <a:pt x="30454" y="11775"/>
                    <a:pt x="21000" y="18899"/>
                    <a:pt x="13985" y="28098"/>
                  </a:cubicBezTo>
                  <a:cubicBezTo>
                    <a:pt x="8226" y="35481"/>
                    <a:pt x="4794" y="44368"/>
                    <a:pt x="4124" y="53655"/>
                  </a:cubicBezTo>
                  <a:cubicBezTo>
                    <a:pt x="4041" y="55412"/>
                    <a:pt x="5419" y="56903"/>
                    <a:pt x="7210" y="56984"/>
                  </a:cubicBezTo>
                  <a:cubicBezTo>
                    <a:pt x="7255" y="56987"/>
                    <a:pt x="7308" y="56988"/>
                    <a:pt x="7361" y="56988"/>
                  </a:cubicBezTo>
                  <a:lnTo>
                    <a:pt x="48308" y="56988"/>
                  </a:lnTo>
                  <a:cubicBezTo>
                    <a:pt x="50341" y="56984"/>
                    <a:pt x="52087" y="55551"/>
                    <a:pt x="52448" y="53580"/>
                  </a:cubicBezTo>
                  <a:cubicBezTo>
                    <a:pt x="52952" y="48754"/>
                    <a:pt x="55361" y="44315"/>
                    <a:pt x="59147" y="41210"/>
                  </a:cubicBezTo>
                  <a:cubicBezTo>
                    <a:pt x="64620" y="37109"/>
                    <a:pt x="71401" y="35084"/>
                    <a:pt x="78266" y="35506"/>
                  </a:cubicBezTo>
                  <a:cubicBezTo>
                    <a:pt x="85801" y="34882"/>
                    <a:pt x="93223" y="37598"/>
                    <a:pt x="98514" y="42913"/>
                  </a:cubicBezTo>
                  <a:cubicBezTo>
                    <a:pt x="102985" y="48512"/>
                    <a:pt x="105251" y="55506"/>
                    <a:pt x="104912" y="62618"/>
                  </a:cubicBezTo>
                  <a:lnTo>
                    <a:pt x="104912" y="70766"/>
                  </a:lnTo>
                  <a:cubicBezTo>
                    <a:pt x="104875" y="71895"/>
                    <a:pt x="103949" y="72802"/>
                    <a:pt x="102805" y="72840"/>
                  </a:cubicBezTo>
                  <a:lnTo>
                    <a:pt x="82707" y="72840"/>
                  </a:lnTo>
                  <a:cubicBezTo>
                    <a:pt x="55911" y="72840"/>
                    <a:pt x="35437" y="77927"/>
                    <a:pt x="21286" y="88100"/>
                  </a:cubicBezTo>
                  <a:cubicBezTo>
                    <a:pt x="7955" y="97389"/>
                    <a:pt x="37" y="112471"/>
                    <a:pt x="59" y="128546"/>
                  </a:cubicBezTo>
                  <a:cubicBezTo>
                    <a:pt x="-686" y="143989"/>
                    <a:pt x="5607" y="158955"/>
                    <a:pt x="17221" y="169362"/>
                  </a:cubicBezTo>
                  <a:cubicBezTo>
                    <a:pt x="29453" y="179773"/>
                    <a:pt x="45245" y="185228"/>
                    <a:pt x="61405" y="184622"/>
                  </a:cubicBezTo>
                  <a:cubicBezTo>
                    <a:pt x="78168" y="184517"/>
                    <a:pt x="94058" y="177277"/>
                    <a:pt x="104988" y="164769"/>
                  </a:cubicBezTo>
                  <a:cubicBezTo>
                    <a:pt x="105469" y="164102"/>
                    <a:pt x="106410" y="163944"/>
                    <a:pt x="107088" y="164417"/>
                  </a:cubicBezTo>
                  <a:cubicBezTo>
                    <a:pt x="107411" y="164641"/>
                    <a:pt x="107630" y="164980"/>
                    <a:pt x="107697" y="165362"/>
                  </a:cubicBezTo>
                  <a:lnTo>
                    <a:pt x="110934" y="178103"/>
                  </a:lnTo>
                  <a:cubicBezTo>
                    <a:pt x="111416" y="180051"/>
                    <a:pt x="113185" y="181426"/>
                    <a:pt x="115224" y="181436"/>
                  </a:cubicBezTo>
                  <a:lnTo>
                    <a:pt x="155645" y="181436"/>
                  </a:lnTo>
                  <a:cubicBezTo>
                    <a:pt x="157474" y="181448"/>
                    <a:pt x="158964" y="179999"/>
                    <a:pt x="158980" y="178198"/>
                  </a:cubicBezTo>
                  <a:cubicBezTo>
                    <a:pt x="158980" y="177838"/>
                    <a:pt x="158919" y="177481"/>
                    <a:pt x="158806" y="177140"/>
                  </a:cubicBezTo>
                  <a:cubicBezTo>
                    <a:pt x="155088" y="165111"/>
                    <a:pt x="153236" y="152600"/>
                    <a:pt x="153312" y="140028"/>
                  </a:cubicBezTo>
                  <a:close/>
                  <a:moveTo>
                    <a:pt x="104912" y="117064"/>
                  </a:moveTo>
                  <a:cubicBezTo>
                    <a:pt x="106169" y="133710"/>
                    <a:pt x="93479" y="148208"/>
                    <a:pt x="76565" y="149446"/>
                  </a:cubicBezTo>
                  <a:cubicBezTo>
                    <a:pt x="74999" y="149561"/>
                    <a:pt x="73434" y="149557"/>
                    <a:pt x="71868" y="149435"/>
                  </a:cubicBezTo>
                  <a:cubicBezTo>
                    <a:pt x="57868" y="149435"/>
                    <a:pt x="48233" y="142620"/>
                    <a:pt x="48233" y="127731"/>
                  </a:cubicBezTo>
                  <a:cubicBezTo>
                    <a:pt x="48233" y="112842"/>
                    <a:pt x="59825" y="100249"/>
                    <a:pt x="86922" y="100249"/>
                  </a:cubicBezTo>
                  <a:lnTo>
                    <a:pt x="102579" y="100249"/>
                  </a:lnTo>
                  <a:cubicBezTo>
                    <a:pt x="103746" y="100249"/>
                    <a:pt x="104686" y="101178"/>
                    <a:pt x="104686" y="10232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331F56B3-6D7D-44B3-A26B-992D8244A19D}"/>
                </a:ext>
              </a:extLst>
            </p:cNvPr>
            <p:cNvSpPr/>
            <p:nvPr/>
          </p:nvSpPr>
          <p:spPr bwMode="black">
            <a:xfrm>
              <a:off x="2520845" y="451569"/>
              <a:ext cx="158545" cy="184203"/>
            </a:xfrm>
            <a:custGeom>
              <a:avLst/>
              <a:gdLst>
                <a:gd name="connsiteX0" fmla="*/ 154179 w 158545"/>
                <a:gd name="connsiteY0" fmla="*/ 119509 h 184203"/>
                <a:gd name="connsiteX1" fmla="*/ 117372 w 158545"/>
                <a:gd name="connsiteY1" fmla="*/ 119509 h 184203"/>
                <a:gd name="connsiteX2" fmla="*/ 113157 w 158545"/>
                <a:gd name="connsiteY2" fmla="*/ 123287 h 184203"/>
                <a:gd name="connsiteX3" fmla="*/ 104802 w 158545"/>
                <a:gd name="connsiteY3" fmla="*/ 138695 h 184203"/>
                <a:gd name="connsiteX4" fmla="*/ 83048 w 158545"/>
                <a:gd name="connsiteY4" fmla="*/ 146103 h 184203"/>
                <a:gd name="connsiteX5" fmla="*/ 57230 w 158545"/>
                <a:gd name="connsiteY5" fmla="*/ 134102 h 184203"/>
                <a:gd name="connsiteX6" fmla="*/ 48724 w 158545"/>
                <a:gd name="connsiteY6" fmla="*/ 94620 h 184203"/>
                <a:gd name="connsiteX7" fmla="*/ 48724 w 158545"/>
                <a:gd name="connsiteY7" fmla="*/ 89657 h 184203"/>
                <a:gd name="connsiteX8" fmla="*/ 57305 w 158545"/>
                <a:gd name="connsiteY8" fmla="*/ 50470 h 184203"/>
                <a:gd name="connsiteX9" fmla="*/ 102664 w 158545"/>
                <a:gd name="connsiteY9" fmla="*/ 45243 h 184203"/>
                <a:gd name="connsiteX10" fmla="*/ 104802 w 158545"/>
                <a:gd name="connsiteY10" fmla="*/ 47063 h 184203"/>
                <a:gd name="connsiteX11" fmla="*/ 113157 w 158545"/>
                <a:gd name="connsiteY11" fmla="*/ 65730 h 184203"/>
                <a:gd name="connsiteX12" fmla="*/ 117372 w 158545"/>
                <a:gd name="connsiteY12" fmla="*/ 69582 h 184203"/>
                <a:gd name="connsiteX13" fmla="*/ 154255 w 158545"/>
                <a:gd name="connsiteY13" fmla="*/ 69582 h 184203"/>
                <a:gd name="connsiteX14" fmla="*/ 158545 w 158545"/>
                <a:gd name="connsiteY14" fmla="*/ 65362 h 184203"/>
                <a:gd name="connsiteX15" fmla="*/ 158545 w 158545"/>
                <a:gd name="connsiteY15" fmla="*/ 65211 h 184203"/>
                <a:gd name="connsiteX16" fmla="*/ 137921 w 158545"/>
                <a:gd name="connsiteY16" fmla="*/ 19062 h 184203"/>
                <a:gd name="connsiteX17" fmla="*/ 83575 w 158545"/>
                <a:gd name="connsiteY17" fmla="*/ 98 h 184203"/>
                <a:gd name="connsiteX18" fmla="*/ 22681 w 158545"/>
                <a:gd name="connsiteY18" fmla="*/ 24543 h 184203"/>
                <a:gd name="connsiteX19" fmla="*/ 99 w 158545"/>
                <a:gd name="connsiteY19" fmla="*/ 90101 h 184203"/>
                <a:gd name="connsiteX20" fmla="*/ 99 w 158545"/>
                <a:gd name="connsiteY20" fmla="*/ 93212 h 184203"/>
                <a:gd name="connsiteX21" fmla="*/ 22681 w 158545"/>
                <a:gd name="connsiteY21" fmla="*/ 159881 h 184203"/>
                <a:gd name="connsiteX22" fmla="*/ 83801 w 158545"/>
                <a:gd name="connsiteY22" fmla="*/ 184104 h 184203"/>
                <a:gd name="connsiteX23" fmla="*/ 121437 w 158545"/>
                <a:gd name="connsiteY23" fmla="*/ 175807 h 184203"/>
                <a:gd name="connsiteX24" fmla="*/ 148384 w 158545"/>
                <a:gd name="connsiteY24" fmla="*/ 152547 h 184203"/>
                <a:gd name="connsiteX25" fmla="*/ 158169 w 158545"/>
                <a:gd name="connsiteY25" fmla="*/ 123806 h 184203"/>
                <a:gd name="connsiteX26" fmla="*/ 154179 w 158545"/>
                <a:gd name="connsiteY26" fmla="*/ 119509 h 184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8545" h="184203">
                  <a:moveTo>
                    <a:pt x="154179" y="119509"/>
                  </a:moveTo>
                  <a:lnTo>
                    <a:pt x="117372" y="119509"/>
                  </a:lnTo>
                  <a:cubicBezTo>
                    <a:pt x="115196" y="119535"/>
                    <a:pt x="113382" y="121158"/>
                    <a:pt x="113157" y="123287"/>
                  </a:cubicBezTo>
                  <a:cubicBezTo>
                    <a:pt x="112351" y="129247"/>
                    <a:pt x="109386" y="134721"/>
                    <a:pt x="104802" y="138695"/>
                  </a:cubicBezTo>
                  <a:cubicBezTo>
                    <a:pt x="98750" y="143754"/>
                    <a:pt x="90982" y="146397"/>
                    <a:pt x="83048" y="146103"/>
                  </a:cubicBezTo>
                  <a:cubicBezTo>
                    <a:pt x="72909" y="146769"/>
                    <a:pt x="63146" y="142229"/>
                    <a:pt x="57230" y="134102"/>
                  </a:cubicBezTo>
                  <a:cubicBezTo>
                    <a:pt x="51607" y="126102"/>
                    <a:pt x="48777" y="112941"/>
                    <a:pt x="48724" y="94620"/>
                  </a:cubicBezTo>
                  <a:lnTo>
                    <a:pt x="48724" y="89657"/>
                  </a:lnTo>
                  <a:cubicBezTo>
                    <a:pt x="48724" y="71582"/>
                    <a:pt x="51585" y="58520"/>
                    <a:pt x="57305" y="50470"/>
                  </a:cubicBezTo>
                  <a:cubicBezTo>
                    <a:pt x="68363" y="36701"/>
                    <a:pt x="88671" y="34361"/>
                    <a:pt x="102664" y="45243"/>
                  </a:cubicBezTo>
                  <a:cubicBezTo>
                    <a:pt x="103401" y="45819"/>
                    <a:pt x="104117" y="46426"/>
                    <a:pt x="104802" y="47063"/>
                  </a:cubicBezTo>
                  <a:cubicBezTo>
                    <a:pt x="109649" y="52178"/>
                    <a:pt x="112592" y="58757"/>
                    <a:pt x="113157" y="65730"/>
                  </a:cubicBezTo>
                  <a:cubicBezTo>
                    <a:pt x="113382" y="67872"/>
                    <a:pt x="115181" y="69519"/>
                    <a:pt x="117372" y="69582"/>
                  </a:cubicBezTo>
                  <a:lnTo>
                    <a:pt x="154255" y="69582"/>
                  </a:lnTo>
                  <a:cubicBezTo>
                    <a:pt x="156626" y="69583"/>
                    <a:pt x="158545" y="67694"/>
                    <a:pt x="158545" y="65362"/>
                  </a:cubicBezTo>
                  <a:cubicBezTo>
                    <a:pt x="158545" y="65312"/>
                    <a:pt x="158545" y="65262"/>
                    <a:pt x="158545" y="65211"/>
                  </a:cubicBezTo>
                  <a:cubicBezTo>
                    <a:pt x="158131" y="47752"/>
                    <a:pt x="150717" y="31163"/>
                    <a:pt x="137921" y="19062"/>
                  </a:cubicBezTo>
                  <a:cubicBezTo>
                    <a:pt x="123025" y="5984"/>
                    <a:pt x="103514" y="-825"/>
                    <a:pt x="83575" y="98"/>
                  </a:cubicBezTo>
                  <a:cubicBezTo>
                    <a:pt x="60595" y="-1049"/>
                    <a:pt x="38284" y="7907"/>
                    <a:pt x="22681" y="24543"/>
                  </a:cubicBezTo>
                  <a:cubicBezTo>
                    <a:pt x="7062" y="42833"/>
                    <a:pt x="-1000" y="66234"/>
                    <a:pt x="99" y="90101"/>
                  </a:cubicBezTo>
                  <a:lnTo>
                    <a:pt x="99" y="93212"/>
                  </a:lnTo>
                  <a:cubicBezTo>
                    <a:pt x="99" y="121658"/>
                    <a:pt x="7626" y="143881"/>
                    <a:pt x="22681" y="159881"/>
                  </a:cubicBezTo>
                  <a:cubicBezTo>
                    <a:pt x="38450" y="176394"/>
                    <a:pt x="60805" y="185251"/>
                    <a:pt x="83801" y="184104"/>
                  </a:cubicBezTo>
                  <a:cubicBezTo>
                    <a:pt x="96830" y="184243"/>
                    <a:pt x="109709" y="181403"/>
                    <a:pt x="121437" y="175807"/>
                  </a:cubicBezTo>
                  <a:cubicBezTo>
                    <a:pt x="132434" y="170655"/>
                    <a:pt x="141760" y="162603"/>
                    <a:pt x="148384" y="152547"/>
                  </a:cubicBezTo>
                  <a:cubicBezTo>
                    <a:pt x="154067" y="143936"/>
                    <a:pt x="157431" y="134047"/>
                    <a:pt x="158169" y="123806"/>
                  </a:cubicBezTo>
                  <a:cubicBezTo>
                    <a:pt x="158252" y="121542"/>
                    <a:pt x="156475" y="119629"/>
                    <a:pt x="154179" y="119509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971FCEC-333E-4154-A8CF-06C765CADE16}"/>
                </a:ext>
              </a:extLst>
            </p:cNvPr>
            <p:cNvSpPr/>
            <p:nvPr/>
          </p:nvSpPr>
          <p:spPr bwMode="black">
            <a:xfrm>
              <a:off x="1576666" y="454779"/>
              <a:ext cx="48399" cy="177709"/>
            </a:xfrm>
            <a:custGeom>
              <a:avLst/>
              <a:gdLst>
                <a:gd name="connsiteX0" fmla="*/ 44184 w 48399"/>
                <a:gd name="connsiteY0" fmla="*/ 0 h 177709"/>
                <a:gd name="connsiteX1" fmla="*/ 48399 w 48399"/>
                <a:gd name="connsiteY1" fmla="*/ 0 h 177709"/>
                <a:gd name="connsiteX2" fmla="*/ 48399 w 48399"/>
                <a:gd name="connsiteY2" fmla="*/ 177709 h 177709"/>
                <a:gd name="connsiteX3" fmla="*/ 44184 w 48399"/>
                <a:gd name="connsiteY3" fmla="*/ 177709 h 177709"/>
                <a:gd name="connsiteX4" fmla="*/ 4215 w 48399"/>
                <a:gd name="connsiteY4" fmla="*/ 177709 h 177709"/>
                <a:gd name="connsiteX5" fmla="*/ 0 w 48399"/>
                <a:gd name="connsiteY5" fmla="*/ 177709 h 177709"/>
                <a:gd name="connsiteX6" fmla="*/ 0 w 48399"/>
                <a:gd name="connsiteY6" fmla="*/ 0 h 177709"/>
                <a:gd name="connsiteX7" fmla="*/ 4215 w 48399"/>
                <a:gd name="connsiteY7" fmla="*/ 0 h 177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399" h="177709">
                  <a:moveTo>
                    <a:pt x="44184" y="0"/>
                  </a:moveTo>
                  <a:cubicBezTo>
                    <a:pt x="46512" y="0"/>
                    <a:pt x="48399" y="0"/>
                    <a:pt x="48399" y="0"/>
                  </a:cubicBezTo>
                  <a:lnTo>
                    <a:pt x="48399" y="177709"/>
                  </a:lnTo>
                  <a:cubicBezTo>
                    <a:pt x="48399" y="177709"/>
                    <a:pt x="46512" y="177709"/>
                    <a:pt x="44184" y="177709"/>
                  </a:cubicBezTo>
                  <a:lnTo>
                    <a:pt x="4215" y="177709"/>
                  </a:lnTo>
                  <a:cubicBezTo>
                    <a:pt x="1887" y="177709"/>
                    <a:pt x="0" y="177709"/>
                    <a:pt x="0" y="177709"/>
                  </a:cubicBezTo>
                  <a:lnTo>
                    <a:pt x="0" y="0"/>
                  </a:lnTo>
                  <a:cubicBezTo>
                    <a:pt x="0" y="0"/>
                    <a:pt x="1887" y="0"/>
                    <a:pt x="4215" y="0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84FFA676-9D9C-44A6-B1E4-BAF18383A73E}"/>
                </a:ext>
              </a:extLst>
            </p:cNvPr>
            <p:cNvSpPr/>
            <p:nvPr/>
          </p:nvSpPr>
          <p:spPr bwMode="black">
            <a:xfrm>
              <a:off x="1573881" y="386332"/>
              <a:ext cx="54044" cy="53186"/>
            </a:xfrm>
            <a:custGeom>
              <a:avLst/>
              <a:gdLst>
                <a:gd name="connsiteX0" fmla="*/ 54045 w 54044"/>
                <a:gd name="connsiteY0" fmla="*/ 26593 h 53186"/>
                <a:gd name="connsiteX1" fmla="*/ 27022 w 54044"/>
                <a:gd name="connsiteY1" fmla="*/ 53187 h 53186"/>
                <a:gd name="connsiteX2" fmla="*/ 0 w 54044"/>
                <a:gd name="connsiteY2" fmla="*/ 26593 h 53186"/>
                <a:gd name="connsiteX3" fmla="*/ 27022 w 54044"/>
                <a:gd name="connsiteY3" fmla="*/ 0 h 53186"/>
                <a:gd name="connsiteX4" fmla="*/ 54045 w 54044"/>
                <a:gd name="connsiteY4" fmla="*/ 26593 h 5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44" h="53186">
                  <a:moveTo>
                    <a:pt x="54045" y="26593"/>
                  </a:moveTo>
                  <a:cubicBezTo>
                    <a:pt x="54045" y="41281"/>
                    <a:pt x="41946" y="53187"/>
                    <a:pt x="27022" y="53187"/>
                  </a:cubicBezTo>
                  <a:cubicBezTo>
                    <a:pt x="12098" y="53187"/>
                    <a:pt x="0" y="41281"/>
                    <a:pt x="0" y="26593"/>
                  </a:cubicBezTo>
                  <a:cubicBezTo>
                    <a:pt x="0" y="11906"/>
                    <a:pt x="12098" y="0"/>
                    <a:pt x="27022" y="0"/>
                  </a:cubicBezTo>
                  <a:cubicBezTo>
                    <a:pt x="41946" y="0"/>
                    <a:pt x="54045" y="11906"/>
                    <a:pt x="54045" y="2659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36D9BB1E-CA57-4555-BDBB-1D9E29840A7F}"/>
                </a:ext>
              </a:extLst>
            </p:cNvPr>
            <p:cNvSpPr/>
            <p:nvPr/>
          </p:nvSpPr>
          <p:spPr bwMode="black">
            <a:xfrm>
              <a:off x="2237735" y="376725"/>
              <a:ext cx="263713" cy="255763"/>
            </a:xfrm>
            <a:custGeom>
              <a:avLst/>
              <a:gdLst>
                <a:gd name="connsiteX0" fmla="*/ 259498 w 263713"/>
                <a:gd name="connsiteY0" fmla="*/ 78054 h 255763"/>
                <a:gd name="connsiteX1" fmla="*/ 155925 w 263713"/>
                <a:gd name="connsiteY1" fmla="*/ 78054 h 255763"/>
                <a:gd name="connsiteX2" fmla="*/ 153818 w 263713"/>
                <a:gd name="connsiteY2" fmla="*/ 76131 h 255763"/>
                <a:gd name="connsiteX3" fmla="*/ 153818 w 263713"/>
                <a:gd name="connsiteY3" fmla="*/ 75980 h 255763"/>
                <a:gd name="connsiteX4" fmla="*/ 153818 w 263713"/>
                <a:gd name="connsiteY4" fmla="*/ 63831 h 255763"/>
                <a:gd name="connsiteX5" fmla="*/ 180991 w 263713"/>
                <a:gd name="connsiteY5" fmla="*/ 38645 h 255763"/>
                <a:gd name="connsiteX6" fmla="*/ 192658 w 263713"/>
                <a:gd name="connsiteY6" fmla="*/ 39460 h 255763"/>
                <a:gd name="connsiteX7" fmla="*/ 196165 w 263713"/>
                <a:gd name="connsiteY7" fmla="*/ 36902 h 255763"/>
                <a:gd name="connsiteX8" fmla="*/ 196195 w 263713"/>
                <a:gd name="connsiteY8" fmla="*/ 36349 h 255763"/>
                <a:gd name="connsiteX9" fmla="*/ 196195 w 263713"/>
                <a:gd name="connsiteY9" fmla="*/ 6718 h 255763"/>
                <a:gd name="connsiteX10" fmla="*/ 192808 w 263713"/>
                <a:gd name="connsiteY10" fmla="*/ 2644 h 255763"/>
                <a:gd name="connsiteX11" fmla="*/ 171657 w 263713"/>
                <a:gd name="connsiteY11" fmla="*/ 126 h 255763"/>
                <a:gd name="connsiteX12" fmla="*/ 122806 w 263713"/>
                <a:gd name="connsiteY12" fmla="*/ 16571 h 255763"/>
                <a:gd name="connsiteX13" fmla="*/ 105418 w 263713"/>
                <a:gd name="connsiteY13" fmla="*/ 63016 h 255763"/>
                <a:gd name="connsiteX14" fmla="*/ 105418 w 263713"/>
                <a:gd name="connsiteY14" fmla="*/ 75980 h 255763"/>
                <a:gd name="connsiteX15" fmla="*/ 103311 w 263713"/>
                <a:gd name="connsiteY15" fmla="*/ 78054 h 255763"/>
                <a:gd name="connsiteX16" fmla="*/ 50621 w 263713"/>
                <a:gd name="connsiteY16" fmla="*/ 78054 h 255763"/>
                <a:gd name="connsiteX17" fmla="*/ 48513 w 263713"/>
                <a:gd name="connsiteY17" fmla="*/ 76131 h 255763"/>
                <a:gd name="connsiteX18" fmla="*/ 48513 w 263713"/>
                <a:gd name="connsiteY18" fmla="*/ 75980 h 255763"/>
                <a:gd name="connsiteX19" fmla="*/ 48513 w 263713"/>
                <a:gd name="connsiteY19" fmla="*/ 63831 h 255763"/>
                <a:gd name="connsiteX20" fmla="*/ 75686 w 263713"/>
                <a:gd name="connsiteY20" fmla="*/ 38645 h 255763"/>
                <a:gd name="connsiteX21" fmla="*/ 87278 w 263713"/>
                <a:gd name="connsiteY21" fmla="*/ 39460 h 255763"/>
                <a:gd name="connsiteX22" fmla="*/ 90861 w 263713"/>
                <a:gd name="connsiteY22" fmla="*/ 36825 h 255763"/>
                <a:gd name="connsiteX23" fmla="*/ 90891 w 263713"/>
                <a:gd name="connsiteY23" fmla="*/ 36349 h 255763"/>
                <a:gd name="connsiteX24" fmla="*/ 90891 w 263713"/>
                <a:gd name="connsiteY24" fmla="*/ 6718 h 255763"/>
                <a:gd name="connsiteX25" fmla="*/ 87504 w 263713"/>
                <a:gd name="connsiteY25" fmla="*/ 2644 h 255763"/>
                <a:gd name="connsiteX26" fmla="*/ 66352 w 263713"/>
                <a:gd name="connsiteY26" fmla="*/ 126 h 255763"/>
                <a:gd name="connsiteX27" fmla="*/ 17501 w 263713"/>
                <a:gd name="connsiteY27" fmla="*/ 16571 h 255763"/>
                <a:gd name="connsiteX28" fmla="*/ 114 w 263713"/>
                <a:gd name="connsiteY28" fmla="*/ 63016 h 255763"/>
                <a:gd name="connsiteX29" fmla="*/ 114 w 263713"/>
                <a:gd name="connsiteY29" fmla="*/ 251615 h 255763"/>
                <a:gd name="connsiteX30" fmla="*/ 4329 w 263713"/>
                <a:gd name="connsiteY30" fmla="*/ 255763 h 255763"/>
                <a:gd name="connsiteX31" fmla="*/ 44223 w 263713"/>
                <a:gd name="connsiteY31" fmla="*/ 255763 h 255763"/>
                <a:gd name="connsiteX32" fmla="*/ 48513 w 263713"/>
                <a:gd name="connsiteY32" fmla="*/ 251615 h 255763"/>
                <a:gd name="connsiteX33" fmla="*/ 48513 w 263713"/>
                <a:gd name="connsiteY33" fmla="*/ 115018 h 255763"/>
                <a:gd name="connsiteX34" fmla="*/ 50546 w 263713"/>
                <a:gd name="connsiteY34" fmla="*/ 112871 h 255763"/>
                <a:gd name="connsiteX35" fmla="*/ 50621 w 263713"/>
                <a:gd name="connsiteY35" fmla="*/ 112870 h 255763"/>
                <a:gd name="connsiteX36" fmla="*/ 103311 w 263713"/>
                <a:gd name="connsiteY36" fmla="*/ 112870 h 255763"/>
                <a:gd name="connsiteX37" fmla="*/ 105418 w 263713"/>
                <a:gd name="connsiteY37" fmla="*/ 115018 h 255763"/>
                <a:gd name="connsiteX38" fmla="*/ 105418 w 263713"/>
                <a:gd name="connsiteY38" fmla="*/ 251615 h 255763"/>
                <a:gd name="connsiteX39" fmla="*/ 109633 w 263713"/>
                <a:gd name="connsiteY39" fmla="*/ 255763 h 255763"/>
                <a:gd name="connsiteX40" fmla="*/ 149602 w 263713"/>
                <a:gd name="connsiteY40" fmla="*/ 255763 h 255763"/>
                <a:gd name="connsiteX41" fmla="*/ 153818 w 263713"/>
                <a:gd name="connsiteY41" fmla="*/ 251615 h 255763"/>
                <a:gd name="connsiteX42" fmla="*/ 153818 w 263713"/>
                <a:gd name="connsiteY42" fmla="*/ 115018 h 255763"/>
                <a:gd name="connsiteX43" fmla="*/ 155850 w 263713"/>
                <a:gd name="connsiteY43" fmla="*/ 112871 h 255763"/>
                <a:gd name="connsiteX44" fmla="*/ 155925 w 263713"/>
                <a:gd name="connsiteY44" fmla="*/ 112870 h 255763"/>
                <a:gd name="connsiteX45" fmla="*/ 182646 w 263713"/>
                <a:gd name="connsiteY45" fmla="*/ 112870 h 255763"/>
                <a:gd name="connsiteX46" fmla="*/ 195443 w 263713"/>
                <a:gd name="connsiteY46" fmla="*/ 109536 h 255763"/>
                <a:gd name="connsiteX47" fmla="*/ 212153 w 263713"/>
                <a:gd name="connsiteY47" fmla="*/ 100055 h 255763"/>
                <a:gd name="connsiteX48" fmla="*/ 215149 w 263713"/>
                <a:gd name="connsiteY48" fmla="*/ 100779 h 255763"/>
                <a:gd name="connsiteX49" fmla="*/ 215465 w 263713"/>
                <a:gd name="connsiteY49" fmla="*/ 101981 h 255763"/>
                <a:gd name="connsiteX50" fmla="*/ 215465 w 263713"/>
                <a:gd name="connsiteY50" fmla="*/ 251615 h 255763"/>
                <a:gd name="connsiteX51" fmla="*/ 219755 w 263713"/>
                <a:gd name="connsiteY51" fmla="*/ 255763 h 255763"/>
                <a:gd name="connsiteX52" fmla="*/ 259498 w 263713"/>
                <a:gd name="connsiteY52" fmla="*/ 255763 h 255763"/>
                <a:gd name="connsiteX53" fmla="*/ 263714 w 263713"/>
                <a:gd name="connsiteY53" fmla="*/ 251615 h 255763"/>
                <a:gd name="connsiteX54" fmla="*/ 263714 w 263713"/>
                <a:gd name="connsiteY54" fmla="*/ 82276 h 255763"/>
                <a:gd name="connsiteX55" fmla="*/ 259498 w 263713"/>
                <a:gd name="connsiteY55" fmla="*/ 78054 h 25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63713" h="255763">
                  <a:moveTo>
                    <a:pt x="259498" y="78054"/>
                  </a:moveTo>
                  <a:lnTo>
                    <a:pt x="155925" y="78054"/>
                  </a:lnTo>
                  <a:cubicBezTo>
                    <a:pt x="154804" y="78095"/>
                    <a:pt x="153863" y="77235"/>
                    <a:pt x="153818" y="76131"/>
                  </a:cubicBezTo>
                  <a:cubicBezTo>
                    <a:pt x="153818" y="76081"/>
                    <a:pt x="153818" y="76030"/>
                    <a:pt x="153818" y="75980"/>
                  </a:cubicBezTo>
                  <a:lnTo>
                    <a:pt x="153818" y="63831"/>
                  </a:lnTo>
                  <a:cubicBezTo>
                    <a:pt x="153818" y="47090"/>
                    <a:pt x="162850" y="38645"/>
                    <a:pt x="180991" y="38645"/>
                  </a:cubicBezTo>
                  <a:cubicBezTo>
                    <a:pt x="184897" y="38632"/>
                    <a:pt x="188796" y="38904"/>
                    <a:pt x="192658" y="39460"/>
                  </a:cubicBezTo>
                  <a:cubicBezTo>
                    <a:pt x="194344" y="39707"/>
                    <a:pt x="195917" y="38561"/>
                    <a:pt x="196165" y="36902"/>
                  </a:cubicBezTo>
                  <a:cubicBezTo>
                    <a:pt x="196188" y="36719"/>
                    <a:pt x="196203" y="36534"/>
                    <a:pt x="196195" y="36349"/>
                  </a:cubicBezTo>
                  <a:lnTo>
                    <a:pt x="196195" y="6718"/>
                  </a:lnTo>
                  <a:cubicBezTo>
                    <a:pt x="196173" y="4749"/>
                    <a:pt x="194765" y="3059"/>
                    <a:pt x="192808" y="2644"/>
                  </a:cubicBezTo>
                  <a:cubicBezTo>
                    <a:pt x="185861" y="1099"/>
                    <a:pt x="178778" y="255"/>
                    <a:pt x="171657" y="126"/>
                  </a:cubicBezTo>
                  <a:cubicBezTo>
                    <a:pt x="153803" y="-954"/>
                    <a:pt x="136242" y="4958"/>
                    <a:pt x="122806" y="16571"/>
                  </a:cubicBezTo>
                  <a:cubicBezTo>
                    <a:pt x="110672" y="28981"/>
                    <a:pt x="104364" y="45824"/>
                    <a:pt x="105418" y="63016"/>
                  </a:cubicBezTo>
                  <a:lnTo>
                    <a:pt x="105418" y="75980"/>
                  </a:lnTo>
                  <a:cubicBezTo>
                    <a:pt x="105418" y="77125"/>
                    <a:pt x="104477" y="78054"/>
                    <a:pt x="103311" y="78054"/>
                  </a:cubicBezTo>
                  <a:lnTo>
                    <a:pt x="50621" y="78054"/>
                  </a:lnTo>
                  <a:cubicBezTo>
                    <a:pt x="49499" y="78095"/>
                    <a:pt x="48558" y="77235"/>
                    <a:pt x="48513" y="76131"/>
                  </a:cubicBezTo>
                  <a:cubicBezTo>
                    <a:pt x="48513" y="76081"/>
                    <a:pt x="48513" y="76030"/>
                    <a:pt x="48513" y="75980"/>
                  </a:cubicBezTo>
                  <a:lnTo>
                    <a:pt x="48513" y="63831"/>
                  </a:lnTo>
                  <a:cubicBezTo>
                    <a:pt x="48513" y="47090"/>
                    <a:pt x="57546" y="38645"/>
                    <a:pt x="75686" y="38645"/>
                  </a:cubicBezTo>
                  <a:cubicBezTo>
                    <a:pt x="79563" y="38629"/>
                    <a:pt x="83439" y="38901"/>
                    <a:pt x="87278" y="39460"/>
                  </a:cubicBezTo>
                  <a:cubicBezTo>
                    <a:pt x="89009" y="39706"/>
                    <a:pt x="90612" y="38526"/>
                    <a:pt x="90861" y="36825"/>
                  </a:cubicBezTo>
                  <a:cubicBezTo>
                    <a:pt x="90883" y="36668"/>
                    <a:pt x="90891" y="36508"/>
                    <a:pt x="90891" y="36349"/>
                  </a:cubicBezTo>
                  <a:lnTo>
                    <a:pt x="90891" y="6718"/>
                  </a:lnTo>
                  <a:cubicBezTo>
                    <a:pt x="90868" y="4749"/>
                    <a:pt x="89461" y="3059"/>
                    <a:pt x="87504" y="2644"/>
                  </a:cubicBezTo>
                  <a:cubicBezTo>
                    <a:pt x="80556" y="1104"/>
                    <a:pt x="73473" y="260"/>
                    <a:pt x="66352" y="126"/>
                  </a:cubicBezTo>
                  <a:cubicBezTo>
                    <a:pt x="48498" y="-954"/>
                    <a:pt x="30937" y="4958"/>
                    <a:pt x="17501" y="16571"/>
                  </a:cubicBezTo>
                  <a:cubicBezTo>
                    <a:pt x="5368" y="28981"/>
                    <a:pt x="-940" y="45824"/>
                    <a:pt x="114" y="63016"/>
                  </a:cubicBezTo>
                  <a:lnTo>
                    <a:pt x="114" y="251615"/>
                  </a:lnTo>
                  <a:cubicBezTo>
                    <a:pt x="114" y="253906"/>
                    <a:pt x="2003" y="255763"/>
                    <a:pt x="4329" y="255763"/>
                  </a:cubicBezTo>
                  <a:lnTo>
                    <a:pt x="44223" y="255763"/>
                  </a:lnTo>
                  <a:cubicBezTo>
                    <a:pt x="46564" y="255764"/>
                    <a:pt x="48475" y="253918"/>
                    <a:pt x="48513" y="251615"/>
                  </a:cubicBezTo>
                  <a:lnTo>
                    <a:pt x="48513" y="115018"/>
                  </a:lnTo>
                  <a:cubicBezTo>
                    <a:pt x="48468" y="113874"/>
                    <a:pt x="49379" y="112912"/>
                    <a:pt x="50546" y="112871"/>
                  </a:cubicBezTo>
                  <a:cubicBezTo>
                    <a:pt x="50568" y="112871"/>
                    <a:pt x="50598" y="112870"/>
                    <a:pt x="50621" y="112870"/>
                  </a:cubicBezTo>
                  <a:lnTo>
                    <a:pt x="103311" y="112870"/>
                  </a:lnTo>
                  <a:cubicBezTo>
                    <a:pt x="104485" y="112910"/>
                    <a:pt x="105418" y="113860"/>
                    <a:pt x="105418" y="115018"/>
                  </a:cubicBezTo>
                  <a:lnTo>
                    <a:pt x="105418" y="251615"/>
                  </a:lnTo>
                  <a:cubicBezTo>
                    <a:pt x="105418" y="253906"/>
                    <a:pt x="107308" y="255763"/>
                    <a:pt x="109633" y="255763"/>
                  </a:cubicBezTo>
                  <a:lnTo>
                    <a:pt x="149602" y="255763"/>
                  </a:lnTo>
                  <a:cubicBezTo>
                    <a:pt x="151928" y="255763"/>
                    <a:pt x="153818" y="253906"/>
                    <a:pt x="153818" y="251615"/>
                  </a:cubicBezTo>
                  <a:lnTo>
                    <a:pt x="153818" y="115018"/>
                  </a:lnTo>
                  <a:cubicBezTo>
                    <a:pt x="153772" y="113874"/>
                    <a:pt x="154683" y="112912"/>
                    <a:pt x="155850" y="112871"/>
                  </a:cubicBezTo>
                  <a:cubicBezTo>
                    <a:pt x="155873" y="112871"/>
                    <a:pt x="155903" y="112870"/>
                    <a:pt x="155925" y="112870"/>
                  </a:cubicBezTo>
                  <a:lnTo>
                    <a:pt x="182646" y="112870"/>
                  </a:lnTo>
                  <a:cubicBezTo>
                    <a:pt x="187140" y="112900"/>
                    <a:pt x="191559" y="111749"/>
                    <a:pt x="195443" y="109536"/>
                  </a:cubicBezTo>
                  <a:lnTo>
                    <a:pt x="212153" y="100055"/>
                  </a:lnTo>
                  <a:cubicBezTo>
                    <a:pt x="213184" y="99440"/>
                    <a:pt x="214524" y="99764"/>
                    <a:pt x="215149" y="100779"/>
                  </a:cubicBezTo>
                  <a:cubicBezTo>
                    <a:pt x="215374" y="101141"/>
                    <a:pt x="215480" y="101558"/>
                    <a:pt x="215465" y="101981"/>
                  </a:cubicBezTo>
                  <a:lnTo>
                    <a:pt x="215465" y="251615"/>
                  </a:lnTo>
                  <a:cubicBezTo>
                    <a:pt x="215502" y="253918"/>
                    <a:pt x="217414" y="255763"/>
                    <a:pt x="219755" y="255763"/>
                  </a:cubicBezTo>
                  <a:lnTo>
                    <a:pt x="259498" y="255763"/>
                  </a:lnTo>
                  <a:cubicBezTo>
                    <a:pt x="261824" y="255763"/>
                    <a:pt x="263714" y="253906"/>
                    <a:pt x="263714" y="251615"/>
                  </a:cubicBezTo>
                  <a:lnTo>
                    <a:pt x="263714" y="82276"/>
                  </a:lnTo>
                  <a:cubicBezTo>
                    <a:pt x="263714" y="79973"/>
                    <a:pt x="261839" y="78095"/>
                    <a:pt x="259498" y="78054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801682C1-D806-4205-A949-27BC524A14BE}"/>
                </a:ext>
              </a:extLst>
            </p:cNvPr>
            <p:cNvSpPr/>
            <p:nvPr/>
          </p:nvSpPr>
          <p:spPr bwMode="black">
            <a:xfrm>
              <a:off x="2450714" y="386553"/>
              <a:ext cx="54047" cy="53187"/>
            </a:xfrm>
            <a:custGeom>
              <a:avLst/>
              <a:gdLst>
                <a:gd name="connsiteX0" fmla="*/ 26723 w 54047"/>
                <a:gd name="connsiteY0" fmla="*/ 2 h 53187"/>
                <a:gd name="connsiteX1" fmla="*/ 2 w 54047"/>
                <a:gd name="connsiteY1" fmla="*/ 26891 h 53187"/>
                <a:gd name="connsiteX2" fmla="*/ 27325 w 54047"/>
                <a:gd name="connsiteY2" fmla="*/ 53186 h 53187"/>
                <a:gd name="connsiteX3" fmla="*/ 54046 w 54047"/>
                <a:gd name="connsiteY3" fmla="*/ 26373 h 53187"/>
                <a:gd name="connsiteX4" fmla="*/ 26798 w 54047"/>
                <a:gd name="connsiteY4" fmla="*/ 1 h 53187"/>
                <a:gd name="connsiteX5" fmla="*/ 26723 w 54047"/>
                <a:gd name="connsiteY5" fmla="*/ 2 h 53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47" h="53187">
                  <a:moveTo>
                    <a:pt x="26723" y="2"/>
                  </a:moveTo>
                  <a:cubicBezTo>
                    <a:pt x="11797" y="166"/>
                    <a:pt x="-164" y="12204"/>
                    <a:pt x="2" y="26891"/>
                  </a:cubicBezTo>
                  <a:cubicBezTo>
                    <a:pt x="167" y="41577"/>
                    <a:pt x="12406" y="53349"/>
                    <a:pt x="27325" y="53186"/>
                  </a:cubicBezTo>
                  <a:cubicBezTo>
                    <a:pt x="42221" y="53021"/>
                    <a:pt x="54167" y="41030"/>
                    <a:pt x="54046" y="26373"/>
                  </a:cubicBezTo>
                  <a:cubicBezTo>
                    <a:pt x="53926" y="11686"/>
                    <a:pt x="41725" y="-121"/>
                    <a:pt x="26798" y="1"/>
                  </a:cubicBezTo>
                  <a:cubicBezTo>
                    <a:pt x="26776" y="1"/>
                    <a:pt x="26746" y="1"/>
                    <a:pt x="26723" y="2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BED2AA5-5380-435B-A846-9F005D4FC94F}"/>
                </a:ext>
              </a:extLst>
            </p:cNvPr>
            <p:cNvSpPr/>
            <p:nvPr/>
          </p:nvSpPr>
          <p:spPr bwMode="black">
            <a:xfrm>
              <a:off x="781411" y="575505"/>
              <a:ext cx="346889" cy="98341"/>
            </a:xfrm>
            <a:custGeom>
              <a:avLst/>
              <a:gdLst>
                <a:gd name="connsiteX0" fmla="*/ 252173 w 346889"/>
                <a:gd name="connsiteY0" fmla="*/ 74984 h 98341"/>
                <a:gd name="connsiteX1" fmla="*/ 148149 w 346889"/>
                <a:gd name="connsiteY1" fmla="*/ 15723 h 98341"/>
                <a:gd name="connsiteX2" fmla="*/ 126621 w 346889"/>
                <a:gd name="connsiteY2" fmla="*/ 15723 h 98341"/>
                <a:gd name="connsiteX3" fmla="*/ 94330 w 346889"/>
                <a:gd name="connsiteY3" fmla="*/ 34020 h 98341"/>
                <a:gd name="connsiteX4" fmla="*/ 72802 w 346889"/>
                <a:gd name="connsiteY4" fmla="*/ 34020 h 98341"/>
                <a:gd name="connsiteX5" fmla="*/ 13262 w 346889"/>
                <a:gd name="connsiteY5" fmla="*/ 389 h 98341"/>
                <a:gd name="connsiteX6" fmla="*/ 10402 w 346889"/>
                <a:gd name="connsiteY6" fmla="*/ 389 h 98341"/>
                <a:gd name="connsiteX7" fmla="*/ 2875 w 346889"/>
                <a:gd name="connsiteY7" fmla="*/ 4833 h 98341"/>
                <a:gd name="connsiteX8" fmla="*/ 791 w 346889"/>
                <a:gd name="connsiteY8" fmla="*/ 12635 h 98341"/>
                <a:gd name="connsiteX9" fmla="*/ 2875 w 346889"/>
                <a:gd name="connsiteY9" fmla="*/ 14686 h 98341"/>
                <a:gd name="connsiteX10" fmla="*/ 73178 w 346889"/>
                <a:gd name="connsiteY10" fmla="*/ 54613 h 98341"/>
                <a:gd name="connsiteX11" fmla="*/ 94706 w 346889"/>
                <a:gd name="connsiteY11" fmla="*/ 54613 h 98341"/>
                <a:gd name="connsiteX12" fmla="*/ 126997 w 346889"/>
                <a:gd name="connsiteY12" fmla="*/ 36242 h 98341"/>
                <a:gd name="connsiteX13" fmla="*/ 148525 w 346889"/>
                <a:gd name="connsiteY13" fmla="*/ 36242 h 98341"/>
                <a:gd name="connsiteX14" fmla="*/ 252550 w 346889"/>
                <a:gd name="connsiteY14" fmla="*/ 95503 h 98341"/>
                <a:gd name="connsiteX15" fmla="*/ 274077 w 346889"/>
                <a:gd name="connsiteY15" fmla="*/ 95503 h 98341"/>
                <a:gd name="connsiteX16" fmla="*/ 344004 w 346889"/>
                <a:gd name="connsiteY16" fmla="*/ 55502 h 98341"/>
                <a:gd name="connsiteX17" fmla="*/ 346136 w 346889"/>
                <a:gd name="connsiteY17" fmla="*/ 47822 h 98341"/>
                <a:gd name="connsiteX18" fmla="*/ 344004 w 346889"/>
                <a:gd name="connsiteY18" fmla="*/ 45724 h 98341"/>
                <a:gd name="connsiteX19" fmla="*/ 336477 w 346889"/>
                <a:gd name="connsiteY19" fmla="*/ 41205 h 98341"/>
                <a:gd name="connsiteX20" fmla="*/ 333617 w 346889"/>
                <a:gd name="connsiteY20" fmla="*/ 41205 h 98341"/>
                <a:gd name="connsiteX21" fmla="*/ 274077 w 346889"/>
                <a:gd name="connsiteY21" fmla="*/ 75058 h 98341"/>
                <a:gd name="connsiteX22" fmla="*/ 252173 w 346889"/>
                <a:gd name="connsiteY22" fmla="*/ 74984 h 98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6889" h="98341">
                  <a:moveTo>
                    <a:pt x="252173" y="74984"/>
                  </a:moveTo>
                  <a:lnTo>
                    <a:pt x="148149" y="15723"/>
                  </a:lnTo>
                  <a:cubicBezTo>
                    <a:pt x="141488" y="11938"/>
                    <a:pt x="133282" y="11938"/>
                    <a:pt x="126621" y="15723"/>
                  </a:cubicBezTo>
                  <a:lnTo>
                    <a:pt x="94330" y="34020"/>
                  </a:lnTo>
                  <a:cubicBezTo>
                    <a:pt x="87686" y="37866"/>
                    <a:pt x="79445" y="37866"/>
                    <a:pt x="72802" y="34020"/>
                  </a:cubicBezTo>
                  <a:lnTo>
                    <a:pt x="13262" y="389"/>
                  </a:lnTo>
                  <a:cubicBezTo>
                    <a:pt x="12382" y="-130"/>
                    <a:pt x="11283" y="-130"/>
                    <a:pt x="10402" y="389"/>
                  </a:cubicBezTo>
                  <a:lnTo>
                    <a:pt x="2875" y="4833"/>
                  </a:lnTo>
                  <a:cubicBezTo>
                    <a:pt x="111" y="6422"/>
                    <a:pt x="-822" y="9914"/>
                    <a:pt x="791" y="12635"/>
                  </a:cubicBezTo>
                  <a:cubicBezTo>
                    <a:pt x="1295" y="13484"/>
                    <a:pt x="2013" y="14190"/>
                    <a:pt x="2875" y="14686"/>
                  </a:cubicBezTo>
                  <a:lnTo>
                    <a:pt x="73178" y="54613"/>
                  </a:lnTo>
                  <a:cubicBezTo>
                    <a:pt x="79839" y="58397"/>
                    <a:pt x="88045" y="58397"/>
                    <a:pt x="94706" y="54613"/>
                  </a:cubicBezTo>
                  <a:lnTo>
                    <a:pt x="126997" y="36242"/>
                  </a:lnTo>
                  <a:cubicBezTo>
                    <a:pt x="133658" y="32457"/>
                    <a:pt x="141864" y="32457"/>
                    <a:pt x="148525" y="36242"/>
                  </a:cubicBezTo>
                  <a:lnTo>
                    <a:pt x="252550" y="95503"/>
                  </a:lnTo>
                  <a:cubicBezTo>
                    <a:pt x="259210" y="99288"/>
                    <a:pt x="267417" y="99288"/>
                    <a:pt x="274077" y="95503"/>
                  </a:cubicBezTo>
                  <a:lnTo>
                    <a:pt x="344004" y="55502"/>
                  </a:lnTo>
                  <a:cubicBezTo>
                    <a:pt x="346748" y="53960"/>
                    <a:pt x="347702" y="50522"/>
                    <a:pt x="346136" y="47822"/>
                  </a:cubicBezTo>
                  <a:cubicBezTo>
                    <a:pt x="345629" y="46947"/>
                    <a:pt x="344892" y="46223"/>
                    <a:pt x="344004" y="45724"/>
                  </a:cubicBezTo>
                  <a:lnTo>
                    <a:pt x="336477" y="41205"/>
                  </a:lnTo>
                  <a:cubicBezTo>
                    <a:pt x="335596" y="40686"/>
                    <a:pt x="334498" y="40686"/>
                    <a:pt x="333617" y="41205"/>
                  </a:cubicBezTo>
                  <a:lnTo>
                    <a:pt x="274077" y="75058"/>
                  </a:lnTo>
                  <a:cubicBezTo>
                    <a:pt x="267308" y="78964"/>
                    <a:pt x="258915" y="78935"/>
                    <a:pt x="252173" y="74984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34BD8C1-8594-4179-AFAE-CBE8084E246F}"/>
                </a:ext>
              </a:extLst>
            </p:cNvPr>
            <p:cNvSpPr/>
            <p:nvPr/>
          </p:nvSpPr>
          <p:spPr bwMode="black">
            <a:xfrm>
              <a:off x="781068" y="534763"/>
              <a:ext cx="490689" cy="98489"/>
            </a:xfrm>
            <a:custGeom>
              <a:avLst/>
              <a:gdLst>
                <a:gd name="connsiteX0" fmla="*/ 477051 w 490689"/>
                <a:gd name="connsiteY0" fmla="*/ 41131 h 98489"/>
                <a:gd name="connsiteX1" fmla="*/ 417586 w 490689"/>
                <a:gd name="connsiteY1" fmla="*/ 74910 h 98489"/>
                <a:gd name="connsiteX2" fmla="*/ 395983 w 490689"/>
                <a:gd name="connsiteY2" fmla="*/ 74910 h 98489"/>
                <a:gd name="connsiteX3" fmla="*/ 336444 w 490689"/>
                <a:gd name="connsiteY3" fmla="*/ 41131 h 98489"/>
                <a:gd name="connsiteX4" fmla="*/ 333584 w 490689"/>
                <a:gd name="connsiteY4" fmla="*/ 41131 h 98489"/>
                <a:gd name="connsiteX5" fmla="*/ 274044 w 490689"/>
                <a:gd name="connsiteY5" fmla="*/ 74910 h 98489"/>
                <a:gd name="connsiteX6" fmla="*/ 252517 w 490689"/>
                <a:gd name="connsiteY6" fmla="*/ 74910 h 98489"/>
                <a:gd name="connsiteX7" fmla="*/ 148492 w 490689"/>
                <a:gd name="connsiteY7" fmla="*/ 15649 h 98489"/>
                <a:gd name="connsiteX8" fmla="*/ 126964 w 490689"/>
                <a:gd name="connsiteY8" fmla="*/ 15649 h 98489"/>
                <a:gd name="connsiteX9" fmla="*/ 94673 w 490689"/>
                <a:gd name="connsiteY9" fmla="*/ 33946 h 98489"/>
                <a:gd name="connsiteX10" fmla="*/ 73145 w 490689"/>
                <a:gd name="connsiteY10" fmla="*/ 33946 h 98489"/>
                <a:gd name="connsiteX11" fmla="*/ 13606 w 490689"/>
                <a:gd name="connsiteY11" fmla="*/ 389 h 98489"/>
                <a:gd name="connsiteX12" fmla="*/ 10745 w 490689"/>
                <a:gd name="connsiteY12" fmla="*/ 389 h 98489"/>
                <a:gd name="connsiteX13" fmla="*/ 3218 w 490689"/>
                <a:gd name="connsiteY13" fmla="*/ 4833 h 98489"/>
                <a:gd name="connsiteX14" fmla="*/ 578 w 490689"/>
                <a:gd name="connsiteY14" fmla="*/ 12360 h 98489"/>
                <a:gd name="connsiteX15" fmla="*/ 2842 w 490689"/>
                <a:gd name="connsiteY15" fmla="*/ 14760 h 98489"/>
                <a:gd name="connsiteX16" fmla="*/ 73145 w 490689"/>
                <a:gd name="connsiteY16" fmla="*/ 54687 h 98489"/>
                <a:gd name="connsiteX17" fmla="*/ 94673 w 490689"/>
                <a:gd name="connsiteY17" fmla="*/ 54687 h 98489"/>
                <a:gd name="connsiteX18" fmla="*/ 126964 w 490689"/>
                <a:gd name="connsiteY18" fmla="*/ 36390 h 98489"/>
                <a:gd name="connsiteX19" fmla="*/ 148492 w 490689"/>
                <a:gd name="connsiteY19" fmla="*/ 36390 h 98489"/>
                <a:gd name="connsiteX20" fmla="*/ 252517 w 490689"/>
                <a:gd name="connsiteY20" fmla="*/ 95651 h 98489"/>
                <a:gd name="connsiteX21" fmla="*/ 274044 w 490689"/>
                <a:gd name="connsiteY21" fmla="*/ 95651 h 98489"/>
                <a:gd name="connsiteX22" fmla="*/ 333584 w 490689"/>
                <a:gd name="connsiteY22" fmla="*/ 61798 h 98489"/>
                <a:gd name="connsiteX23" fmla="*/ 336444 w 490689"/>
                <a:gd name="connsiteY23" fmla="*/ 61798 h 98489"/>
                <a:gd name="connsiteX24" fmla="*/ 395983 w 490689"/>
                <a:gd name="connsiteY24" fmla="*/ 95651 h 98489"/>
                <a:gd name="connsiteX25" fmla="*/ 417586 w 490689"/>
                <a:gd name="connsiteY25" fmla="*/ 95651 h 98489"/>
                <a:gd name="connsiteX26" fmla="*/ 487814 w 490689"/>
                <a:gd name="connsiteY26" fmla="*/ 55724 h 98489"/>
                <a:gd name="connsiteX27" fmla="*/ 489898 w 490689"/>
                <a:gd name="connsiteY27" fmla="*/ 47922 h 98489"/>
                <a:gd name="connsiteX28" fmla="*/ 487814 w 490689"/>
                <a:gd name="connsiteY28" fmla="*/ 45872 h 98489"/>
                <a:gd name="connsiteX29" fmla="*/ 480287 w 490689"/>
                <a:gd name="connsiteY29" fmla="*/ 41427 h 98489"/>
                <a:gd name="connsiteX30" fmla="*/ 477051 w 490689"/>
                <a:gd name="connsiteY30" fmla="*/ 41131 h 9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90689" h="98489">
                  <a:moveTo>
                    <a:pt x="477051" y="41131"/>
                  </a:moveTo>
                  <a:lnTo>
                    <a:pt x="417586" y="74910"/>
                  </a:lnTo>
                  <a:cubicBezTo>
                    <a:pt x="410915" y="78754"/>
                    <a:pt x="402655" y="78754"/>
                    <a:pt x="395983" y="74910"/>
                  </a:cubicBezTo>
                  <a:lnTo>
                    <a:pt x="336444" y="41131"/>
                  </a:lnTo>
                  <a:cubicBezTo>
                    <a:pt x="335563" y="40612"/>
                    <a:pt x="334464" y="40612"/>
                    <a:pt x="333584" y="41131"/>
                  </a:cubicBezTo>
                  <a:lnTo>
                    <a:pt x="274044" y="74910"/>
                  </a:lnTo>
                  <a:cubicBezTo>
                    <a:pt x="267401" y="78757"/>
                    <a:pt x="259160" y="78757"/>
                    <a:pt x="252517" y="74910"/>
                  </a:cubicBezTo>
                  <a:lnTo>
                    <a:pt x="148492" y="15649"/>
                  </a:lnTo>
                  <a:cubicBezTo>
                    <a:pt x="141831" y="11864"/>
                    <a:pt x="133625" y="11864"/>
                    <a:pt x="126964" y="15649"/>
                  </a:cubicBezTo>
                  <a:lnTo>
                    <a:pt x="94673" y="33946"/>
                  </a:lnTo>
                  <a:cubicBezTo>
                    <a:pt x="88012" y="37730"/>
                    <a:pt x="79806" y="37730"/>
                    <a:pt x="73145" y="33946"/>
                  </a:cubicBezTo>
                  <a:lnTo>
                    <a:pt x="13606" y="389"/>
                  </a:lnTo>
                  <a:cubicBezTo>
                    <a:pt x="12725" y="-130"/>
                    <a:pt x="11626" y="-130"/>
                    <a:pt x="10745" y="389"/>
                  </a:cubicBezTo>
                  <a:lnTo>
                    <a:pt x="3218" y="4833"/>
                  </a:lnTo>
                  <a:cubicBezTo>
                    <a:pt x="377" y="6194"/>
                    <a:pt x="-804" y="9564"/>
                    <a:pt x="578" y="12360"/>
                  </a:cubicBezTo>
                  <a:cubicBezTo>
                    <a:pt x="1074" y="13363"/>
                    <a:pt x="1862" y="14198"/>
                    <a:pt x="2842" y="14760"/>
                  </a:cubicBezTo>
                  <a:lnTo>
                    <a:pt x="73145" y="54687"/>
                  </a:lnTo>
                  <a:cubicBezTo>
                    <a:pt x="79806" y="58471"/>
                    <a:pt x="88012" y="58471"/>
                    <a:pt x="94673" y="54687"/>
                  </a:cubicBezTo>
                  <a:lnTo>
                    <a:pt x="126964" y="36390"/>
                  </a:lnTo>
                  <a:cubicBezTo>
                    <a:pt x="133625" y="32605"/>
                    <a:pt x="141831" y="32605"/>
                    <a:pt x="148492" y="36390"/>
                  </a:cubicBezTo>
                  <a:lnTo>
                    <a:pt x="252517" y="95651"/>
                  </a:lnTo>
                  <a:cubicBezTo>
                    <a:pt x="259177" y="99436"/>
                    <a:pt x="267383" y="99436"/>
                    <a:pt x="274044" y="95651"/>
                  </a:cubicBezTo>
                  <a:lnTo>
                    <a:pt x="333584" y="61798"/>
                  </a:lnTo>
                  <a:cubicBezTo>
                    <a:pt x="334464" y="61280"/>
                    <a:pt x="335563" y="61280"/>
                    <a:pt x="336444" y="61798"/>
                  </a:cubicBezTo>
                  <a:lnTo>
                    <a:pt x="395983" y="95651"/>
                  </a:lnTo>
                  <a:cubicBezTo>
                    <a:pt x="402671" y="99434"/>
                    <a:pt x="410898" y="99434"/>
                    <a:pt x="417586" y="95651"/>
                  </a:cubicBezTo>
                  <a:lnTo>
                    <a:pt x="487814" y="55724"/>
                  </a:lnTo>
                  <a:cubicBezTo>
                    <a:pt x="490579" y="54136"/>
                    <a:pt x="491512" y="50643"/>
                    <a:pt x="489898" y="47922"/>
                  </a:cubicBezTo>
                  <a:cubicBezTo>
                    <a:pt x="489394" y="47073"/>
                    <a:pt x="488677" y="46367"/>
                    <a:pt x="487814" y="45872"/>
                  </a:cubicBezTo>
                  <a:lnTo>
                    <a:pt x="480287" y="41427"/>
                  </a:lnTo>
                  <a:cubicBezTo>
                    <a:pt x="479367" y="40696"/>
                    <a:pt x="478092" y="40579"/>
                    <a:pt x="477051" y="41131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Vapaamuotoinen: Muoto 20">
              <a:extLst>
                <a:ext uri="{FF2B5EF4-FFF2-40B4-BE49-F238E27FC236}">
                  <a16:creationId xmlns:a16="http://schemas.microsoft.com/office/drawing/2014/main" id="{05BAEF14-C6F6-47EC-809B-FE782F085444}"/>
                </a:ext>
              </a:extLst>
            </p:cNvPr>
            <p:cNvSpPr/>
            <p:nvPr/>
          </p:nvSpPr>
          <p:spPr bwMode="black">
            <a:xfrm>
              <a:off x="781025" y="364308"/>
              <a:ext cx="490742" cy="228054"/>
            </a:xfrm>
            <a:custGeom>
              <a:avLst/>
              <a:gdLst>
                <a:gd name="connsiteX0" fmla="*/ 396027 w 490742"/>
                <a:gd name="connsiteY0" fmla="*/ 204623 h 228054"/>
                <a:gd name="connsiteX1" fmla="*/ 234645 w 490742"/>
                <a:gd name="connsiteY1" fmla="*/ 112916 h 228054"/>
                <a:gd name="connsiteX2" fmla="*/ 232818 w 490742"/>
                <a:gd name="connsiteY2" fmla="*/ 106566 h 228054"/>
                <a:gd name="connsiteX3" fmla="*/ 234645 w 490742"/>
                <a:gd name="connsiteY3" fmla="*/ 104768 h 228054"/>
                <a:gd name="connsiteX4" fmla="*/ 234645 w 490742"/>
                <a:gd name="connsiteY4" fmla="*/ 104768 h 228054"/>
                <a:gd name="connsiteX5" fmla="*/ 256173 w 490742"/>
                <a:gd name="connsiteY5" fmla="*/ 104768 h 228054"/>
                <a:gd name="connsiteX6" fmla="*/ 396027 w 490742"/>
                <a:gd name="connsiteY6" fmla="*/ 184252 h 228054"/>
                <a:gd name="connsiteX7" fmla="*/ 417630 w 490742"/>
                <a:gd name="connsiteY7" fmla="*/ 184252 h 228054"/>
                <a:gd name="connsiteX8" fmla="*/ 487858 w 490742"/>
                <a:gd name="connsiteY8" fmla="*/ 144324 h 228054"/>
                <a:gd name="connsiteX9" fmla="*/ 489989 w 490742"/>
                <a:gd name="connsiteY9" fmla="*/ 136644 h 228054"/>
                <a:gd name="connsiteX10" fmla="*/ 487858 w 490742"/>
                <a:gd name="connsiteY10" fmla="*/ 134546 h 228054"/>
                <a:gd name="connsiteX11" fmla="*/ 255947 w 490742"/>
                <a:gd name="connsiteY11" fmla="*/ 2838 h 228054"/>
                <a:gd name="connsiteX12" fmla="*/ 234419 w 490742"/>
                <a:gd name="connsiteY12" fmla="*/ 2838 h 228054"/>
                <a:gd name="connsiteX13" fmla="*/ 2885 w 490742"/>
                <a:gd name="connsiteY13" fmla="*/ 134546 h 228054"/>
                <a:gd name="connsiteX14" fmla="*/ 754 w 490742"/>
                <a:gd name="connsiteY14" fmla="*/ 142227 h 228054"/>
                <a:gd name="connsiteX15" fmla="*/ 2885 w 490742"/>
                <a:gd name="connsiteY15" fmla="*/ 144324 h 228054"/>
                <a:gd name="connsiteX16" fmla="*/ 73188 w 490742"/>
                <a:gd name="connsiteY16" fmla="*/ 184252 h 228054"/>
                <a:gd name="connsiteX17" fmla="*/ 94716 w 490742"/>
                <a:gd name="connsiteY17" fmla="*/ 184252 h 228054"/>
                <a:gd name="connsiteX18" fmla="*/ 127007 w 490742"/>
                <a:gd name="connsiteY18" fmla="*/ 165955 h 228054"/>
                <a:gd name="connsiteX19" fmla="*/ 148535 w 490742"/>
                <a:gd name="connsiteY19" fmla="*/ 165955 h 228054"/>
                <a:gd name="connsiteX20" fmla="*/ 252560 w 490742"/>
                <a:gd name="connsiteY20" fmla="*/ 225216 h 228054"/>
                <a:gd name="connsiteX21" fmla="*/ 274087 w 490742"/>
                <a:gd name="connsiteY21" fmla="*/ 225216 h 228054"/>
                <a:gd name="connsiteX22" fmla="*/ 333627 w 490742"/>
                <a:gd name="connsiteY22" fmla="*/ 191437 h 228054"/>
                <a:gd name="connsiteX23" fmla="*/ 336487 w 490742"/>
                <a:gd name="connsiteY23" fmla="*/ 191437 h 228054"/>
                <a:gd name="connsiteX24" fmla="*/ 396027 w 490742"/>
                <a:gd name="connsiteY24" fmla="*/ 225216 h 228054"/>
                <a:gd name="connsiteX25" fmla="*/ 417630 w 490742"/>
                <a:gd name="connsiteY25" fmla="*/ 225216 h 228054"/>
                <a:gd name="connsiteX26" fmla="*/ 487858 w 490742"/>
                <a:gd name="connsiteY26" fmla="*/ 185215 h 228054"/>
                <a:gd name="connsiteX27" fmla="*/ 489989 w 490742"/>
                <a:gd name="connsiteY27" fmla="*/ 177534 h 228054"/>
                <a:gd name="connsiteX28" fmla="*/ 487858 w 490742"/>
                <a:gd name="connsiteY28" fmla="*/ 175436 h 228054"/>
                <a:gd name="connsiteX29" fmla="*/ 480331 w 490742"/>
                <a:gd name="connsiteY29" fmla="*/ 170918 h 228054"/>
                <a:gd name="connsiteX30" fmla="*/ 477395 w 490742"/>
                <a:gd name="connsiteY30" fmla="*/ 170918 h 228054"/>
                <a:gd name="connsiteX31" fmla="*/ 417931 w 490742"/>
                <a:gd name="connsiteY31" fmla="*/ 204697 h 228054"/>
                <a:gd name="connsiteX32" fmla="*/ 396027 w 490742"/>
                <a:gd name="connsiteY32" fmla="*/ 204623 h 22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90742" h="228054">
                  <a:moveTo>
                    <a:pt x="396027" y="204623"/>
                  </a:moveTo>
                  <a:lnTo>
                    <a:pt x="234645" y="112916"/>
                  </a:lnTo>
                  <a:cubicBezTo>
                    <a:pt x="232359" y="111659"/>
                    <a:pt x="231541" y="108816"/>
                    <a:pt x="232818" y="106566"/>
                  </a:cubicBezTo>
                  <a:cubicBezTo>
                    <a:pt x="233246" y="105811"/>
                    <a:pt x="233879" y="105189"/>
                    <a:pt x="234645" y="104768"/>
                  </a:cubicBezTo>
                  <a:lnTo>
                    <a:pt x="234645" y="104768"/>
                  </a:lnTo>
                  <a:cubicBezTo>
                    <a:pt x="241306" y="100983"/>
                    <a:pt x="249512" y="100983"/>
                    <a:pt x="256173" y="104768"/>
                  </a:cubicBezTo>
                  <a:lnTo>
                    <a:pt x="396027" y="184252"/>
                  </a:lnTo>
                  <a:cubicBezTo>
                    <a:pt x="402715" y="188034"/>
                    <a:pt x="410942" y="188034"/>
                    <a:pt x="417630" y="184252"/>
                  </a:cubicBezTo>
                  <a:lnTo>
                    <a:pt x="487858" y="144324"/>
                  </a:lnTo>
                  <a:cubicBezTo>
                    <a:pt x="490601" y="142783"/>
                    <a:pt x="491556" y="139344"/>
                    <a:pt x="489989" y="136644"/>
                  </a:cubicBezTo>
                  <a:cubicBezTo>
                    <a:pt x="489482" y="135770"/>
                    <a:pt x="488746" y="135046"/>
                    <a:pt x="487858" y="134546"/>
                  </a:cubicBezTo>
                  <a:lnTo>
                    <a:pt x="255947" y="2838"/>
                  </a:lnTo>
                  <a:cubicBezTo>
                    <a:pt x="249286" y="-946"/>
                    <a:pt x="241080" y="-946"/>
                    <a:pt x="234419" y="2838"/>
                  </a:cubicBezTo>
                  <a:lnTo>
                    <a:pt x="2885" y="134546"/>
                  </a:lnTo>
                  <a:cubicBezTo>
                    <a:pt x="141" y="136088"/>
                    <a:pt x="-813" y="139526"/>
                    <a:pt x="754" y="142227"/>
                  </a:cubicBezTo>
                  <a:cubicBezTo>
                    <a:pt x="1261" y="143101"/>
                    <a:pt x="1997" y="143825"/>
                    <a:pt x="2885" y="144324"/>
                  </a:cubicBezTo>
                  <a:lnTo>
                    <a:pt x="73188" y="184252"/>
                  </a:lnTo>
                  <a:cubicBezTo>
                    <a:pt x="79849" y="188036"/>
                    <a:pt x="88055" y="188036"/>
                    <a:pt x="94716" y="184252"/>
                  </a:cubicBezTo>
                  <a:lnTo>
                    <a:pt x="127007" y="165955"/>
                  </a:lnTo>
                  <a:cubicBezTo>
                    <a:pt x="133651" y="162108"/>
                    <a:pt x="141892" y="162108"/>
                    <a:pt x="148535" y="165955"/>
                  </a:cubicBezTo>
                  <a:lnTo>
                    <a:pt x="252560" y="225216"/>
                  </a:lnTo>
                  <a:cubicBezTo>
                    <a:pt x="259221" y="229000"/>
                    <a:pt x="267427" y="229000"/>
                    <a:pt x="274087" y="225216"/>
                  </a:cubicBezTo>
                  <a:lnTo>
                    <a:pt x="333627" y="191437"/>
                  </a:lnTo>
                  <a:cubicBezTo>
                    <a:pt x="334508" y="190918"/>
                    <a:pt x="335607" y="190918"/>
                    <a:pt x="336487" y="191437"/>
                  </a:cubicBezTo>
                  <a:lnTo>
                    <a:pt x="396027" y="225216"/>
                  </a:lnTo>
                  <a:cubicBezTo>
                    <a:pt x="402715" y="228998"/>
                    <a:pt x="410942" y="228998"/>
                    <a:pt x="417630" y="225216"/>
                  </a:cubicBezTo>
                  <a:lnTo>
                    <a:pt x="487858" y="185215"/>
                  </a:lnTo>
                  <a:cubicBezTo>
                    <a:pt x="490601" y="183673"/>
                    <a:pt x="491556" y="180234"/>
                    <a:pt x="489989" y="177534"/>
                  </a:cubicBezTo>
                  <a:cubicBezTo>
                    <a:pt x="489482" y="176660"/>
                    <a:pt x="488746" y="175936"/>
                    <a:pt x="487858" y="175436"/>
                  </a:cubicBezTo>
                  <a:lnTo>
                    <a:pt x="480331" y="170918"/>
                  </a:lnTo>
                  <a:cubicBezTo>
                    <a:pt x="479415" y="170430"/>
                    <a:pt x="478311" y="170430"/>
                    <a:pt x="477395" y="170918"/>
                  </a:cubicBezTo>
                  <a:lnTo>
                    <a:pt x="417931" y="204697"/>
                  </a:lnTo>
                  <a:cubicBezTo>
                    <a:pt x="411153" y="208571"/>
                    <a:pt x="402778" y="208543"/>
                    <a:pt x="396027" y="20462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480253858"/>
      </p:ext>
    </p:extLst>
  </p:cSld>
  <p:clrMapOvr>
    <a:masterClrMapping/>
  </p:clrMapOvr>
  <p:hf hdr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11_2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16A0243-FEB4-487C-B5F4-5C9E4544F571}" type="datetime1">
              <a:rPr lang="fi-FI" smtClean="0"/>
              <a:t>14.10.2025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5988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rgbClr val="FFFFFF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5988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rgbClr val="FFFFFF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770539"/>
      </p:ext>
    </p:extLst>
  </p:cSld>
  <p:clrMapOvr>
    <a:masterClrMapping/>
  </p:clrMapOvr>
  <p:hf hdr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11_3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16A0243-FEB4-487C-B5F4-5C9E4544F571}" type="datetime1">
              <a:rPr lang="fi-FI" smtClean="0"/>
              <a:t>14.10.2025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5988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5988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068286"/>
      </p:ext>
    </p:extLst>
  </p:cSld>
  <p:clrMapOvr>
    <a:masterClrMapping/>
  </p:clrMapOvr>
  <p:hf hdr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12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9360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9360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16A0243-FEB4-487C-B5F4-5C9E4544F571}" type="datetime1">
              <a:rPr lang="fi-FI" smtClean="0"/>
              <a:t>14.10.2025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grpSp>
        <p:nvGrpSpPr>
          <p:cNvPr id="5" name="Kuva 9" descr="Fintraffic logo">
            <a:extLst>
              <a:ext uri="{FF2B5EF4-FFF2-40B4-BE49-F238E27FC236}">
                <a16:creationId xmlns:a16="http://schemas.microsoft.com/office/drawing/2014/main" id="{70F3C1A4-3115-48F0-AF97-578D0D378A71}"/>
              </a:ext>
            </a:extLst>
          </p:cNvPr>
          <p:cNvGrpSpPr/>
          <p:nvPr/>
        </p:nvGrpSpPr>
        <p:grpSpPr bwMode="black">
          <a:xfrm>
            <a:off x="781050" y="364332"/>
            <a:ext cx="1896835" cy="311121"/>
            <a:chOff x="781050" y="364332"/>
            <a:chExt cx="1896835" cy="311121"/>
          </a:xfrm>
        </p:grpSpPr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0C2F7AC3-3ED8-40B7-9749-8F67273F6D17}"/>
                </a:ext>
              </a:extLst>
            </p:cNvPr>
            <p:cNvSpPr/>
            <p:nvPr/>
          </p:nvSpPr>
          <p:spPr bwMode="black">
            <a:xfrm>
              <a:off x="1399177" y="393369"/>
              <a:ext cx="158220" cy="239118"/>
            </a:xfrm>
            <a:custGeom>
              <a:avLst/>
              <a:gdLst>
                <a:gd name="connsiteX0" fmla="*/ 154005 w 158220"/>
                <a:gd name="connsiteY0" fmla="*/ 0 h 239118"/>
                <a:gd name="connsiteX1" fmla="*/ 4290 w 158220"/>
                <a:gd name="connsiteY1" fmla="*/ 0 h 239118"/>
                <a:gd name="connsiteX2" fmla="*/ 0 w 158220"/>
                <a:gd name="connsiteY2" fmla="*/ 4222 h 239118"/>
                <a:gd name="connsiteX3" fmla="*/ 0 w 158220"/>
                <a:gd name="connsiteY3" fmla="*/ 234970 h 239118"/>
                <a:gd name="connsiteX4" fmla="*/ 4290 w 158220"/>
                <a:gd name="connsiteY4" fmla="*/ 239119 h 239118"/>
                <a:gd name="connsiteX5" fmla="*/ 45840 w 158220"/>
                <a:gd name="connsiteY5" fmla="*/ 239119 h 239118"/>
                <a:gd name="connsiteX6" fmla="*/ 50055 w 158220"/>
                <a:gd name="connsiteY6" fmla="*/ 234970 h 239118"/>
                <a:gd name="connsiteX7" fmla="*/ 50055 w 158220"/>
                <a:gd name="connsiteY7" fmla="*/ 143486 h 239118"/>
                <a:gd name="connsiteX8" fmla="*/ 52238 w 158220"/>
                <a:gd name="connsiteY8" fmla="*/ 141412 h 239118"/>
                <a:gd name="connsiteX9" fmla="*/ 142112 w 158220"/>
                <a:gd name="connsiteY9" fmla="*/ 141412 h 239118"/>
                <a:gd name="connsiteX10" fmla="*/ 146327 w 158220"/>
                <a:gd name="connsiteY10" fmla="*/ 137264 h 239118"/>
                <a:gd name="connsiteX11" fmla="*/ 146327 w 158220"/>
                <a:gd name="connsiteY11" fmla="*/ 105855 h 239118"/>
                <a:gd name="connsiteX12" fmla="*/ 142112 w 158220"/>
                <a:gd name="connsiteY12" fmla="*/ 101707 h 239118"/>
                <a:gd name="connsiteX13" fmla="*/ 52238 w 158220"/>
                <a:gd name="connsiteY13" fmla="*/ 101707 h 239118"/>
                <a:gd name="connsiteX14" fmla="*/ 50055 w 158220"/>
                <a:gd name="connsiteY14" fmla="*/ 99633 h 239118"/>
                <a:gd name="connsiteX15" fmla="*/ 50055 w 158220"/>
                <a:gd name="connsiteY15" fmla="*/ 42001 h 239118"/>
                <a:gd name="connsiteX16" fmla="*/ 52238 w 158220"/>
                <a:gd name="connsiteY16" fmla="*/ 39927 h 239118"/>
                <a:gd name="connsiteX17" fmla="*/ 154005 w 158220"/>
                <a:gd name="connsiteY17" fmla="*/ 39927 h 239118"/>
                <a:gd name="connsiteX18" fmla="*/ 158220 w 158220"/>
                <a:gd name="connsiteY18" fmla="*/ 35779 h 239118"/>
                <a:gd name="connsiteX19" fmla="*/ 158220 w 158220"/>
                <a:gd name="connsiteY19" fmla="*/ 4222 h 239118"/>
                <a:gd name="connsiteX20" fmla="*/ 154005 w 158220"/>
                <a:gd name="connsiteY20" fmla="*/ 0 h 23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8220" h="239118">
                  <a:moveTo>
                    <a:pt x="154005" y="0"/>
                  </a:moveTo>
                  <a:lnTo>
                    <a:pt x="4290" y="0"/>
                  </a:lnTo>
                  <a:cubicBezTo>
                    <a:pt x="1937" y="40"/>
                    <a:pt x="40" y="1907"/>
                    <a:pt x="0" y="4222"/>
                  </a:cubicBezTo>
                  <a:lnTo>
                    <a:pt x="0" y="234970"/>
                  </a:lnTo>
                  <a:cubicBezTo>
                    <a:pt x="41" y="237273"/>
                    <a:pt x="1950" y="239119"/>
                    <a:pt x="4290" y="239119"/>
                  </a:cubicBezTo>
                  <a:lnTo>
                    <a:pt x="45840" y="239119"/>
                  </a:lnTo>
                  <a:cubicBezTo>
                    <a:pt x="48168" y="239119"/>
                    <a:pt x="50055" y="237262"/>
                    <a:pt x="50055" y="234970"/>
                  </a:cubicBezTo>
                  <a:lnTo>
                    <a:pt x="50055" y="143486"/>
                  </a:lnTo>
                  <a:cubicBezTo>
                    <a:pt x="50096" y="142329"/>
                    <a:pt x="51062" y="141411"/>
                    <a:pt x="52238" y="141412"/>
                  </a:cubicBezTo>
                  <a:lnTo>
                    <a:pt x="142112" y="141412"/>
                  </a:lnTo>
                  <a:cubicBezTo>
                    <a:pt x="144438" y="141412"/>
                    <a:pt x="146327" y="139555"/>
                    <a:pt x="146327" y="137264"/>
                  </a:cubicBezTo>
                  <a:lnTo>
                    <a:pt x="146327" y="105855"/>
                  </a:lnTo>
                  <a:cubicBezTo>
                    <a:pt x="146327" y="103564"/>
                    <a:pt x="144438" y="101707"/>
                    <a:pt x="142112" y="101707"/>
                  </a:cubicBezTo>
                  <a:lnTo>
                    <a:pt x="52238" y="101707"/>
                  </a:lnTo>
                  <a:cubicBezTo>
                    <a:pt x="51062" y="101708"/>
                    <a:pt x="50096" y="100790"/>
                    <a:pt x="50055" y="99633"/>
                  </a:cubicBezTo>
                  <a:lnTo>
                    <a:pt x="50055" y="42001"/>
                  </a:lnTo>
                  <a:cubicBezTo>
                    <a:pt x="50096" y="40844"/>
                    <a:pt x="51062" y="39927"/>
                    <a:pt x="52238" y="39927"/>
                  </a:cubicBezTo>
                  <a:lnTo>
                    <a:pt x="154005" y="39927"/>
                  </a:lnTo>
                  <a:cubicBezTo>
                    <a:pt x="156331" y="39927"/>
                    <a:pt x="158220" y="38070"/>
                    <a:pt x="158220" y="35779"/>
                  </a:cubicBezTo>
                  <a:lnTo>
                    <a:pt x="158220" y="4222"/>
                  </a:lnTo>
                  <a:cubicBezTo>
                    <a:pt x="158220" y="1919"/>
                    <a:pt x="156346" y="40"/>
                    <a:pt x="154005" y="0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Vapaamuotoinen: Muoto 8">
              <a:extLst>
                <a:ext uri="{FF2B5EF4-FFF2-40B4-BE49-F238E27FC236}">
                  <a16:creationId xmlns:a16="http://schemas.microsoft.com/office/drawing/2014/main" id="{1CDBC2A9-BA06-4873-A698-3D9E906277EC}"/>
                </a:ext>
              </a:extLst>
            </p:cNvPr>
            <p:cNvSpPr/>
            <p:nvPr/>
          </p:nvSpPr>
          <p:spPr bwMode="black">
            <a:xfrm>
              <a:off x="1655551" y="451467"/>
              <a:ext cx="155293" cy="181022"/>
            </a:xfrm>
            <a:custGeom>
              <a:avLst/>
              <a:gdLst>
                <a:gd name="connsiteX0" fmla="*/ 98756 w 155293"/>
                <a:gd name="connsiteY0" fmla="*/ 53 h 181022"/>
                <a:gd name="connsiteX1" fmla="*/ 48851 w 155293"/>
                <a:gd name="connsiteY1" fmla="*/ 31906 h 181022"/>
                <a:gd name="connsiteX2" fmla="*/ 46141 w 155293"/>
                <a:gd name="connsiteY2" fmla="*/ 33123 h 181022"/>
                <a:gd name="connsiteX3" fmla="*/ 45087 w 155293"/>
                <a:gd name="connsiteY3" fmla="*/ 32276 h 181022"/>
                <a:gd name="connsiteX4" fmla="*/ 29431 w 155293"/>
                <a:gd name="connsiteY4" fmla="*/ 6424 h 181022"/>
                <a:gd name="connsiteX5" fmla="*/ 23936 w 155293"/>
                <a:gd name="connsiteY5" fmla="*/ 3312 h 181022"/>
                <a:gd name="connsiteX6" fmla="*/ 4215 w 155293"/>
                <a:gd name="connsiteY6" fmla="*/ 3312 h 181022"/>
                <a:gd name="connsiteX7" fmla="*/ 0 w 155293"/>
                <a:gd name="connsiteY7" fmla="*/ 7535 h 181022"/>
                <a:gd name="connsiteX8" fmla="*/ 0 w 155293"/>
                <a:gd name="connsiteY8" fmla="*/ 176873 h 181022"/>
                <a:gd name="connsiteX9" fmla="*/ 4215 w 155293"/>
                <a:gd name="connsiteY9" fmla="*/ 181022 h 181022"/>
                <a:gd name="connsiteX10" fmla="*/ 43808 w 155293"/>
                <a:gd name="connsiteY10" fmla="*/ 181022 h 181022"/>
                <a:gd name="connsiteX11" fmla="*/ 48098 w 155293"/>
                <a:gd name="connsiteY11" fmla="*/ 176948 h 181022"/>
                <a:gd name="connsiteX12" fmla="*/ 48098 w 155293"/>
                <a:gd name="connsiteY12" fmla="*/ 176873 h 181022"/>
                <a:gd name="connsiteX13" fmla="*/ 48098 w 155293"/>
                <a:gd name="connsiteY13" fmla="*/ 80574 h 181022"/>
                <a:gd name="connsiteX14" fmla="*/ 78207 w 155293"/>
                <a:gd name="connsiteY14" fmla="*/ 38795 h 181022"/>
                <a:gd name="connsiteX15" fmla="*/ 107111 w 155293"/>
                <a:gd name="connsiteY15" fmla="*/ 80130 h 181022"/>
                <a:gd name="connsiteX16" fmla="*/ 107111 w 155293"/>
                <a:gd name="connsiteY16" fmla="*/ 176873 h 181022"/>
                <a:gd name="connsiteX17" fmla="*/ 111326 w 155293"/>
                <a:gd name="connsiteY17" fmla="*/ 181022 h 181022"/>
                <a:gd name="connsiteX18" fmla="*/ 151069 w 155293"/>
                <a:gd name="connsiteY18" fmla="*/ 181022 h 181022"/>
                <a:gd name="connsiteX19" fmla="*/ 155285 w 155293"/>
                <a:gd name="connsiteY19" fmla="*/ 176873 h 181022"/>
                <a:gd name="connsiteX20" fmla="*/ 155285 w 155293"/>
                <a:gd name="connsiteY20" fmla="*/ 66277 h 181022"/>
                <a:gd name="connsiteX21" fmla="*/ 98756 w 155293"/>
                <a:gd name="connsiteY21" fmla="*/ 53 h 181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5293" h="181022">
                  <a:moveTo>
                    <a:pt x="98756" y="53"/>
                  </a:moveTo>
                  <a:cubicBezTo>
                    <a:pt x="76912" y="-931"/>
                    <a:pt x="56845" y="11874"/>
                    <a:pt x="48851" y="31906"/>
                  </a:cubicBezTo>
                  <a:cubicBezTo>
                    <a:pt x="48445" y="32979"/>
                    <a:pt x="47233" y="33524"/>
                    <a:pt x="46141" y="33123"/>
                  </a:cubicBezTo>
                  <a:cubicBezTo>
                    <a:pt x="45705" y="32963"/>
                    <a:pt x="45336" y="32665"/>
                    <a:pt x="45087" y="32276"/>
                  </a:cubicBezTo>
                  <a:lnTo>
                    <a:pt x="29431" y="6424"/>
                  </a:lnTo>
                  <a:cubicBezTo>
                    <a:pt x="28279" y="4515"/>
                    <a:pt x="26194" y="3335"/>
                    <a:pt x="23936" y="3312"/>
                  </a:cubicBezTo>
                  <a:lnTo>
                    <a:pt x="4215" y="3312"/>
                  </a:lnTo>
                  <a:cubicBezTo>
                    <a:pt x="1874" y="3353"/>
                    <a:pt x="0" y="5232"/>
                    <a:pt x="0" y="7535"/>
                  </a:cubicBezTo>
                  <a:lnTo>
                    <a:pt x="0" y="176873"/>
                  </a:lnTo>
                  <a:cubicBezTo>
                    <a:pt x="0" y="179165"/>
                    <a:pt x="1889" y="181022"/>
                    <a:pt x="4215" y="181022"/>
                  </a:cubicBezTo>
                  <a:lnTo>
                    <a:pt x="43808" y="181022"/>
                  </a:lnTo>
                  <a:cubicBezTo>
                    <a:pt x="46134" y="181062"/>
                    <a:pt x="48053" y="179239"/>
                    <a:pt x="48098" y="176948"/>
                  </a:cubicBezTo>
                  <a:cubicBezTo>
                    <a:pt x="48098" y="176923"/>
                    <a:pt x="48098" y="176899"/>
                    <a:pt x="48098" y="176873"/>
                  </a:cubicBezTo>
                  <a:lnTo>
                    <a:pt x="48098" y="80574"/>
                  </a:lnTo>
                  <a:cubicBezTo>
                    <a:pt x="48098" y="48129"/>
                    <a:pt x="65034" y="38795"/>
                    <a:pt x="78207" y="38795"/>
                  </a:cubicBezTo>
                  <a:cubicBezTo>
                    <a:pt x="95519" y="38795"/>
                    <a:pt x="107111" y="48869"/>
                    <a:pt x="107111" y="80130"/>
                  </a:cubicBezTo>
                  <a:lnTo>
                    <a:pt x="107111" y="176873"/>
                  </a:lnTo>
                  <a:cubicBezTo>
                    <a:pt x="107111" y="179165"/>
                    <a:pt x="109000" y="181022"/>
                    <a:pt x="111326" y="181022"/>
                  </a:cubicBezTo>
                  <a:lnTo>
                    <a:pt x="151069" y="181022"/>
                  </a:lnTo>
                  <a:cubicBezTo>
                    <a:pt x="153395" y="181022"/>
                    <a:pt x="155285" y="179165"/>
                    <a:pt x="155285" y="176873"/>
                  </a:cubicBezTo>
                  <a:lnTo>
                    <a:pt x="155285" y="66277"/>
                  </a:lnTo>
                  <a:cubicBezTo>
                    <a:pt x="155811" y="28128"/>
                    <a:pt x="133230" y="53"/>
                    <a:pt x="98756" y="5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CF7C187C-317F-49A0-955E-7AFC4003AE10}"/>
                </a:ext>
              </a:extLst>
            </p:cNvPr>
            <p:cNvSpPr/>
            <p:nvPr/>
          </p:nvSpPr>
          <p:spPr bwMode="black">
            <a:xfrm>
              <a:off x="1820395" y="400001"/>
              <a:ext cx="107261" cy="235747"/>
            </a:xfrm>
            <a:custGeom>
              <a:avLst/>
              <a:gdLst>
                <a:gd name="connsiteX0" fmla="*/ 103573 w 107261"/>
                <a:gd name="connsiteY0" fmla="*/ 196116 h 235747"/>
                <a:gd name="connsiteX1" fmla="*/ 93035 w 107261"/>
                <a:gd name="connsiteY1" fmla="*/ 196708 h 235747"/>
                <a:gd name="connsiteX2" fmla="*/ 78357 w 107261"/>
                <a:gd name="connsiteY2" fmla="*/ 192412 h 235747"/>
                <a:gd name="connsiteX3" fmla="*/ 74518 w 107261"/>
                <a:gd name="connsiteY3" fmla="*/ 178337 h 235747"/>
                <a:gd name="connsiteX4" fmla="*/ 74518 w 107261"/>
                <a:gd name="connsiteY4" fmla="*/ 91742 h 235747"/>
                <a:gd name="connsiteX5" fmla="*/ 76551 w 107261"/>
                <a:gd name="connsiteY5" fmla="*/ 89595 h 235747"/>
                <a:gd name="connsiteX6" fmla="*/ 76626 w 107261"/>
                <a:gd name="connsiteY6" fmla="*/ 89594 h 235747"/>
                <a:gd name="connsiteX7" fmla="*/ 101165 w 107261"/>
                <a:gd name="connsiteY7" fmla="*/ 89594 h 235747"/>
                <a:gd name="connsiteX8" fmla="*/ 105380 w 107261"/>
                <a:gd name="connsiteY8" fmla="*/ 85446 h 235747"/>
                <a:gd name="connsiteX9" fmla="*/ 105380 w 107261"/>
                <a:gd name="connsiteY9" fmla="*/ 59000 h 235747"/>
                <a:gd name="connsiteX10" fmla="*/ 101165 w 107261"/>
                <a:gd name="connsiteY10" fmla="*/ 54778 h 235747"/>
                <a:gd name="connsiteX11" fmla="*/ 76626 w 107261"/>
                <a:gd name="connsiteY11" fmla="*/ 54778 h 235747"/>
                <a:gd name="connsiteX12" fmla="*/ 74518 w 107261"/>
                <a:gd name="connsiteY12" fmla="*/ 52855 h 235747"/>
                <a:gd name="connsiteX13" fmla="*/ 74518 w 107261"/>
                <a:gd name="connsiteY13" fmla="*/ 52704 h 235747"/>
                <a:gd name="connsiteX14" fmla="*/ 74518 w 107261"/>
                <a:gd name="connsiteY14" fmla="*/ 3147 h 235747"/>
                <a:gd name="connsiteX15" fmla="*/ 71244 w 107261"/>
                <a:gd name="connsiteY15" fmla="*/ 0 h 235747"/>
                <a:gd name="connsiteX16" fmla="*/ 69701 w 107261"/>
                <a:gd name="connsiteY16" fmla="*/ 406 h 235747"/>
                <a:gd name="connsiteX17" fmla="*/ 29506 w 107261"/>
                <a:gd name="connsiteY17" fmla="*/ 23592 h 235747"/>
                <a:gd name="connsiteX18" fmla="*/ 26345 w 107261"/>
                <a:gd name="connsiteY18" fmla="*/ 28999 h 235747"/>
                <a:gd name="connsiteX19" fmla="*/ 26345 w 107261"/>
                <a:gd name="connsiteY19" fmla="*/ 52926 h 235747"/>
                <a:gd name="connsiteX20" fmla="*/ 24388 w 107261"/>
                <a:gd name="connsiteY20" fmla="*/ 55000 h 235747"/>
                <a:gd name="connsiteX21" fmla="*/ 24237 w 107261"/>
                <a:gd name="connsiteY21" fmla="*/ 55000 h 235747"/>
                <a:gd name="connsiteX22" fmla="*/ 4215 w 107261"/>
                <a:gd name="connsiteY22" fmla="*/ 55000 h 235747"/>
                <a:gd name="connsiteX23" fmla="*/ 0 w 107261"/>
                <a:gd name="connsiteY23" fmla="*/ 59222 h 235747"/>
                <a:gd name="connsiteX24" fmla="*/ 0 w 107261"/>
                <a:gd name="connsiteY24" fmla="*/ 85668 h 235747"/>
                <a:gd name="connsiteX25" fmla="*/ 4215 w 107261"/>
                <a:gd name="connsiteY25" fmla="*/ 89816 h 235747"/>
                <a:gd name="connsiteX26" fmla="*/ 24237 w 107261"/>
                <a:gd name="connsiteY26" fmla="*/ 89816 h 235747"/>
                <a:gd name="connsiteX27" fmla="*/ 26345 w 107261"/>
                <a:gd name="connsiteY27" fmla="*/ 91889 h 235747"/>
                <a:gd name="connsiteX28" fmla="*/ 26345 w 107261"/>
                <a:gd name="connsiteY28" fmla="*/ 91964 h 235747"/>
                <a:gd name="connsiteX29" fmla="*/ 26345 w 107261"/>
                <a:gd name="connsiteY29" fmla="*/ 185375 h 235747"/>
                <a:gd name="connsiteX30" fmla="*/ 78056 w 107261"/>
                <a:gd name="connsiteY30" fmla="*/ 235747 h 235747"/>
                <a:gd name="connsiteX31" fmla="*/ 103347 w 107261"/>
                <a:gd name="connsiteY31" fmla="*/ 232561 h 235747"/>
                <a:gd name="connsiteX32" fmla="*/ 107262 w 107261"/>
                <a:gd name="connsiteY32" fmla="*/ 227524 h 235747"/>
                <a:gd name="connsiteX33" fmla="*/ 107262 w 107261"/>
                <a:gd name="connsiteY33" fmla="*/ 199153 h 235747"/>
                <a:gd name="connsiteX34" fmla="*/ 104236 w 107261"/>
                <a:gd name="connsiteY34" fmla="*/ 196058 h 235747"/>
                <a:gd name="connsiteX35" fmla="*/ 103573 w 107261"/>
                <a:gd name="connsiteY35" fmla="*/ 196116 h 23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07261" h="235747">
                  <a:moveTo>
                    <a:pt x="103573" y="196116"/>
                  </a:moveTo>
                  <a:cubicBezTo>
                    <a:pt x="100073" y="196517"/>
                    <a:pt x="96558" y="196715"/>
                    <a:pt x="93035" y="196708"/>
                  </a:cubicBezTo>
                  <a:cubicBezTo>
                    <a:pt x="87751" y="197351"/>
                    <a:pt x="82430" y="195794"/>
                    <a:pt x="78357" y="192412"/>
                  </a:cubicBezTo>
                  <a:cubicBezTo>
                    <a:pt x="75414" y="188321"/>
                    <a:pt x="74052" y="183329"/>
                    <a:pt x="74518" y="178337"/>
                  </a:cubicBezTo>
                  <a:lnTo>
                    <a:pt x="74518" y="91742"/>
                  </a:lnTo>
                  <a:cubicBezTo>
                    <a:pt x="74473" y="90598"/>
                    <a:pt x="75384" y="89636"/>
                    <a:pt x="76551" y="89595"/>
                  </a:cubicBezTo>
                  <a:cubicBezTo>
                    <a:pt x="76573" y="89595"/>
                    <a:pt x="76604" y="89594"/>
                    <a:pt x="76626" y="89594"/>
                  </a:cubicBezTo>
                  <a:lnTo>
                    <a:pt x="101165" y="89594"/>
                  </a:lnTo>
                  <a:cubicBezTo>
                    <a:pt x="103490" y="89594"/>
                    <a:pt x="105380" y="87737"/>
                    <a:pt x="105380" y="85446"/>
                  </a:cubicBezTo>
                  <a:lnTo>
                    <a:pt x="105380" y="59000"/>
                  </a:lnTo>
                  <a:cubicBezTo>
                    <a:pt x="105380" y="56697"/>
                    <a:pt x="103505" y="54819"/>
                    <a:pt x="101165" y="54778"/>
                  </a:cubicBezTo>
                  <a:lnTo>
                    <a:pt x="76626" y="54778"/>
                  </a:lnTo>
                  <a:cubicBezTo>
                    <a:pt x="75505" y="54819"/>
                    <a:pt x="74564" y="53959"/>
                    <a:pt x="74518" y="52855"/>
                  </a:cubicBezTo>
                  <a:cubicBezTo>
                    <a:pt x="74518" y="52805"/>
                    <a:pt x="74518" y="52754"/>
                    <a:pt x="74518" y="52704"/>
                  </a:cubicBezTo>
                  <a:lnTo>
                    <a:pt x="74518" y="3147"/>
                  </a:lnTo>
                  <a:cubicBezTo>
                    <a:pt x="74496" y="1388"/>
                    <a:pt x="73028" y="-21"/>
                    <a:pt x="71244" y="0"/>
                  </a:cubicBezTo>
                  <a:cubicBezTo>
                    <a:pt x="70702" y="7"/>
                    <a:pt x="70175" y="146"/>
                    <a:pt x="69701" y="406"/>
                  </a:cubicBezTo>
                  <a:lnTo>
                    <a:pt x="29506" y="23592"/>
                  </a:lnTo>
                  <a:cubicBezTo>
                    <a:pt x="27542" y="24707"/>
                    <a:pt x="26337" y="26770"/>
                    <a:pt x="26345" y="28999"/>
                  </a:cubicBezTo>
                  <a:lnTo>
                    <a:pt x="26345" y="52926"/>
                  </a:lnTo>
                  <a:cubicBezTo>
                    <a:pt x="26390" y="54030"/>
                    <a:pt x="25509" y="54959"/>
                    <a:pt x="24388" y="55000"/>
                  </a:cubicBezTo>
                  <a:cubicBezTo>
                    <a:pt x="24343" y="55002"/>
                    <a:pt x="24290" y="55002"/>
                    <a:pt x="24237" y="55000"/>
                  </a:cubicBezTo>
                  <a:lnTo>
                    <a:pt x="4215" y="55000"/>
                  </a:lnTo>
                  <a:cubicBezTo>
                    <a:pt x="1874" y="55041"/>
                    <a:pt x="0" y="56919"/>
                    <a:pt x="0" y="59222"/>
                  </a:cubicBezTo>
                  <a:lnTo>
                    <a:pt x="0" y="85668"/>
                  </a:lnTo>
                  <a:cubicBezTo>
                    <a:pt x="0" y="87959"/>
                    <a:pt x="1889" y="89816"/>
                    <a:pt x="4215" y="89816"/>
                  </a:cubicBezTo>
                  <a:lnTo>
                    <a:pt x="24237" y="89816"/>
                  </a:lnTo>
                  <a:cubicBezTo>
                    <a:pt x="25404" y="89815"/>
                    <a:pt x="26345" y="90744"/>
                    <a:pt x="26345" y="91889"/>
                  </a:cubicBezTo>
                  <a:cubicBezTo>
                    <a:pt x="26345" y="91914"/>
                    <a:pt x="26345" y="91939"/>
                    <a:pt x="26345" y="91964"/>
                  </a:cubicBezTo>
                  <a:lnTo>
                    <a:pt x="26345" y="185375"/>
                  </a:lnTo>
                  <a:cubicBezTo>
                    <a:pt x="27000" y="219005"/>
                    <a:pt x="44237" y="235796"/>
                    <a:pt x="78056" y="235747"/>
                  </a:cubicBezTo>
                  <a:cubicBezTo>
                    <a:pt x="86592" y="235775"/>
                    <a:pt x="95098" y="234704"/>
                    <a:pt x="103347" y="232561"/>
                  </a:cubicBezTo>
                  <a:cubicBezTo>
                    <a:pt x="105666" y="231955"/>
                    <a:pt x="107277" y="229884"/>
                    <a:pt x="107262" y="227524"/>
                  </a:cubicBezTo>
                  <a:lnTo>
                    <a:pt x="107262" y="199153"/>
                  </a:lnTo>
                  <a:cubicBezTo>
                    <a:pt x="107292" y="197476"/>
                    <a:pt x="105937" y="196090"/>
                    <a:pt x="104236" y="196058"/>
                  </a:cubicBezTo>
                  <a:cubicBezTo>
                    <a:pt x="104010" y="196054"/>
                    <a:pt x="103792" y="196073"/>
                    <a:pt x="103573" y="196116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19DEA45E-EB42-4E8A-A7E5-3C91E163DDCE}"/>
                </a:ext>
              </a:extLst>
            </p:cNvPr>
            <p:cNvSpPr/>
            <p:nvPr/>
          </p:nvSpPr>
          <p:spPr bwMode="black">
            <a:xfrm>
              <a:off x="1948732" y="452962"/>
              <a:ext cx="102293" cy="179525"/>
            </a:xfrm>
            <a:custGeom>
              <a:avLst/>
              <a:gdLst>
                <a:gd name="connsiteX0" fmla="*/ 98379 w 102293"/>
                <a:gd name="connsiteY0" fmla="*/ 261 h 179525"/>
                <a:gd name="connsiteX1" fmla="*/ 48023 w 102293"/>
                <a:gd name="connsiteY1" fmla="*/ 31077 h 179525"/>
                <a:gd name="connsiteX2" fmla="*/ 45193 w 102293"/>
                <a:gd name="connsiteY2" fmla="*/ 31995 h 179525"/>
                <a:gd name="connsiteX3" fmla="*/ 44259 w 102293"/>
                <a:gd name="connsiteY3" fmla="*/ 31077 h 179525"/>
                <a:gd name="connsiteX4" fmla="*/ 28377 w 102293"/>
                <a:gd name="connsiteY4" fmla="*/ 4854 h 179525"/>
                <a:gd name="connsiteX5" fmla="*/ 22882 w 102293"/>
                <a:gd name="connsiteY5" fmla="*/ 1742 h 179525"/>
                <a:gd name="connsiteX6" fmla="*/ 4215 w 102293"/>
                <a:gd name="connsiteY6" fmla="*/ 1742 h 179525"/>
                <a:gd name="connsiteX7" fmla="*/ 0 w 102293"/>
                <a:gd name="connsiteY7" fmla="*/ 5965 h 179525"/>
                <a:gd name="connsiteX8" fmla="*/ 0 w 102293"/>
                <a:gd name="connsiteY8" fmla="*/ 175378 h 179525"/>
                <a:gd name="connsiteX9" fmla="*/ 4215 w 102293"/>
                <a:gd name="connsiteY9" fmla="*/ 179526 h 179525"/>
                <a:gd name="connsiteX10" fmla="*/ 44184 w 102293"/>
                <a:gd name="connsiteY10" fmla="*/ 179526 h 179525"/>
                <a:gd name="connsiteX11" fmla="*/ 48399 w 102293"/>
                <a:gd name="connsiteY11" fmla="*/ 175378 h 179525"/>
                <a:gd name="connsiteX12" fmla="*/ 48399 w 102293"/>
                <a:gd name="connsiteY12" fmla="*/ 73522 h 179525"/>
                <a:gd name="connsiteX13" fmla="*/ 98154 w 102293"/>
                <a:gd name="connsiteY13" fmla="*/ 45003 h 179525"/>
                <a:gd name="connsiteX14" fmla="*/ 102136 w 102293"/>
                <a:gd name="connsiteY14" fmla="*/ 43009 h 179525"/>
                <a:gd name="connsiteX15" fmla="*/ 102294 w 102293"/>
                <a:gd name="connsiteY15" fmla="*/ 42114 h 179525"/>
                <a:gd name="connsiteX16" fmla="*/ 102294 w 102293"/>
                <a:gd name="connsiteY16" fmla="*/ 4187 h 179525"/>
                <a:gd name="connsiteX17" fmla="*/ 98379 w 102293"/>
                <a:gd name="connsiteY17" fmla="*/ 261 h 17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2293" h="179525">
                  <a:moveTo>
                    <a:pt x="98379" y="261"/>
                  </a:moveTo>
                  <a:cubicBezTo>
                    <a:pt x="88368" y="-850"/>
                    <a:pt x="62701" y="261"/>
                    <a:pt x="48023" y="31077"/>
                  </a:cubicBezTo>
                  <a:cubicBezTo>
                    <a:pt x="47496" y="32100"/>
                    <a:pt x="46232" y="32510"/>
                    <a:pt x="45193" y="31995"/>
                  </a:cubicBezTo>
                  <a:cubicBezTo>
                    <a:pt x="44786" y="31795"/>
                    <a:pt x="44463" y="31473"/>
                    <a:pt x="44259" y="31077"/>
                  </a:cubicBezTo>
                  <a:lnTo>
                    <a:pt x="28377" y="4854"/>
                  </a:lnTo>
                  <a:cubicBezTo>
                    <a:pt x="27241" y="2922"/>
                    <a:pt x="25148" y="1736"/>
                    <a:pt x="22882" y="1742"/>
                  </a:cubicBezTo>
                  <a:lnTo>
                    <a:pt x="4215" y="1742"/>
                  </a:lnTo>
                  <a:cubicBezTo>
                    <a:pt x="1874" y="1783"/>
                    <a:pt x="0" y="3662"/>
                    <a:pt x="0" y="5965"/>
                  </a:cubicBezTo>
                  <a:lnTo>
                    <a:pt x="0" y="175378"/>
                  </a:lnTo>
                  <a:cubicBezTo>
                    <a:pt x="0" y="177669"/>
                    <a:pt x="1889" y="179526"/>
                    <a:pt x="4215" y="179526"/>
                  </a:cubicBezTo>
                  <a:lnTo>
                    <a:pt x="44184" y="179526"/>
                  </a:lnTo>
                  <a:cubicBezTo>
                    <a:pt x="46510" y="179526"/>
                    <a:pt x="48399" y="177669"/>
                    <a:pt x="48399" y="175378"/>
                  </a:cubicBezTo>
                  <a:lnTo>
                    <a:pt x="48399" y="73522"/>
                  </a:lnTo>
                  <a:cubicBezTo>
                    <a:pt x="48399" y="51300"/>
                    <a:pt x="71508" y="37595"/>
                    <a:pt x="98154" y="45003"/>
                  </a:cubicBezTo>
                  <a:cubicBezTo>
                    <a:pt x="99817" y="45536"/>
                    <a:pt x="101601" y="44642"/>
                    <a:pt x="102136" y="43009"/>
                  </a:cubicBezTo>
                  <a:cubicBezTo>
                    <a:pt x="102233" y="42719"/>
                    <a:pt x="102286" y="42418"/>
                    <a:pt x="102294" y="42114"/>
                  </a:cubicBezTo>
                  <a:lnTo>
                    <a:pt x="102294" y="4187"/>
                  </a:lnTo>
                  <a:cubicBezTo>
                    <a:pt x="102218" y="2078"/>
                    <a:pt x="100517" y="375"/>
                    <a:pt x="98379" y="261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E4B28303-3EA8-4AC4-B4E6-957B68984A3F}"/>
                </a:ext>
              </a:extLst>
            </p:cNvPr>
            <p:cNvSpPr/>
            <p:nvPr/>
          </p:nvSpPr>
          <p:spPr bwMode="black">
            <a:xfrm>
              <a:off x="2055934" y="451422"/>
              <a:ext cx="158979" cy="184667"/>
            </a:xfrm>
            <a:custGeom>
              <a:avLst/>
              <a:gdLst>
                <a:gd name="connsiteX0" fmla="*/ 153312 w 158979"/>
                <a:gd name="connsiteY0" fmla="*/ 140028 h 184667"/>
                <a:gd name="connsiteX1" fmla="*/ 153312 w 158979"/>
                <a:gd name="connsiteY1" fmla="*/ 62988 h 184667"/>
                <a:gd name="connsiteX2" fmla="*/ 133741 w 158979"/>
                <a:gd name="connsiteY2" fmla="*/ 16616 h 184667"/>
                <a:gd name="connsiteX3" fmla="*/ 81051 w 158979"/>
                <a:gd name="connsiteY3" fmla="*/ 97 h 184667"/>
                <a:gd name="connsiteX4" fmla="*/ 41308 w 158979"/>
                <a:gd name="connsiteY4" fmla="*/ 7505 h 184667"/>
                <a:gd name="connsiteX5" fmla="*/ 13985 w 158979"/>
                <a:gd name="connsiteY5" fmla="*/ 28098 h 184667"/>
                <a:gd name="connsiteX6" fmla="*/ 4124 w 158979"/>
                <a:gd name="connsiteY6" fmla="*/ 53655 h 184667"/>
                <a:gd name="connsiteX7" fmla="*/ 7210 w 158979"/>
                <a:gd name="connsiteY7" fmla="*/ 56984 h 184667"/>
                <a:gd name="connsiteX8" fmla="*/ 7361 w 158979"/>
                <a:gd name="connsiteY8" fmla="*/ 56988 h 184667"/>
                <a:gd name="connsiteX9" fmla="*/ 48308 w 158979"/>
                <a:gd name="connsiteY9" fmla="*/ 56988 h 184667"/>
                <a:gd name="connsiteX10" fmla="*/ 52448 w 158979"/>
                <a:gd name="connsiteY10" fmla="*/ 53580 h 184667"/>
                <a:gd name="connsiteX11" fmla="*/ 59147 w 158979"/>
                <a:gd name="connsiteY11" fmla="*/ 41210 h 184667"/>
                <a:gd name="connsiteX12" fmla="*/ 78266 w 158979"/>
                <a:gd name="connsiteY12" fmla="*/ 35506 h 184667"/>
                <a:gd name="connsiteX13" fmla="*/ 98514 w 158979"/>
                <a:gd name="connsiteY13" fmla="*/ 42913 h 184667"/>
                <a:gd name="connsiteX14" fmla="*/ 104912 w 158979"/>
                <a:gd name="connsiteY14" fmla="*/ 62618 h 184667"/>
                <a:gd name="connsiteX15" fmla="*/ 104912 w 158979"/>
                <a:gd name="connsiteY15" fmla="*/ 70766 h 184667"/>
                <a:gd name="connsiteX16" fmla="*/ 102805 w 158979"/>
                <a:gd name="connsiteY16" fmla="*/ 72840 h 184667"/>
                <a:gd name="connsiteX17" fmla="*/ 82707 w 158979"/>
                <a:gd name="connsiteY17" fmla="*/ 72840 h 184667"/>
                <a:gd name="connsiteX18" fmla="*/ 21286 w 158979"/>
                <a:gd name="connsiteY18" fmla="*/ 88100 h 184667"/>
                <a:gd name="connsiteX19" fmla="*/ 59 w 158979"/>
                <a:gd name="connsiteY19" fmla="*/ 128546 h 184667"/>
                <a:gd name="connsiteX20" fmla="*/ 17221 w 158979"/>
                <a:gd name="connsiteY20" fmla="*/ 169362 h 184667"/>
                <a:gd name="connsiteX21" fmla="*/ 61405 w 158979"/>
                <a:gd name="connsiteY21" fmla="*/ 184622 h 184667"/>
                <a:gd name="connsiteX22" fmla="*/ 104988 w 158979"/>
                <a:gd name="connsiteY22" fmla="*/ 164769 h 184667"/>
                <a:gd name="connsiteX23" fmla="*/ 107088 w 158979"/>
                <a:gd name="connsiteY23" fmla="*/ 164417 h 184667"/>
                <a:gd name="connsiteX24" fmla="*/ 107697 w 158979"/>
                <a:gd name="connsiteY24" fmla="*/ 165362 h 184667"/>
                <a:gd name="connsiteX25" fmla="*/ 110934 w 158979"/>
                <a:gd name="connsiteY25" fmla="*/ 178103 h 184667"/>
                <a:gd name="connsiteX26" fmla="*/ 115224 w 158979"/>
                <a:gd name="connsiteY26" fmla="*/ 181436 h 184667"/>
                <a:gd name="connsiteX27" fmla="*/ 155645 w 158979"/>
                <a:gd name="connsiteY27" fmla="*/ 181436 h 184667"/>
                <a:gd name="connsiteX28" fmla="*/ 158980 w 158979"/>
                <a:gd name="connsiteY28" fmla="*/ 178198 h 184667"/>
                <a:gd name="connsiteX29" fmla="*/ 158806 w 158979"/>
                <a:gd name="connsiteY29" fmla="*/ 177140 h 184667"/>
                <a:gd name="connsiteX30" fmla="*/ 153312 w 158979"/>
                <a:gd name="connsiteY30" fmla="*/ 140028 h 184667"/>
                <a:gd name="connsiteX31" fmla="*/ 104912 w 158979"/>
                <a:gd name="connsiteY31" fmla="*/ 117064 h 184667"/>
                <a:gd name="connsiteX32" fmla="*/ 76565 w 158979"/>
                <a:gd name="connsiteY32" fmla="*/ 149446 h 184667"/>
                <a:gd name="connsiteX33" fmla="*/ 71868 w 158979"/>
                <a:gd name="connsiteY33" fmla="*/ 149435 h 184667"/>
                <a:gd name="connsiteX34" fmla="*/ 48233 w 158979"/>
                <a:gd name="connsiteY34" fmla="*/ 127731 h 184667"/>
                <a:gd name="connsiteX35" fmla="*/ 86922 w 158979"/>
                <a:gd name="connsiteY35" fmla="*/ 100249 h 184667"/>
                <a:gd name="connsiteX36" fmla="*/ 102579 w 158979"/>
                <a:gd name="connsiteY36" fmla="*/ 100249 h 184667"/>
                <a:gd name="connsiteX37" fmla="*/ 104686 w 158979"/>
                <a:gd name="connsiteY37" fmla="*/ 102323 h 18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979" h="184667">
                  <a:moveTo>
                    <a:pt x="153312" y="140028"/>
                  </a:moveTo>
                  <a:lnTo>
                    <a:pt x="153312" y="62988"/>
                  </a:lnTo>
                  <a:cubicBezTo>
                    <a:pt x="154313" y="45403"/>
                    <a:pt x="147102" y="28330"/>
                    <a:pt x="133741" y="16616"/>
                  </a:cubicBezTo>
                  <a:cubicBezTo>
                    <a:pt x="118785" y="5028"/>
                    <a:pt x="100065" y="-841"/>
                    <a:pt x="81051" y="97"/>
                  </a:cubicBezTo>
                  <a:cubicBezTo>
                    <a:pt x="67427" y="-115"/>
                    <a:pt x="53908" y="2406"/>
                    <a:pt x="41308" y="7505"/>
                  </a:cubicBezTo>
                  <a:cubicBezTo>
                    <a:pt x="30454" y="11775"/>
                    <a:pt x="21000" y="18899"/>
                    <a:pt x="13985" y="28098"/>
                  </a:cubicBezTo>
                  <a:cubicBezTo>
                    <a:pt x="8226" y="35481"/>
                    <a:pt x="4794" y="44368"/>
                    <a:pt x="4124" y="53655"/>
                  </a:cubicBezTo>
                  <a:cubicBezTo>
                    <a:pt x="4041" y="55412"/>
                    <a:pt x="5419" y="56903"/>
                    <a:pt x="7210" y="56984"/>
                  </a:cubicBezTo>
                  <a:cubicBezTo>
                    <a:pt x="7255" y="56987"/>
                    <a:pt x="7308" y="56988"/>
                    <a:pt x="7361" y="56988"/>
                  </a:cubicBezTo>
                  <a:lnTo>
                    <a:pt x="48308" y="56988"/>
                  </a:lnTo>
                  <a:cubicBezTo>
                    <a:pt x="50341" y="56984"/>
                    <a:pt x="52087" y="55551"/>
                    <a:pt x="52448" y="53580"/>
                  </a:cubicBezTo>
                  <a:cubicBezTo>
                    <a:pt x="52952" y="48754"/>
                    <a:pt x="55361" y="44315"/>
                    <a:pt x="59147" y="41210"/>
                  </a:cubicBezTo>
                  <a:cubicBezTo>
                    <a:pt x="64620" y="37109"/>
                    <a:pt x="71401" y="35084"/>
                    <a:pt x="78266" y="35506"/>
                  </a:cubicBezTo>
                  <a:cubicBezTo>
                    <a:pt x="85801" y="34882"/>
                    <a:pt x="93223" y="37598"/>
                    <a:pt x="98514" y="42913"/>
                  </a:cubicBezTo>
                  <a:cubicBezTo>
                    <a:pt x="102985" y="48512"/>
                    <a:pt x="105251" y="55506"/>
                    <a:pt x="104912" y="62618"/>
                  </a:cubicBezTo>
                  <a:lnTo>
                    <a:pt x="104912" y="70766"/>
                  </a:lnTo>
                  <a:cubicBezTo>
                    <a:pt x="104875" y="71895"/>
                    <a:pt x="103949" y="72802"/>
                    <a:pt x="102805" y="72840"/>
                  </a:cubicBezTo>
                  <a:lnTo>
                    <a:pt x="82707" y="72840"/>
                  </a:lnTo>
                  <a:cubicBezTo>
                    <a:pt x="55911" y="72840"/>
                    <a:pt x="35437" y="77927"/>
                    <a:pt x="21286" y="88100"/>
                  </a:cubicBezTo>
                  <a:cubicBezTo>
                    <a:pt x="7955" y="97389"/>
                    <a:pt x="37" y="112471"/>
                    <a:pt x="59" y="128546"/>
                  </a:cubicBezTo>
                  <a:cubicBezTo>
                    <a:pt x="-686" y="143989"/>
                    <a:pt x="5607" y="158955"/>
                    <a:pt x="17221" y="169362"/>
                  </a:cubicBezTo>
                  <a:cubicBezTo>
                    <a:pt x="29453" y="179773"/>
                    <a:pt x="45245" y="185228"/>
                    <a:pt x="61405" y="184622"/>
                  </a:cubicBezTo>
                  <a:cubicBezTo>
                    <a:pt x="78168" y="184517"/>
                    <a:pt x="94058" y="177277"/>
                    <a:pt x="104988" y="164769"/>
                  </a:cubicBezTo>
                  <a:cubicBezTo>
                    <a:pt x="105469" y="164102"/>
                    <a:pt x="106410" y="163944"/>
                    <a:pt x="107088" y="164417"/>
                  </a:cubicBezTo>
                  <a:cubicBezTo>
                    <a:pt x="107411" y="164641"/>
                    <a:pt x="107630" y="164980"/>
                    <a:pt x="107697" y="165362"/>
                  </a:cubicBezTo>
                  <a:lnTo>
                    <a:pt x="110934" y="178103"/>
                  </a:lnTo>
                  <a:cubicBezTo>
                    <a:pt x="111416" y="180051"/>
                    <a:pt x="113185" y="181426"/>
                    <a:pt x="115224" y="181436"/>
                  </a:cubicBezTo>
                  <a:lnTo>
                    <a:pt x="155645" y="181436"/>
                  </a:lnTo>
                  <a:cubicBezTo>
                    <a:pt x="157474" y="181448"/>
                    <a:pt x="158964" y="179999"/>
                    <a:pt x="158980" y="178198"/>
                  </a:cubicBezTo>
                  <a:cubicBezTo>
                    <a:pt x="158980" y="177838"/>
                    <a:pt x="158919" y="177481"/>
                    <a:pt x="158806" y="177140"/>
                  </a:cubicBezTo>
                  <a:cubicBezTo>
                    <a:pt x="155088" y="165111"/>
                    <a:pt x="153236" y="152600"/>
                    <a:pt x="153312" y="140028"/>
                  </a:cubicBezTo>
                  <a:close/>
                  <a:moveTo>
                    <a:pt x="104912" y="117064"/>
                  </a:moveTo>
                  <a:cubicBezTo>
                    <a:pt x="106169" y="133710"/>
                    <a:pt x="93479" y="148208"/>
                    <a:pt x="76565" y="149446"/>
                  </a:cubicBezTo>
                  <a:cubicBezTo>
                    <a:pt x="74999" y="149561"/>
                    <a:pt x="73434" y="149557"/>
                    <a:pt x="71868" y="149435"/>
                  </a:cubicBezTo>
                  <a:cubicBezTo>
                    <a:pt x="57868" y="149435"/>
                    <a:pt x="48233" y="142620"/>
                    <a:pt x="48233" y="127731"/>
                  </a:cubicBezTo>
                  <a:cubicBezTo>
                    <a:pt x="48233" y="112842"/>
                    <a:pt x="59825" y="100249"/>
                    <a:pt x="86922" y="100249"/>
                  </a:cubicBezTo>
                  <a:lnTo>
                    <a:pt x="102579" y="100249"/>
                  </a:lnTo>
                  <a:cubicBezTo>
                    <a:pt x="103746" y="100249"/>
                    <a:pt x="104686" y="101178"/>
                    <a:pt x="104686" y="10232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331F56B3-6D7D-44B3-A26B-992D8244A19D}"/>
                </a:ext>
              </a:extLst>
            </p:cNvPr>
            <p:cNvSpPr/>
            <p:nvPr/>
          </p:nvSpPr>
          <p:spPr bwMode="black">
            <a:xfrm>
              <a:off x="2520845" y="451569"/>
              <a:ext cx="158545" cy="184203"/>
            </a:xfrm>
            <a:custGeom>
              <a:avLst/>
              <a:gdLst>
                <a:gd name="connsiteX0" fmla="*/ 154179 w 158545"/>
                <a:gd name="connsiteY0" fmla="*/ 119509 h 184203"/>
                <a:gd name="connsiteX1" fmla="*/ 117372 w 158545"/>
                <a:gd name="connsiteY1" fmla="*/ 119509 h 184203"/>
                <a:gd name="connsiteX2" fmla="*/ 113157 w 158545"/>
                <a:gd name="connsiteY2" fmla="*/ 123287 h 184203"/>
                <a:gd name="connsiteX3" fmla="*/ 104802 w 158545"/>
                <a:gd name="connsiteY3" fmla="*/ 138695 h 184203"/>
                <a:gd name="connsiteX4" fmla="*/ 83048 w 158545"/>
                <a:gd name="connsiteY4" fmla="*/ 146103 h 184203"/>
                <a:gd name="connsiteX5" fmla="*/ 57230 w 158545"/>
                <a:gd name="connsiteY5" fmla="*/ 134102 h 184203"/>
                <a:gd name="connsiteX6" fmla="*/ 48724 w 158545"/>
                <a:gd name="connsiteY6" fmla="*/ 94620 h 184203"/>
                <a:gd name="connsiteX7" fmla="*/ 48724 w 158545"/>
                <a:gd name="connsiteY7" fmla="*/ 89657 h 184203"/>
                <a:gd name="connsiteX8" fmla="*/ 57305 w 158545"/>
                <a:gd name="connsiteY8" fmla="*/ 50470 h 184203"/>
                <a:gd name="connsiteX9" fmla="*/ 102664 w 158545"/>
                <a:gd name="connsiteY9" fmla="*/ 45243 h 184203"/>
                <a:gd name="connsiteX10" fmla="*/ 104802 w 158545"/>
                <a:gd name="connsiteY10" fmla="*/ 47063 h 184203"/>
                <a:gd name="connsiteX11" fmla="*/ 113157 w 158545"/>
                <a:gd name="connsiteY11" fmla="*/ 65730 h 184203"/>
                <a:gd name="connsiteX12" fmla="*/ 117372 w 158545"/>
                <a:gd name="connsiteY12" fmla="*/ 69582 h 184203"/>
                <a:gd name="connsiteX13" fmla="*/ 154255 w 158545"/>
                <a:gd name="connsiteY13" fmla="*/ 69582 h 184203"/>
                <a:gd name="connsiteX14" fmla="*/ 158545 w 158545"/>
                <a:gd name="connsiteY14" fmla="*/ 65362 h 184203"/>
                <a:gd name="connsiteX15" fmla="*/ 158545 w 158545"/>
                <a:gd name="connsiteY15" fmla="*/ 65211 h 184203"/>
                <a:gd name="connsiteX16" fmla="*/ 137921 w 158545"/>
                <a:gd name="connsiteY16" fmla="*/ 19062 h 184203"/>
                <a:gd name="connsiteX17" fmla="*/ 83575 w 158545"/>
                <a:gd name="connsiteY17" fmla="*/ 98 h 184203"/>
                <a:gd name="connsiteX18" fmla="*/ 22681 w 158545"/>
                <a:gd name="connsiteY18" fmla="*/ 24543 h 184203"/>
                <a:gd name="connsiteX19" fmla="*/ 99 w 158545"/>
                <a:gd name="connsiteY19" fmla="*/ 90101 h 184203"/>
                <a:gd name="connsiteX20" fmla="*/ 99 w 158545"/>
                <a:gd name="connsiteY20" fmla="*/ 93212 h 184203"/>
                <a:gd name="connsiteX21" fmla="*/ 22681 w 158545"/>
                <a:gd name="connsiteY21" fmla="*/ 159881 h 184203"/>
                <a:gd name="connsiteX22" fmla="*/ 83801 w 158545"/>
                <a:gd name="connsiteY22" fmla="*/ 184104 h 184203"/>
                <a:gd name="connsiteX23" fmla="*/ 121437 w 158545"/>
                <a:gd name="connsiteY23" fmla="*/ 175807 h 184203"/>
                <a:gd name="connsiteX24" fmla="*/ 148384 w 158545"/>
                <a:gd name="connsiteY24" fmla="*/ 152547 h 184203"/>
                <a:gd name="connsiteX25" fmla="*/ 158169 w 158545"/>
                <a:gd name="connsiteY25" fmla="*/ 123806 h 184203"/>
                <a:gd name="connsiteX26" fmla="*/ 154179 w 158545"/>
                <a:gd name="connsiteY26" fmla="*/ 119509 h 184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8545" h="184203">
                  <a:moveTo>
                    <a:pt x="154179" y="119509"/>
                  </a:moveTo>
                  <a:lnTo>
                    <a:pt x="117372" y="119509"/>
                  </a:lnTo>
                  <a:cubicBezTo>
                    <a:pt x="115196" y="119535"/>
                    <a:pt x="113382" y="121158"/>
                    <a:pt x="113157" y="123287"/>
                  </a:cubicBezTo>
                  <a:cubicBezTo>
                    <a:pt x="112351" y="129247"/>
                    <a:pt x="109386" y="134721"/>
                    <a:pt x="104802" y="138695"/>
                  </a:cubicBezTo>
                  <a:cubicBezTo>
                    <a:pt x="98750" y="143754"/>
                    <a:pt x="90982" y="146397"/>
                    <a:pt x="83048" y="146103"/>
                  </a:cubicBezTo>
                  <a:cubicBezTo>
                    <a:pt x="72909" y="146769"/>
                    <a:pt x="63146" y="142229"/>
                    <a:pt x="57230" y="134102"/>
                  </a:cubicBezTo>
                  <a:cubicBezTo>
                    <a:pt x="51607" y="126102"/>
                    <a:pt x="48777" y="112941"/>
                    <a:pt x="48724" y="94620"/>
                  </a:cubicBezTo>
                  <a:lnTo>
                    <a:pt x="48724" y="89657"/>
                  </a:lnTo>
                  <a:cubicBezTo>
                    <a:pt x="48724" y="71582"/>
                    <a:pt x="51585" y="58520"/>
                    <a:pt x="57305" y="50470"/>
                  </a:cubicBezTo>
                  <a:cubicBezTo>
                    <a:pt x="68363" y="36701"/>
                    <a:pt x="88671" y="34361"/>
                    <a:pt x="102664" y="45243"/>
                  </a:cubicBezTo>
                  <a:cubicBezTo>
                    <a:pt x="103401" y="45819"/>
                    <a:pt x="104117" y="46426"/>
                    <a:pt x="104802" y="47063"/>
                  </a:cubicBezTo>
                  <a:cubicBezTo>
                    <a:pt x="109649" y="52178"/>
                    <a:pt x="112592" y="58757"/>
                    <a:pt x="113157" y="65730"/>
                  </a:cubicBezTo>
                  <a:cubicBezTo>
                    <a:pt x="113382" y="67872"/>
                    <a:pt x="115181" y="69519"/>
                    <a:pt x="117372" y="69582"/>
                  </a:cubicBezTo>
                  <a:lnTo>
                    <a:pt x="154255" y="69582"/>
                  </a:lnTo>
                  <a:cubicBezTo>
                    <a:pt x="156626" y="69583"/>
                    <a:pt x="158545" y="67694"/>
                    <a:pt x="158545" y="65362"/>
                  </a:cubicBezTo>
                  <a:cubicBezTo>
                    <a:pt x="158545" y="65312"/>
                    <a:pt x="158545" y="65262"/>
                    <a:pt x="158545" y="65211"/>
                  </a:cubicBezTo>
                  <a:cubicBezTo>
                    <a:pt x="158131" y="47752"/>
                    <a:pt x="150717" y="31163"/>
                    <a:pt x="137921" y="19062"/>
                  </a:cubicBezTo>
                  <a:cubicBezTo>
                    <a:pt x="123025" y="5984"/>
                    <a:pt x="103514" y="-825"/>
                    <a:pt x="83575" y="98"/>
                  </a:cubicBezTo>
                  <a:cubicBezTo>
                    <a:pt x="60595" y="-1049"/>
                    <a:pt x="38284" y="7907"/>
                    <a:pt x="22681" y="24543"/>
                  </a:cubicBezTo>
                  <a:cubicBezTo>
                    <a:pt x="7062" y="42833"/>
                    <a:pt x="-1000" y="66234"/>
                    <a:pt x="99" y="90101"/>
                  </a:cubicBezTo>
                  <a:lnTo>
                    <a:pt x="99" y="93212"/>
                  </a:lnTo>
                  <a:cubicBezTo>
                    <a:pt x="99" y="121658"/>
                    <a:pt x="7626" y="143881"/>
                    <a:pt x="22681" y="159881"/>
                  </a:cubicBezTo>
                  <a:cubicBezTo>
                    <a:pt x="38450" y="176394"/>
                    <a:pt x="60805" y="185251"/>
                    <a:pt x="83801" y="184104"/>
                  </a:cubicBezTo>
                  <a:cubicBezTo>
                    <a:pt x="96830" y="184243"/>
                    <a:pt x="109709" y="181403"/>
                    <a:pt x="121437" y="175807"/>
                  </a:cubicBezTo>
                  <a:cubicBezTo>
                    <a:pt x="132434" y="170655"/>
                    <a:pt x="141760" y="162603"/>
                    <a:pt x="148384" y="152547"/>
                  </a:cubicBezTo>
                  <a:cubicBezTo>
                    <a:pt x="154067" y="143936"/>
                    <a:pt x="157431" y="134047"/>
                    <a:pt x="158169" y="123806"/>
                  </a:cubicBezTo>
                  <a:cubicBezTo>
                    <a:pt x="158252" y="121542"/>
                    <a:pt x="156475" y="119629"/>
                    <a:pt x="154179" y="119509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971FCEC-333E-4154-A8CF-06C765CADE16}"/>
                </a:ext>
              </a:extLst>
            </p:cNvPr>
            <p:cNvSpPr/>
            <p:nvPr/>
          </p:nvSpPr>
          <p:spPr bwMode="black">
            <a:xfrm>
              <a:off x="1576666" y="454779"/>
              <a:ext cx="48399" cy="177709"/>
            </a:xfrm>
            <a:custGeom>
              <a:avLst/>
              <a:gdLst>
                <a:gd name="connsiteX0" fmla="*/ 44184 w 48399"/>
                <a:gd name="connsiteY0" fmla="*/ 0 h 177709"/>
                <a:gd name="connsiteX1" fmla="*/ 48399 w 48399"/>
                <a:gd name="connsiteY1" fmla="*/ 0 h 177709"/>
                <a:gd name="connsiteX2" fmla="*/ 48399 w 48399"/>
                <a:gd name="connsiteY2" fmla="*/ 177709 h 177709"/>
                <a:gd name="connsiteX3" fmla="*/ 44184 w 48399"/>
                <a:gd name="connsiteY3" fmla="*/ 177709 h 177709"/>
                <a:gd name="connsiteX4" fmla="*/ 4215 w 48399"/>
                <a:gd name="connsiteY4" fmla="*/ 177709 h 177709"/>
                <a:gd name="connsiteX5" fmla="*/ 0 w 48399"/>
                <a:gd name="connsiteY5" fmla="*/ 177709 h 177709"/>
                <a:gd name="connsiteX6" fmla="*/ 0 w 48399"/>
                <a:gd name="connsiteY6" fmla="*/ 0 h 177709"/>
                <a:gd name="connsiteX7" fmla="*/ 4215 w 48399"/>
                <a:gd name="connsiteY7" fmla="*/ 0 h 177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399" h="177709">
                  <a:moveTo>
                    <a:pt x="44184" y="0"/>
                  </a:moveTo>
                  <a:cubicBezTo>
                    <a:pt x="46512" y="0"/>
                    <a:pt x="48399" y="0"/>
                    <a:pt x="48399" y="0"/>
                  </a:cubicBezTo>
                  <a:lnTo>
                    <a:pt x="48399" y="177709"/>
                  </a:lnTo>
                  <a:cubicBezTo>
                    <a:pt x="48399" y="177709"/>
                    <a:pt x="46512" y="177709"/>
                    <a:pt x="44184" y="177709"/>
                  </a:cubicBezTo>
                  <a:lnTo>
                    <a:pt x="4215" y="177709"/>
                  </a:lnTo>
                  <a:cubicBezTo>
                    <a:pt x="1887" y="177709"/>
                    <a:pt x="0" y="177709"/>
                    <a:pt x="0" y="177709"/>
                  </a:cubicBezTo>
                  <a:lnTo>
                    <a:pt x="0" y="0"/>
                  </a:lnTo>
                  <a:cubicBezTo>
                    <a:pt x="0" y="0"/>
                    <a:pt x="1887" y="0"/>
                    <a:pt x="4215" y="0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84FFA676-9D9C-44A6-B1E4-BAF18383A73E}"/>
                </a:ext>
              </a:extLst>
            </p:cNvPr>
            <p:cNvSpPr/>
            <p:nvPr/>
          </p:nvSpPr>
          <p:spPr bwMode="black">
            <a:xfrm>
              <a:off x="1573881" y="386332"/>
              <a:ext cx="54044" cy="53186"/>
            </a:xfrm>
            <a:custGeom>
              <a:avLst/>
              <a:gdLst>
                <a:gd name="connsiteX0" fmla="*/ 54045 w 54044"/>
                <a:gd name="connsiteY0" fmla="*/ 26593 h 53186"/>
                <a:gd name="connsiteX1" fmla="*/ 27022 w 54044"/>
                <a:gd name="connsiteY1" fmla="*/ 53187 h 53186"/>
                <a:gd name="connsiteX2" fmla="*/ 0 w 54044"/>
                <a:gd name="connsiteY2" fmla="*/ 26593 h 53186"/>
                <a:gd name="connsiteX3" fmla="*/ 27022 w 54044"/>
                <a:gd name="connsiteY3" fmla="*/ 0 h 53186"/>
                <a:gd name="connsiteX4" fmla="*/ 54045 w 54044"/>
                <a:gd name="connsiteY4" fmla="*/ 26593 h 5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44" h="53186">
                  <a:moveTo>
                    <a:pt x="54045" y="26593"/>
                  </a:moveTo>
                  <a:cubicBezTo>
                    <a:pt x="54045" y="41281"/>
                    <a:pt x="41946" y="53187"/>
                    <a:pt x="27022" y="53187"/>
                  </a:cubicBezTo>
                  <a:cubicBezTo>
                    <a:pt x="12098" y="53187"/>
                    <a:pt x="0" y="41281"/>
                    <a:pt x="0" y="26593"/>
                  </a:cubicBezTo>
                  <a:cubicBezTo>
                    <a:pt x="0" y="11906"/>
                    <a:pt x="12098" y="0"/>
                    <a:pt x="27022" y="0"/>
                  </a:cubicBezTo>
                  <a:cubicBezTo>
                    <a:pt x="41946" y="0"/>
                    <a:pt x="54045" y="11906"/>
                    <a:pt x="54045" y="2659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36D9BB1E-CA57-4555-BDBB-1D9E29840A7F}"/>
                </a:ext>
              </a:extLst>
            </p:cNvPr>
            <p:cNvSpPr/>
            <p:nvPr/>
          </p:nvSpPr>
          <p:spPr bwMode="black">
            <a:xfrm>
              <a:off x="2237735" y="376725"/>
              <a:ext cx="263713" cy="255763"/>
            </a:xfrm>
            <a:custGeom>
              <a:avLst/>
              <a:gdLst>
                <a:gd name="connsiteX0" fmla="*/ 259498 w 263713"/>
                <a:gd name="connsiteY0" fmla="*/ 78054 h 255763"/>
                <a:gd name="connsiteX1" fmla="*/ 155925 w 263713"/>
                <a:gd name="connsiteY1" fmla="*/ 78054 h 255763"/>
                <a:gd name="connsiteX2" fmla="*/ 153818 w 263713"/>
                <a:gd name="connsiteY2" fmla="*/ 76131 h 255763"/>
                <a:gd name="connsiteX3" fmla="*/ 153818 w 263713"/>
                <a:gd name="connsiteY3" fmla="*/ 75980 h 255763"/>
                <a:gd name="connsiteX4" fmla="*/ 153818 w 263713"/>
                <a:gd name="connsiteY4" fmla="*/ 63831 h 255763"/>
                <a:gd name="connsiteX5" fmla="*/ 180991 w 263713"/>
                <a:gd name="connsiteY5" fmla="*/ 38645 h 255763"/>
                <a:gd name="connsiteX6" fmla="*/ 192658 w 263713"/>
                <a:gd name="connsiteY6" fmla="*/ 39460 h 255763"/>
                <a:gd name="connsiteX7" fmla="*/ 196165 w 263713"/>
                <a:gd name="connsiteY7" fmla="*/ 36902 h 255763"/>
                <a:gd name="connsiteX8" fmla="*/ 196195 w 263713"/>
                <a:gd name="connsiteY8" fmla="*/ 36349 h 255763"/>
                <a:gd name="connsiteX9" fmla="*/ 196195 w 263713"/>
                <a:gd name="connsiteY9" fmla="*/ 6718 h 255763"/>
                <a:gd name="connsiteX10" fmla="*/ 192808 w 263713"/>
                <a:gd name="connsiteY10" fmla="*/ 2644 h 255763"/>
                <a:gd name="connsiteX11" fmla="*/ 171657 w 263713"/>
                <a:gd name="connsiteY11" fmla="*/ 126 h 255763"/>
                <a:gd name="connsiteX12" fmla="*/ 122806 w 263713"/>
                <a:gd name="connsiteY12" fmla="*/ 16571 h 255763"/>
                <a:gd name="connsiteX13" fmla="*/ 105418 w 263713"/>
                <a:gd name="connsiteY13" fmla="*/ 63016 h 255763"/>
                <a:gd name="connsiteX14" fmla="*/ 105418 w 263713"/>
                <a:gd name="connsiteY14" fmla="*/ 75980 h 255763"/>
                <a:gd name="connsiteX15" fmla="*/ 103311 w 263713"/>
                <a:gd name="connsiteY15" fmla="*/ 78054 h 255763"/>
                <a:gd name="connsiteX16" fmla="*/ 50621 w 263713"/>
                <a:gd name="connsiteY16" fmla="*/ 78054 h 255763"/>
                <a:gd name="connsiteX17" fmla="*/ 48513 w 263713"/>
                <a:gd name="connsiteY17" fmla="*/ 76131 h 255763"/>
                <a:gd name="connsiteX18" fmla="*/ 48513 w 263713"/>
                <a:gd name="connsiteY18" fmla="*/ 75980 h 255763"/>
                <a:gd name="connsiteX19" fmla="*/ 48513 w 263713"/>
                <a:gd name="connsiteY19" fmla="*/ 63831 h 255763"/>
                <a:gd name="connsiteX20" fmla="*/ 75686 w 263713"/>
                <a:gd name="connsiteY20" fmla="*/ 38645 h 255763"/>
                <a:gd name="connsiteX21" fmla="*/ 87278 w 263713"/>
                <a:gd name="connsiteY21" fmla="*/ 39460 h 255763"/>
                <a:gd name="connsiteX22" fmla="*/ 90861 w 263713"/>
                <a:gd name="connsiteY22" fmla="*/ 36825 h 255763"/>
                <a:gd name="connsiteX23" fmla="*/ 90891 w 263713"/>
                <a:gd name="connsiteY23" fmla="*/ 36349 h 255763"/>
                <a:gd name="connsiteX24" fmla="*/ 90891 w 263713"/>
                <a:gd name="connsiteY24" fmla="*/ 6718 h 255763"/>
                <a:gd name="connsiteX25" fmla="*/ 87504 w 263713"/>
                <a:gd name="connsiteY25" fmla="*/ 2644 h 255763"/>
                <a:gd name="connsiteX26" fmla="*/ 66352 w 263713"/>
                <a:gd name="connsiteY26" fmla="*/ 126 h 255763"/>
                <a:gd name="connsiteX27" fmla="*/ 17501 w 263713"/>
                <a:gd name="connsiteY27" fmla="*/ 16571 h 255763"/>
                <a:gd name="connsiteX28" fmla="*/ 114 w 263713"/>
                <a:gd name="connsiteY28" fmla="*/ 63016 h 255763"/>
                <a:gd name="connsiteX29" fmla="*/ 114 w 263713"/>
                <a:gd name="connsiteY29" fmla="*/ 251615 h 255763"/>
                <a:gd name="connsiteX30" fmla="*/ 4329 w 263713"/>
                <a:gd name="connsiteY30" fmla="*/ 255763 h 255763"/>
                <a:gd name="connsiteX31" fmla="*/ 44223 w 263713"/>
                <a:gd name="connsiteY31" fmla="*/ 255763 h 255763"/>
                <a:gd name="connsiteX32" fmla="*/ 48513 w 263713"/>
                <a:gd name="connsiteY32" fmla="*/ 251615 h 255763"/>
                <a:gd name="connsiteX33" fmla="*/ 48513 w 263713"/>
                <a:gd name="connsiteY33" fmla="*/ 115018 h 255763"/>
                <a:gd name="connsiteX34" fmla="*/ 50546 w 263713"/>
                <a:gd name="connsiteY34" fmla="*/ 112871 h 255763"/>
                <a:gd name="connsiteX35" fmla="*/ 50621 w 263713"/>
                <a:gd name="connsiteY35" fmla="*/ 112870 h 255763"/>
                <a:gd name="connsiteX36" fmla="*/ 103311 w 263713"/>
                <a:gd name="connsiteY36" fmla="*/ 112870 h 255763"/>
                <a:gd name="connsiteX37" fmla="*/ 105418 w 263713"/>
                <a:gd name="connsiteY37" fmla="*/ 115018 h 255763"/>
                <a:gd name="connsiteX38" fmla="*/ 105418 w 263713"/>
                <a:gd name="connsiteY38" fmla="*/ 251615 h 255763"/>
                <a:gd name="connsiteX39" fmla="*/ 109633 w 263713"/>
                <a:gd name="connsiteY39" fmla="*/ 255763 h 255763"/>
                <a:gd name="connsiteX40" fmla="*/ 149602 w 263713"/>
                <a:gd name="connsiteY40" fmla="*/ 255763 h 255763"/>
                <a:gd name="connsiteX41" fmla="*/ 153818 w 263713"/>
                <a:gd name="connsiteY41" fmla="*/ 251615 h 255763"/>
                <a:gd name="connsiteX42" fmla="*/ 153818 w 263713"/>
                <a:gd name="connsiteY42" fmla="*/ 115018 h 255763"/>
                <a:gd name="connsiteX43" fmla="*/ 155850 w 263713"/>
                <a:gd name="connsiteY43" fmla="*/ 112871 h 255763"/>
                <a:gd name="connsiteX44" fmla="*/ 155925 w 263713"/>
                <a:gd name="connsiteY44" fmla="*/ 112870 h 255763"/>
                <a:gd name="connsiteX45" fmla="*/ 182646 w 263713"/>
                <a:gd name="connsiteY45" fmla="*/ 112870 h 255763"/>
                <a:gd name="connsiteX46" fmla="*/ 195443 w 263713"/>
                <a:gd name="connsiteY46" fmla="*/ 109536 h 255763"/>
                <a:gd name="connsiteX47" fmla="*/ 212153 w 263713"/>
                <a:gd name="connsiteY47" fmla="*/ 100055 h 255763"/>
                <a:gd name="connsiteX48" fmla="*/ 215149 w 263713"/>
                <a:gd name="connsiteY48" fmla="*/ 100779 h 255763"/>
                <a:gd name="connsiteX49" fmla="*/ 215465 w 263713"/>
                <a:gd name="connsiteY49" fmla="*/ 101981 h 255763"/>
                <a:gd name="connsiteX50" fmla="*/ 215465 w 263713"/>
                <a:gd name="connsiteY50" fmla="*/ 251615 h 255763"/>
                <a:gd name="connsiteX51" fmla="*/ 219755 w 263713"/>
                <a:gd name="connsiteY51" fmla="*/ 255763 h 255763"/>
                <a:gd name="connsiteX52" fmla="*/ 259498 w 263713"/>
                <a:gd name="connsiteY52" fmla="*/ 255763 h 255763"/>
                <a:gd name="connsiteX53" fmla="*/ 263714 w 263713"/>
                <a:gd name="connsiteY53" fmla="*/ 251615 h 255763"/>
                <a:gd name="connsiteX54" fmla="*/ 263714 w 263713"/>
                <a:gd name="connsiteY54" fmla="*/ 82276 h 255763"/>
                <a:gd name="connsiteX55" fmla="*/ 259498 w 263713"/>
                <a:gd name="connsiteY55" fmla="*/ 78054 h 25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63713" h="255763">
                  <a:moveTo>
                    <a:pt x="259498" y="78054"/>
                  </a:moveTo>
                  <a:lnTo>
                    <a:pt x="155925" y="78054"/>
                  </a:lnTo>
                  <a:cubicBezTo>
                    <a:pt x="154804" y="78095"/>
                    <a:pt x="153863" y="77235"/>
                    <a:pt x="153818" y="76131"/>
                  </a:cubicBezTo>
                  <a:cubicBezTo>
                    <a:pt x="153818" y="76081"/>
                    <a:pt x="153818" y="76030"/>
                    <a:pt x="153818" y="75980"/>
                  </a:cubicBezTo>
                  <a:lnTo>
                    <a:pt x="153818" y="63831"/>
                  </a:lnTo>
                  <a:cubicBezTo>
                    <a:pt x="153818" y="47090"/>
                    <a:pt x="162850" y="38645"/>
                    <a:pt x="180991" y="38645"/>
                  </a:cubicBezTo>
                  <a:cubicBezTo>
                    <a:pt x="184897" y="38632"/>
                    <a:pt x="188796" y="38904"/>
                    <a:pt x="192658" y="39460"/>
                  </a:cubicBezTo>
                  <a:cubicBezTo>
                    <a:pt x="194344" y="39707"/>
                    <a:pt x="195917" y="38561"/>
                    <a:pt x="196165" y="36902"/>
                  </a:cubicBezTo>
                  <a:cubicBezTo>
                    <a:pt x="196188" y="36719"/>
                    <a:pt x="196203" y="36534"/>
                    <a:pt x="196195" y="36349"/>
                  </a:cubicBezTo>
                  <a:lnTo>
                    <a:pt x="196195" y="6718"/>
                  </a:lnTo>
                  <a:cubicBezTo>
                    <a:pt x="196173" y="4749"/>
                    <a:pt x="194765" y="3059"/>
                    <a:pt x="192808" y="2644"/>
                  </a:cubicBezTo>
                  <a:cubicBezTo>
                    <a:pt x="185861" y="1099"/>
                    <a:pt x="178778" y="255"/>
                    <a:pt x="171657" y="126"/>
                  </a:cubicBezTo>
                  <a:cubicBezTo>
                    <a:pt x="153803" y="-954"/>
                    <a:pt x="136242" y="4958"/>
                    <a:pt x="122806" y="16571"/>
                  </a:cubicBezTo>
                  <a:cubicBezTo>
                    <a:pt x="110672" y="28981"/>
                    <a:pt x="104364" y="45824"/>
                    <a:pt x="105418" y="63016"/>
                  </a:cubicBezTo>
                  <a:lnTo>
                    <a:pt x="105418" y="75980"/>
                  </a:lnTo>
                  <a:cubicBezTo>
                    <a:pt x="105418" y="77125"/>
                    <a:pt x="104477" y="78054"/>
                    <a:pt x="103311" y="78054"/>
                  </a:cubicBezTo>
                  <a:lnTo>
                    <a:pt x="50621" y="78054"/>
                  </a:lnTo>
                  <a:cubicBezTo>
                    <a:pt x="49499" y="78095"/>
                    <a:pt x="48558" y="77235"/>
                    <a:pt x="48513" y="76131"/>
                  </a:cubicBezTo>
                  <a:cubicBezTo>
                    <a:pt x="48513" y="76081"/>
                    <a:pt x="48513" y="76030"/>
                    <a:pt x="48513" y="75980"/>
                  </a:cubicBezTo>
                  <a:lnTo>
                    <a:pt x="48513" y="63831"/>
                  </a:lnTo>
                  <a:cubicBezTo>
                    <a:pt x="48513" y="47090"/>
                    <a:pt x="57546" y="38645"/>
                    <a:pt x="75686" y="38645"/>
                  </a:cubicBezTo>
                  <a:cubicBezTo>
                    <a:pt x="79563" y="38629"/>
                    <a:pt x="83439" y="38901"/>
                    <a:pt x="87278" y="39460"/>
                  </a:cubicBezTo>
                  <a:cubicBezTo>
                    <a:pt x="89009" y="39706"/>
                    <a:pt x="90612" y="38526"/>
                    <a:pt x="90861" y="36825"/>
                  </a:cubicBezTo>
                  <a:cubicBezTo>
                    <a:pt x="90883" y="36668"/>
                    <a:pt x="90891" y="36508"/>
                    <a:pt x="90891" y="36349"/>
                  </a:cubicBezTo>
                  <a:lnTo>
                    <a:pt x="90891" y="6718"/>
                  </a:lnTo>
                  <a:cubicBezTo>
                    <a:pt x="90868" y="4749"/>
                    <a:pt x="89461" y="3059"/>
                    <a:pt x="87504" y="2644"/>
                  </a:cubicBezTo>
                  <a:cubicBezTo>
                    <a:pt x="80556" y="1104"/>
                    <a:pt x="73473" y="260"/>
                    <a:pt x="66352" y="126"/>
                  </a:cubicBezTo>
                  <a:cubicBezTo>
                    <a:pt x="48498" y="-954"/>
                    <a:pt x="30937" y="4958"/>
                    <a:pt x="17501" y="16571"/>
                  </a:cubicBezTo>
                  <a:cubicBezTo>
                    <a:pt x="5368" y="28981"/>
                    <a:pt x="-940" y="45824"/>
                    <a:pt x="114" y="63016"/>
                  </a:cubicBezTo>
                  <a:lnTo>
                    <a:pt x="114" y="251615"/>
                  </a:lnTo>
                  <a:cubicBezTo>
                    <a:pt x="114" y="253906"/>
                    <a:pt x="2003" y="255763"/>
                    <a:pt x="4329" y="255763"/>
                  </a:cubicBezTo>
                  <a:lnTo>
                    <a:pt x="44223" y="255763"/>
                  </a:lnTo>
                  <a:cubicBezTo>
                    <a:pt x="46564" y="255764"/>
                    <a:pt x="48475" y="253918"/>
                    <a:pt x="48513" y="251615"/>
                  </a:cubicBezTo>
                  <a:lnTo>
                    <a:pt x="48513" y="115018"/>
                  </a:lnTo>
                  <a:cubicBezTo>
                    <a:pt x="48468" y="113874"/>
                    <a:pt x="49379" y="112912"/>
                    <a:pt x="50546" y="112871"/>
                  </a:cubicBezTo>
                  <a:cubicBezTo>
                    <a:pt x="50568" y="112871"/>
                    <a:pt x="50598" y="112870"/>
                    <a:pt x="50621" y="112870"/>
                  </a:cubicBezTo>
                  <a:lnTo>
                    <a:pt x="103311" y="112870"/>
                  </a:lnTo>
                  <a:cubicBezTo>
                    <a:pt x="104485" y="112910"/>
                    <a:pt x="105418" y="113860"/>
                    <a:pt x="105418" y="115018"/>
                  </a:cubicBezTo>
                  <a:lnTo>
                    <a:pt x="105418" y="251615"/>
                  </a:lnTo>
                  <a:cubicBezTo>
                    <a:pt x="105418" y="253906"/>
                    <a:pt x="107308" y="255763"/>
                    <a:pt x="109633" y="255763"/>
                  </a:cubicBezTo>
                  <a:lnTo>
                    <a:pt x="149602" y="255763"/>
                  </a:lnTo>
                  <a:cubicBezTo>
                    <a:pt x="151928" y="255763"/>
                    <a:pt x="153818" y="253906"/>
                    <a:pt x="153818" y="251615"/>
                  </a:cubicBezTo>
                  <a:lnTo>
                    <a:pt x="153818" y="115018"/>
                  </a:lnTo>
                  <a:cubicBezTo>
                    <a:pt x="153772" y="113874"/>
                    <a:pt x="154683" y="112912"/>
                    <a:pt x="155850" y="112871"/>
                  </a:cubicBezTo>
                  <a:cubicBezTo>
                    <a:pt x="155873" y="112871"/>
                    <a:pt x="155903" y="112870"/>
                    <a:pt x="155925" y="112870"/>
                  </a:cubicBezTo>
                  <a:lnTo>
                    <a:pt x="182646" y="112870"/>
                  </a:lnTo>
                  <a:cubicBezTo>
                    <a:pt x="187140" y="112900"/>
                    <a:pt x="191559" y="111749"/>
                    <a:pt x="195443" y="109536"/>
                  </a:cubicBezTo>
                  <a:lnTo>
                    <a:pt x="212153" y="100055"/>
                  </a:lnTo>
                  <a:cubicBezTo>
                    <a:pt x="213184" y="99440"/>
                    <a:pt x="214524" y="99764"/>
                    <a:pt x="215149" y="100779"/>
                  </a:cubicBezTo>
                  <a:cubicBezTo>
                    <a:pt x="215374" y="101141"/>
                    <a:pt x="215480" y="101558"/>
                    <a:pt x="215465" y="101981"/>
                  </a:cubicBezTo>
                  <a:lnTo>
                    <a:pt x="215465" y="251615"/>
                  </a:lnTo>
                  <a:cubicBezTo>
                    <a:pt x="215502" y="253918"/>
                    <a:pt x="217414" y="255763"/>
                    <a:pt x="219755" y="255763"/>
                  </a:cubicBezTo>
                  <a:lnTo>
                    <a:pt x="259498" y="255763"/>
                  </a:lnTo>
                  <a:cubicBezTo>
                    <a:pt x="261824" y="255763"/>
                    <a:pt x="263714" y="253906"/>
                    <a:pt x="263714" y="251615"/>
                  </a:cubicBezTo>
                  <a:lnTo>
                    <a:pt x="263714" y="82276"/>
                  </a:lnTo>
                  <a:cubicBezTo>
                    <a:pt x="263714" y="79973"/>
                    <a:pt x="261839" y="78095"/>
                    <a:pt x="259498" y="78054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801682C1-D806-4205-A949-27BC524A14BE}"/>
                </a:ext>
              </a:extLst>
            </p:cNvPr>
            <p:cNvSpPr/>
            <p:nvPr/>
          </p:nvSpPr>
          <p:spPr bwMode="black">
            <a:xfrm>
              <a:off x="2450714" y="386553"/>
              <a:ext cx="54047" cy="53187"/>
            </a:xfrm>
            <a:custGeom>
              <a:avLst/>
              <a:gdLst>
                <a:gd name="connsiteX0" fmla="*/ 26723 w 54047"/>
                <a:gd name="connsiteY0" fmla="*/ 2 h 53187"/>
                <a:gd name="connsiteX1" fmla="*/ 2 w 54047"/>
                <a:gd name="connsiteY1" fmla="*/ 26891 h 53187"/>
                <a:gd name="connsiteX2" fmla="*/ 27325 w 54047"/>
                <a:gd name="connsiteY2" fmla="*/ 53186 h 53187"/>
                <a:gd name="connsiteX3" fmla="*/ 54046 w 54047"/>
                <a:gd name="connsiteY3" fmla="*/ 26373 h 53187"/>
                <a:gd name="connsiteX4" fmla="*/ 26798 w 54047"/>
                <a:gd name="connsiteY4" fmla="*/ 1 h 53187"/>
                <a:gd name="connsiteX5" fmla="*/ 26723 w 54047"/>
                <a:gd name="connsiteY5" fmla="*/ 2 h 53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47" h="53187">
                  <a:moveTo>
                    <a:pt x="26723" y="2"/>
                  </a:moveTo>
                  <a:cubicBezTo>
                    <a:pt x="11797" y="166"/>
                    <a:pt x="-164" y="12204"/>
                    <a:pt x="2" y="26891"/>
                  </a:cubicBezTo>
                  <a:cubicBezTo>
                    <a:pt x="167" y="41577"/>
                    <a:pt x="12406" y="53349"/>
                    <a:pt x="27325" y="53186"/>
                  </a:cubicBezTo>
                  <a:cubicBezTo>
                    <a:pt x="42221" y="53021"/>
                    <a:pt x="54167" y="41030"/>
                    <a:pt x="54046" y="26373"/>
                  </a:cubicBezTo>
                  <a:cubicBezTo>
                    <a:pt x="53926" y="11686"/>
                    <a:pt x="41725" y="-121"/>
                    <a:pt x="26798" y="1"/>
                  </a:cubicBezTo>
                  <a:cubicBezTo>
                    <a:pt x="26776" y="1"/>
                    <a:pt x="26746" y="1"/>
                    <a:pt x="26723" y="2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BED2AA5-5380-435B-A846-9F005D4FC94F}"/>
                </a:ext>
              </a:extLst>
            </p:cNvPr>
            <p:cNvSpPr/>
            <p:nvPr/>
          </p:nvSpPr>
          <p:spPr bwMode="black">
            <a:xfrm>
              <a:off x="781411" y="575505"/>
              <a:ext cx="346889" cy="98341"/>
            </a:xfrm>
            <a:custGeom>
              <a:avLst/>
              <a:gdLst>
                <a:gd name="connsiteX0" fmla="*/ 252173 w 346889"/>
                <a:gd name="connsiteY0" fmla="*/ 74984 h 98341"/>
                <a:gd name="connsiteX1" fmla="*/ 148149 w 346889"/>
                <a:gd name="connsiteY1" fmla="*/ 15723 h 98341"/>
                <a:gd name="connsiteX2" fmla="*/ 126621 w 346889"/>
                <a:gd name="connsiteY2" fmla="*/ 15723 h 98341"/>
                <a:gd name="connsiteX3" fmla="*/ 94330 w 346889"/>
                <a:gd name="connsiteY3" fmla="*/ 34020 h 98341"/>
                <a:gd name="connsiteX4" fmla="*/ 72802 w 346889"/>
                <a:gd name="connsiteY4" fmla="*/ 34020 h 98341"/>
                <a:gd name="connsiteX5" fmla="*/ 13262 w 346889"/>
                <a:gd name="connsiteY5" fmla="*/ 389 h 98341"/>
                <a:gd name="connsiteX6" fmla="*/ 10402 w 346889"/>
                <a:gd name="connsiteY6" fmla="*/ 389 h 98341"/>
                <a:gd name="connsiteX7" fmla="*/ 2875 w 346889"/>
                <a:gd name="connsiteY7" fmla="*/ 4833 h 98341"/>
                <a:gd name="connsiteX8" fmla="*/ 791 w 346889"/>
                <a:gd name="connsiteY8" fmla="*/ 12635 h 98341"/>
                <a:gd name="connsiteX9" fmla="*/ 2875 w 346889"/>
                <a:gd name="connsiteY9" fmla="*/ 14686 h 98341"/>
                <a:gd name="connsiteX10" fmla="*/ 73178 w 346889"/>
                <a:gd name="connsiteY10" fmla="*/ 54613 h 98341"/>
                <a:gd name="connsiteX11" fmla="*/ 94706 w 346889"/>
                <a:gd name="connsiteY11" fmla="*/ 54613 h 98341"/>
                <a:gd name="connsiteX12" fmla="*/ 126997 w 346889"/>
                <a:gd name="connsiteY12" fmla="*/ 36242 h 98341"/>
                <a:gd name="connsiteX13" fmla="*/ 148525 w 346889"/>
                <a:gd name="connsiteY13" fmla="*/ 36242 h 98341"/>
                <a:gd name="connsiteX14" fmla="*/ 252550 w 346889"/>
                <a:gd name="connsiteY14" fmla="*/ 95503 h 98341"/>
                <a:gd name="connsiteX15" fmla="*/ 274077 w 346889"/>
                <a:gd name="connsiteY15" fmla="*/ 95503 h 98341"/>
                <a:gd name="connsiteX16" fmla="*/ 344004 w 346889"/>
                <a:gd name="connsiteY16" fmla="*/ 55502 h 98341"/>
                <a:gd name="connsiteX17" fmla="*/ 346136 w 346889"/>
                <a:gd name="connsiteY17" fmla="*/ 47822 h 98341"/>
                <a:gd name="connsiteX18" fmla="*/ 344004 w 346889"/>
                <a:gd name="connsiteY18" fmla="*/ 45724 h 98341"/>
                <a:gd name="connsiteX19" fmla="*/ 336477 w 346889"/>
                <a:gd name="connsiteY19" fmla="*/ 41205 h 98341"/>
                <a:gd name="connsiteX20" fmla="*/ 333617 w 346889"/>
                <a:gd name="connsiteY20" fmla="*/ 41205 h 98341"/>
                <a:gd name="connsiteX21" fmla="*/ 274077 w 346889"/>
                <a:gd name="connsiteY21" fmla="*/ 75058 h 98341"/>
                <a:gd name="connsiteX22" fmla="*/ 252173 w 346889"/>
                <a:gd name="connsiteY22" fmla="*/ 74984 h 98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6889" h="98341">
                  <a:moveTo>
                    <a:pt x="252173" y="74984"/>
                  </a:moveTo>
                  <a:lnTo>
                    <a:pt x="148149" y="15723"/>
                  </a:lnTo>
                  <a:cubicBezTo>
                    <a:pt x="141488" y="11938"/>
                    <a:pt x="133282" y="11938"/>
                    <a:pt x="126621" y="15723"/>
                  </a:cubicBezTo>
                  <a:lnTo>
                    <a:pt x="94330" y="34020"/>
                  </a:lnTo>
                  <a:cubicBezTo>
                    <a:pt x="87686" y="37866"/>
                    <a:pt x="79445" y="37866"/>
                    <a:pt x="72802" y="34020"/>
                  </a:cubicBezTo>
                  <a:lnTo>
                    <a:pt x="13262" y="389"/>
                  </a:lnTo>
                  <a:cubicBezTo>
                    <a:pt x="12382" y="-130"/>
                    <a:pt x="11283" y="-130"/>
                    <a:pt x="10402" y="389"/>
                  </a:cubicBezTo>
                  <a:lnTo>
                    <a:pt x="2875" y="4833"/>
                  </a:lnTo>
                  <a:cubicBezTo>
                    <a:pt x="111" y="6422"/>
                    <a:pt x="-822" y="9914"/>
                    <a:pt x="791" y="12635"/>
                  </a:cubicBezTo>
                  <a:cubicBezTo>
                    <a:pt x="1295" y="13484"/>
                    <a:pt x="2013" y="14190"/>
                    <a:pt x="2875" y="14686"/>
                  </a:cubicBezTo>
                  <a:lnTo>
                    <a:pt x="73178" y="54613"/>
                  </a:lnTo>
                  <a:cubicBezTo>
                    <a:pt x="79839" y="58397"/>
                    <a:pt x="88045" y="58397"/>
                    <a:pt x="94706" y="54613"/>
                  </a:cubicBezTo>
                  <a:lnTo>
                    <a:pt x="126997" y="36242"/>
                  </a:lnTo>
                  <a:cubicBezTo>
                    <a:pt x="133658" y="32457"/>
                    <a:pt x="141864" y="32457"/>
                    <a:pt x="148525" y="36242"/>
                  </a:cubicBezTo>
                  <a:lnTo>
                    <a:pt x="252550" y="95503"/>
                  </a:lnTo>
                  <a:cubicBezTo>
                    <a:pt x="259210" y="99288"/>
                    <a:pt x="267417" y="99288"/>
                    <a:pt x="274077" y="95503"/>
                  </a:cubicBezTo>
                  <a:lnTo>
                    <a:pt x="344004" y="55502"/>
                  </a:lnTo>
                  <a:cubicBezTo>
                    <a:pt x="346748" y="53960"/>
                    <a:pt x="347702" y="50522"/>
                    <a:pt x="346136" y="47822"/>
                  </a:cubicBezTo>
                  <a:cubicBezTo>
                    <a:pt x="345629" y="46947"/>
                    <a:pt x="344892" y="46223"/>
                    <a:pt x="344004" y="45724"/>
                  </a:cubicBezTo>
                  <a:lnTo>
                    <a:pt x="336477" y="41205"/>
                  </a:lnTo>
                  <a:cubicBezTo>
                    <a:pt x="335596" y="40686"/>
                    <a:pt x="334498" y="40686"/>
                    <a:pt x="333617" y="41205"/>
                  </a:cubicBezTo>
                  <a:lnTo>
                    <a:pt x="274077" y="75058"/>
                  </a:lnTo>
                  <a:cubicBezTo>
                    <a:pt x="267308" y="78964"/>
                    <a:pt x="258915" y="78935"/>
                    <a:pt x="252173" y="74984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34BD8C1-8594-4179-AFAE-CBE8084E246F}"/>
                </a:ext>
              </a:extLst>
            </p:cNvPr>
            <p:cNvSpPr/>
            <p:nvPr/>
          </p:nvSpPr>
          <p:spPr bwMode="black">
            <a:xfrm>
              <a:off x="781068" y="534763"/>
              <a:ext cx="490689" cy="98489"/>
            </a:xfrm>
            <a:custGeom>
              <a:avLst/>
              <a:gdLst>
                <a:gd name="connsiteX0" fmla="*/ 477051 w 490689"/>
                <a:gd name="connsiteY0" fmla="*/ 41131 h 98489"/>
                <a:gd name="connsiteX1" fmla="*/ 417586 w 490689"/>
                <a:gd name="connsiteY1" fmla="*/ 74910 h 98489"/>
                <a:gd name="connsiteX2" fmla="*/ 395983 w 490689"/>
                <a:gd name="connsiteY2" fmla="*/ 74910 h 98489"/>
                <a:gd name="connsiteX3" fmla="*/ 336444 w 490689"/>
                <a:gd name="connsiteY3" fmla="*/ 41131 h 98489"/>
                <a:gd name="connsiteX4" fmla="*/ 333584 w 490689"/>
                <a:gd name="connsiteY4" fmla="*/ 41131 h 98489"/>
                <a:gd name="connsiteX5" fmla="*/ 274044 w 490689"/>
                <a:gd name="connsiteY5" fmla="*/ 74910 h 98489"/>
                <a:gd name="connsiteX6" fmla="*/ 252517 w 490689"/>
                <a:gd name="connsiteY6" fmla="*/ 74910 h 98489"/>
                <a:gd name="connsiteX7" fmla="*/ 148492 w 490689"/>
                <a:gd name="connsiteY7" fmla="*/ 15649 h 98489"/>
                <a:gd name="connsiteX8" fmla="*/ 126964 w 490689"/>
                <a:gd name="connsiteY8" fmla="*/ 15649 h 98489"/>
                <a:gd name="connsiteX9" fmla="*/ 94673 w 490689"/>
                <a:gd name="connsiteY9" fmla="*/ 33946 h 98489"/>
                <a:gd name="connsiteX10" fmla="*/ 73145 w 490689"/>
                <a:gd name="connsiteY10" fmla="*/ 33946 h 98489"/>
                <a:gd name="connsiteX11" fmla="*/ 13606 w 490689"/>
                <a:gd name="connsiteY11" fmla="*/ 389 h 98489"/>
                <a:gd name="connsiteX12" fmla="*/ 10745 w 490689"/>
                <a:gd name="connsiteY12" fmla="*/ 389 h 98489"/>
                <a:gd name="connsiteX13" fmla="*/ 3218 w 490689"/>
                <a:gd name="connsiteY13" fmla="*/ 4833 h 98489"/>
                <a:gd name="connsiteX14" fmla="*/ 578 w 490689"/>
                <a:gd name="connsiteY14" fmla="*/ 12360 h 98489"/>
                <a:gd name="connsiteX15" fmla="*/ 2842 w 490689"/>
                <a:gd name="connsiteY15" fmla="*/ 14760 h 98489"/>
                <a:gd name="connsiteX16" fmla="*/ 73145 w 490689"/>
                <a:gd name="connsiteY16" fmla="*/ 54687 h 98489"/>
                <a:gd name="connsiteX17" fmla="*/ 94673 w 490689"/>
                <a:gd name="connsiteY17" fmla="*/ 54687 h 98489"/>
                <a:gd name="connsiteX18" fmla="*/ 126964 w 490689"/>
                <a:gd name="connsiteY18" fmla="*/ 36390 h 98489"/>
                <a:gd name="connsiteX19" fmla="*/ 148492 w 490689"/>
                <a:gd name="connsiteY19" fmla="*/ 36390 h 98489"/>
                <a:gd name="connsiteX20" fmla="*/ 252517 w 490689"/>
                <a:gd name="connsiteY20" fmla="*/ 95651 h 98489"/>
                <a:gd name="connsiteX21" fmla="*/ 274044 w 490689"/>
                <a:gd name="connsiteY21" fmla="*/ 95651 h 98489"/>
                <a:gd name="connsiteX22" fmla="*/ 333584 w 490689"/>
                <a:gd name="connsiteY22" fmla="*/ 61798 h 98489"/>
                <a:gd name="connsiteX23" fmla="*/ 336444 w 490689"/>
                <a:gd name="connsiteY23" fmla="*/ 61798 h 98489"/>
                <a:gd name="connsiteX24" fmla="*/ 395983 w 490689"/>
                <a:gd name="connsiteY24" fmla="*/ 95651 h 98489"/>
                <a:gd name="connsiteX25" fmla="*/ 417586 w 490689"/>
                <a:gd name="connsiteY25" fmla="*/ 95651 h 98489"/>
                <a:gd name="connsiteX26" fmla="*/ 487814 w 490689"/>
                <a:gd name="connsiteY26" fmla="*/ 55724 h 98489"/>
                <a:gd name="connsiteX27" fmla="*/ 489898 w 490689"/>
                <a:gd name="connsiteY27" fmla="*/ 47922 h 98489"/>
                <a:gd name="connsiteX28" fmla="*/ 487814 w 490689"/>
                <a:gd name="connsiteY28" fmla="*/ 45872 h 98489"/>
                <a:gd name="connsiteX29" fmla="*/ 480287 w 490689"/>
                <a:gd name="connsiteY29" fmla="*/ 41427 h 98489"/>
                <a:gd name="connsiteX30" fmla="*/ 477051 w 490689"/>
                <a:gd name="connsiteY30" fmla="*/ 41131 h 9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90689" h="98489">
                  <a:moveTo>
                    <a:pt x="477051" y="41131"/>
                  </a:moveTo>
                  <a:lnTo>
                    <a:pt x="417586" y="74910"/>
                  </a:lnTo>
                  <a:cubicBezTo>
                    <a:pt x="410915" y="78754"/>
                    <a:pt x="402655" y="78754"/>
                    <a:pt x="395983" y="74910"/>
                  </a:cubicBezTo>
                  <a:lnTo>
                    <a:pt x="336444" y="41131"/>
                  </a:lnTo>
                  <a:cubicBezTo>
                    <a:pt x="335563" y="40612"/>
                    <a:pt x="334464" y="40612"/>
                    <a:pt x="333584" y="41131"/>
                  </a:cubicBezTo>
                  <a:lnTo>
                    <a:pt x="274044" y="74910"/>
                  </a:lnTo>
                  <a:cubicBezTo>
                    <a:pt x="267401" y="78757"/>
                    <a:pt x="259160" y="78757"/>
                    <a:pt x="252517" y="74910"/>
                  </a:cubicBezTo>
                  <a:lnTo>
                    <a:pt x="148492" y="15649"/>
                  </a:lnTo>
                  <a:cubicBezTo>
                    <a:pt x="141831" y="11864"/>
                    <a:pt x="133625" y="11864"/>
                    <a:pt x="126964" y="15649"/>
                  </a:cubicBezTo>
                  <a:lnTo>
                    <a:pt x="94673" y="33946"/>
                  </a:lnTo>
                  <a:cubicBezTo>
                    <a:pt x="88012" y="37730"/>
                    <a:pt x="79806" y="37730"/>
                    <a:pt x="73145" y="33946"/>
                  </a:cubicBezTo>
                  <a:lnTo>
                    <a:pt x="13606" y="389"/>
                  </a:lnTo>
                  <a:cubicBezTo>
                    <a:pt x="12725" y="-130"/>
                    <a:pt x="11626" y="-130"/>
                    <a:pt x="10745" y="389"/>
                  </a:cubicBezTo>
                  <a:lnTo>
                    <a:pt x="3218" y="4833"/>
                  </a:lnTo>
                  <a:cubicBezTo>
                    <a:pt x="377" y="6194"/>
                    <a:pt x="-804" y="9564"/>
                    <a:pt x="578" y="12360"/>
                  </a:cubicBezTo>
                  <a:cubicBezTo>
                    <a:pt x="1074" y="13363"/>
                    <a:pt x="1862" y="14198"/>
                    <a:pt x="2842" y="14760"/>
                  </a:cubicBezTo>
                  <a:lnTo>
                    <a:pt x="73145" y="54687"/>
                  </a:lnTo>
                  <a:cubicBezTo>
                    <a:pt x="79806" y="58471"/>
                    <a:pt x="88012" y="58471"/>
                    <a:pt x="94673" y="54687"/>
                  </a:cubicBezTo>
                  <a:lnTo>
                    <a:pt x="126964" y="36390"/>
                  </a:lnTo>
                  <a:cubicBezTo>
                    <a:pt x="133625" y="32605"/>
                    <a:pt x="141831" y="32605"/>
                    <a:pt x="148492" y="36390"/>
                  </a:cubicBezTo>
                  <a:lnTo>
                    <a:pt x="252517" y="95651"/>
                  </a:lnTo>
                  <a:cubicBezTo>
                    <a:pt x="259177" y="99436"/>
                    <a:pt x="267383" y="99436"/>
                    <a:pt x="274044" y="95651"/>
                  </a:cubicBezTo>
                  <a:lnTo>
                    <a:pt x="333584" y="61798"/>
                  </a:lnTo>
                  <a:cubicBezTo>
                    <a:pt x="334464" y="61280"/>
                    <a:pt x="335563" y="61280"/>
                    <a:pt x="336444" y="61798"/>
                  </a:cubicBezTo>
                  <a:lnTo>
                    <a:pt x="395983" y="95651"/>
                  </a:lnTo>
                  <a:cubicBezTo>
                    <a:pt x="402671" y="99434"/>
                    <a:pt x="410898" y="99434"/>
                    <a:pt x="417586" y="95651"/>
                  </a:cubicBezTo>
                  <a:lnTo>
                    <a:pt x="487814" y="55724"/>
                  </a:lnTo>
                  <a:cubicBezTo>
                    <a:pt x="490579" y="54136"/>
                    <a:pt x="491512" y="50643"/>
                    <a:pt x="489898" y="47922"/>
                  </a:cubicBezTo>
                  <a:cubicBezTo>
                    <a:pt x="489394" y="47073"/>
                    <a:pt x="488677" y="46367"/>
                    <a:pt x="487814" y="45872"/>
                  </a:cubicBezTo>
                  <a:lnTo>
                    <a:pt x="480287" y="41427"/>
                  </a:lnTo>
                  <a:cubicBezTo>
                    <a:pt x="479367" y="40696"/>
                    <a:pt x="478092" y="40579"/>
                    <a:pt x="477051" y="41131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Vapaamuotoinen: Muoto 20">
              <a:extLst>
                <a:ext uri="{FF2B5EF4-FFF2-40B4-BE49-F238E27FC236}">
                  <a16:creationId xmlns:a16="http://schemas.microsoft.com/office/drawing/2014/main" id="{05BAEF14-C6F6-47EC-809B-FE782F085444}"/>
                </a:ext>
              </a:extLst>
            </p:cNvPr>
            <p:cNvSpPr/>
            <p:nvPr/>
          </p:nvSpPr>
          <p:spPr bwMode="black">
            <a:xfrm>
              <a:off x="781025" y="364308"/>
              <a:ext cx="490742" cy="228054"/>
            </a:xfrm>
            <a:custGeom>
              <a:avLst/>
              <a:gdLst>
                <a:gd name="connsiteX0" fmla="*/ 396027 w 490742"/>
                <a:gd name="connsiteY0" fmla="*/ 204623 h 228054"/>
                <a:gd name="connsiteX1" fmla="*/ 234645 w 490742"/>
                <a:gd name="connsiteY1" fmla="*/ 112916 h 228054"/>
                <a:gd name="connsiteX2" fmla="*/ 232818 w 490742"/>
                <a:gd name="connsiteY2" fmla="*/ 106566 h 228054"/>
                <a:gd name="connsiteX3" fmla="*/ 234645 w 490742"/>
                <a:gd name="connsiteY3" fmla="*/ 104768 h 228054"/>
                <a:gd name="connsiteX4" fmla="*/ 234645 w 490742"/>
                <a:gd name="connsiteY4" fmla="*/ 104768 h 228054"/>
                <a:gd name="connsiteX5" fmla="*/ 256173 w 490742"/>
                <a:gd name="connsiteY5" fmla="*/ 104768 h 228054"/>
                <a:gd name="connsiteX6" fmla="*/ 396027 w 490742"/>
                <a:gd name="connsiteY6" fmla="*/ 184252 h 228054"/>
                <a:gd name="connsiteX7" fmla="*/ 417630 w 490742"/>
                <a:gd name="connsiteY7" fmla="*/ 184252 h 228054"/>
                <a:gd name="connsiteX8" fmla="*/ 487858 w 490742"/>
                <a:gd name="connsiteY8" fmla="*/ 144324 h 228054"/>
                <a:gd name="connsiteX9" fmla="*/ 489989 w 490742"/>
                <a:gd name="connsiteY9" fmla="*/ 136644 h 228054"/>
                <a:gd name="connsiteX10" fmla="*/ 487858 w 490742"/>
                <a:gd name="connsiteY10" fmla="*/ 134546 h 228054"/>
                <a:gd name="connsiteX11" fmla="*/ 255947 w 490742"/>
                <a:gd name="connsiteY11" fmla="*/ 2838 h 228054"/>
                <a:gd name="connsiteX12" fmla="*/ 234419 w 490742"/>
                <a:gd name="connsiteY12" fmla="*/ 2838 h 228054"/>
                <a:gd name="connsiteX13" fmla="*/ 2885 w 490742"/>
                <a:gd name="connsiteY13" fmla="*/ 134546 h 228054"/>
                <a:gd name="connsiteX14" fmla="*/ 754 w 490742"/>
                <a:gd name="connsiteY14" fmla="*/ 142227 h 228054"/>
                <a:gd name="connsiteX15" fmla="*/ 2885 w 490742"/>
                <a:gd name="connsiteY15" fmla="*/ 144324 h 228054"/>
                <a:gd name="connsiteX16" fmla="*/ 73188 w 490742"/>
                <a:gd name="connsiteY16" fmla="*/ 184252 h 228054"/>
                <a:gd name="connsiteX17" fmla="*/ 94716 w 490742"/>
                <a:gd name="connsiteY17" fmla="*/ 184252 h 228054"/>
                <a:gd name="connsiteX18" fmla="*/ 127007 w 490742"/>
                <a:gd name="connsiteY18" fmla="*/ 165955 h 228054"/>
                <a:gd name="connsiteX19" fmla="*/ 148535 w 490742"/>
                <a:gd name="connsiteY19" fmla="*/ 165955 h 228054"/>
                <a:gd name="connsiteX20" fmla="*/ 252560 w 490742"/>
                <a:gd name="connsiteY20" fmla="*/ 225216 h 228054"/>
                <a:gd name="connsiteX21" fmla="*/ 274087 w 490742"/>
                <a:gd name="connsiteY21" fmla="*/ 225216 h 228054"/>
                <a:gd name="connsiteX22" fmla="*/ 333627 w 490742"/>
                <a:gd name="connsiteY22" fmla="*/ 191437 h 228054"/>
                <a:gd name="connsiteX23" fmla="*/ 336487 w 490742"/>
                <a:gd name="connsiteY23" fmla="*/ 191437 h 228054"/>
                <a:gd name="connsiteX24" fmla="*/ 396027 w 490742"/>
                <a:gd name="connsiteY24" fmla="*/ 225216 h 228054"/>
                <a:gd name="connsiteX25" fmla="*/ 417630 w 490742"/>
                <a:gd name="connsiteY25" fmla="*/ 225216 h 228054"/>
                <a:gd name="connsiteX26" fmla="*/ 487858 w 490742"/>
                <a:gd name="connsiteY26" fmla="*/ 185215 h 228054"/>
                <a:gd name="connsiteX27" fmla="*/ 489989 w 490742"/>
                <a:gd name="connsiteY27" fmla="*/ 177534 h 228054"/>
                <a:gd name="connsiteX28" fmla="*/ 487858 w 490742"/>
                <a:gd name="connsiteY28" fmla="*/ 175436 h 228054"/>
                <a:gd name="connsiteX29" fmla="*/ 480331 w 490742"/>
                <a:gd name="connsiteY29" fmla="*/ 170918 h 228054"/>
                <a:gd name="connsiteX30" fmla="*/ 477395 w 490742"/>
                <a:gd name="connsiteY30" fmla="*/ 170918 h 228054"/>
                <a:gd name="connsiteX31" fmla="*/ 417931 w 490742"/>
                <a:gd name="connsiteY31" fmla="*/ 204697 h 228054"/>
                <a:gd name="connsiteX32" fmla="*/ 396027 w 490742"/>
                <a:gd name="connsiteY32" fmla="*/ 204623 h 22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90742" h="228054">
                  <a:moveTo>
                    <a:pt x="396027" y="204623"/>
                  </a:moveTo>
                  <a:lnTo>
                    <a:pt x="234645" y="112916"/>
                  </a:lnTo>
                  <a:cubicBezTo>
                    <a:pt x="232359" y="111659"/>
                    <a:pt x="231541" y="108816"/>
                    <a:pt x="232818" y="106566"/>
                  </a:cubicBezTo>
                  <a:cubicBezTo>
                    <a:pt x="233246" y="105811"/>
                    <a:pt x="233879" y="105189"/>
                    <a:pt x="234645" y="104768"/>
                  </a:cubicBezTo>
                  <a:lnTo>
                    <a:pt x="234645" y="104768"/>
                  </a:lnTo>
                  <a:cubicBezTo>
                    <a:pt x="241306" y="100983"/>
                    <a:pt x="249512" y="100983"/>
                    <a:pt x="256173" y="104768"/>
                  </a:cubicBezTo>
                  <a:lnTo>
                    <a:pt x="396027" y="184252"/>
                  </a:lnTo>
                  <a:cubicBezTo>
                    <a:pt x="402715" y="188034"/>
                    <a:pt x="410942" y="188034"/>
                    <a:pt x="417630" y="184252"/>
                  </a:cubicBezTo>
                  <a:lnTo>
                    <a:pt x="487858" y="144324"/>
                  </a:lnTo>
                  <a:cubicBezTo>
                    <a:pt x="490601" y="142783"/>
                    <a:pt x="491556" y="139344"/>
                    <a:pt x="489989" y="136644"/>
                  </a:cubicBezTo>
                  <a:cubicBezTo>
                    <a:pt x="489482" y="135770"/>
                    <a:pt x="488746" y="135046"/>
                    <a:pt x="487858" y="134546"/>
                  </a:cubicBezTo>
                  <a:lnTo>
                    <a:pt x="255947" y="2838"/>
                  </a:lnTo>
                  <a:cubicBezTo>
                    <a:pt x="249286" y="-946"/>
                    <a:pt x="241080" y="-946"/>
                    <a:pt x="234419" y="2838"/>
                  </a:cubicBezTo>
                  <a:lnTo>
                    <a:pt x="2885" y="134546"/>
                  </a:lnTo>
                  <a:cubicBezTo>
                    <a:pt x="141" y="136088"/>
                    <a:pt x="-813" y="139526"/>
                    <a:pt x="754" y="142227"/>
                  </a:cubicBezTo>
                  <a:cubicBezTo>
                    <a:pt x="1261" y="143101"/>
                    <a:pt x="1997" y="143825"/>
                    <a:pt x="2885" y="144324"/>
                  </a:cubicBezTo>
                  <a:lnTo>
                    <a:pt x="73188" y="184252"/>
                  </a:lnTo>
                  <a:cubicBezTo>
                    <a:pt x="79849" y="188036"/>
                    <a:pt x="88055" y="188036"/>
                    <a:pt x="94716" y="184252"/>
                  </a:cubicBezTo>
                  <a:lnTo>
                    <a:pt x="127007" y="165955"/>
                  </a:lnTo>
                  <a:cubicBezTo>
                    <a:pt x="133651" y="162108"/>
                    <a:pt x="141892" y="162108"/>
                    <a:pt x="148535" y="165955"/>
                  </a:cubicBezTo>
                  <a:lnTo>
                    <a:pt x="252560" y="225216"/>
                  </a:lnTo>
                  <a:cubicBezTo>
                    <a:pt x="259221" y="229000"/>
                    <a:pt x="267427" y="229000"/>
                    <a:pt x="274087" y="225216"/>
                  </a:cubicBezTo>
                  <a:lnTo>
                    <a:pt x="333627" y="191437"/>
                  </a:lnTo>
                  <a:cubicBezTo>
                    <a:pt x="334508" y="190918"/>
                    <a:pt x="335607" y="190918"/>
                    <a:pt x="336487" y="191437"/>
                  </a:cubicBezTo>
                  <a:lnTo>
                    <a:pt x="396027" y="225216"/>
                  </a:lnTo>
                  <a:cubicBezTo>
                    <a:pt x="402715" y="228998"/>
                    <a:pt x="410942" y="228998"/>
                    <a:pt x="417630" y="225216"/>
                  </a:cubicBezTo>
                  <a:lnTo>
                    <a:pt x="487858" y="185215"/>
                  </a:lnTo>
                  <a:cubicBezTo>
                    <a:pt x="490601" y="183673"/>
                    <a:pt x="491556" y="180234"/>
                    <a:pt x="489989" y="177534"/>
                  </a:cubicBezTo>
                  <a:cubicBezTo>
                    <a:pt x="489482" y="176660"/>
                    <a:pt x="488746" y="175936"/>
                    <a:pt x="487858" y="175436"/>
                  </a:cubicBezTo>
                  <a:lnTo>
                    <a:pt x="480331" y="170918"/>
                  </a:lnTo>
                  <a:cubicBezTo>
                    <a:pt x="479415" y="170430"/>
                    <a:pt x="478311" y="170430"/>
                    <a:pt x="477395" y="170918"/>
                  </a:cubicBezTo>
                  <a:lnTo>
                    <a:pt x="417931" y="204697"/>
                  </a:lnTo>
                  <a:cubicBezTo>
                    <a:pt x="411153" y="208571"/>
                    <a:pt x="402778" y="208543"/>
                    <a:pt x="396027" y="20462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743537454"/>
      </p:ext>
    </p:extLst>
  </p:cSld>
  <p:clrMapOvr>
    <a:masterClrMapping/>
  </p:clrMapOvr>
  <p:hf hdr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12_2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16A0243-FEB4-487C-B5F4-5C9E4544F571}" type="datetime1">
              <a:rPr lang="fi-FI" smtClean="0"/>
              <a:t>14.10.2025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5988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rgbClr val="FFFFFF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5988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rgbClr val="FFFFFF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22045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000" y="1836000"/>
            <a:ext cx="504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2000" y="2682000"/>
            <a:ext cx="5040000" cy="3492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82000" y="1836000"/>
            <a:ext cx="504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82000" y="2682000"/>
            <a:ext cx="5040000" cy="3492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393DF387-3A0B-418E-A6FA-59B40B35E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81A05B6-A03D-489C-A4B8-AAFC304A6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CF58-C115-4501-ACAB-D637EAC4B586}" type="datetime1">
              <a:rPr lang="fi-FI" smtClean="0"/>
              <a:t>14.10.2025</a:t>
            </a:fld>
            <a:endParaRPr lang="fi-FI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11147011-800A-41E6-A2D0-D4A4CF325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Esittäjän ja esityksen nimi  |  Julkisuus</a:t>
            </a:r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DB5E6EF9-F218-4C17-B565-6EF7A4246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14937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12_3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16A0243-FEB4-487C-B5F4-5C9E4544F571}" type="datetime1">
              <a:rPr lang="fi-FI" smtClean="0"/>
              <a:t>14.10.2025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5988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5988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977782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sisältö ja 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0F5569-CC35-44DD-9780-DF41CE49B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6D38CB9-5EB7-49A1-928B-672F3540B03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2000" y="1836000"/>
            <a:ext cx="4680000" cy="38917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36A32F6D-BE40-4D04-8685-A37868DE00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ltGray">
          <a:xfrm>
            <a:off x="6354000" y="1552800"/>
            <a:ext cx="4500000" cy="3960000"/>
          </a:xfrm>
          <a:solidFill>
            <a:schemeClr val="tx1"/>
          </a:solidFill>
        </p:spPr>
        <p:txBody>
          <a:bodyPr lIns="288000" tIns="288000" rIns="288000" bIns="360000"/>
          <a:lstStyle>
            <a:lvl1pPr>
              <a:buClr>
                <a:schemeClr val="bg1"/>
              </a:buClr>
              <a:defRPr sz="2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8DD04B9F-0319-4AB4-957B-5E97E7899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9AF80-E33D-4CAB-92AB-F55B8ADE074C}" type="datetime1">
              <a:rPr lang="fi-FI" smtClean="0"/>
              <a:t>14.10.2025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DA3DE32C-CB93-4FC5-A486-40FA76EB0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Esittäjän ja esityksen nimi  |  Julkisuus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F1A3376A-F9F9-4BE9-A8FA-4BA92C88A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761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376">
          <p15:clr>
            <a:srgbClr val="FBAE40"/>
          </p15:clr>
        </p15:guide>
        <p15:guide id="3" orient="horz" pos="361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sisältö ja nos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0F5569-CC35-44DD-9780-DF41CE49B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6D38CB9-5EB7-49A1-928B-672F3540B03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2000" y="1836000"/>
            <a:ext cx="4680000" cy="38917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36A32F6D-BE40-4D04-8685-A37868DE00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ltGray">
          <a:xfrm>
            <a:off x="6354000" y="1552800"/>
            <a:ext cx="4500000" cy="3960000"/>
          </a:xfrm>
          <a:solidFill>
            <a:schemeClr val="tx2"/>
          </a:solidFill>
        </p:spPr>
        <p:txBody>
          <a:bodyPr lIns="288000" tIns="288000" rIns="288000" bIns="360000"/>
          <a:lstStyle>
            <a:lvl1pPr>
              <a:buClr>
                <a:schemeClr val="bg1"/>
              </a:buClr>
              <a:defRPr sz="2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8DD04B9F-0319-4AB4-957B-5E97E7899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51CAD-7FFE-4FA8-86EE-70629AF5072C}" type="datetime1">
              <a:rPr lang="fi-FI" smtClean="0"/>
              <a:t>14.10.2025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DA3DE32C-CB93-4FC5-A486-40FA76EB0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Esittäjän ja esityksen nimi  |  Julkisuus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F1A3376A-F9F9-4BE9-A8FA-4BA92C88A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1354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376">
          <p15:clr>
            <a:srgbClr val="FBAE40"/>
          </p15:clr>
        </p15:guide>
        <p15:guide id="3" orient="horz" pos="361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sisältö ja nos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0F5569-CC35-44DD-9780-DF41CE49B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6D38CB9-5EB7-49A1-928B-672F3540B03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2000" y="1836000"/>
            <a:ext cx="4680000" cy="38917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36A32F6D-BE40-4D04-8685-A37868DE00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ltGray">
          <a:xfrm>
            <a:off x="6354000" y="1552800"/>
            <a:ext cx="4500000" cy="3960000"/>
          </a:xfrm>
          <a:solidFill>
            <a:srgbClr val="005F61"/>
          </a:solidFill>
        </p:spPr>
        <p:txBody>
          <a:bodyPr lIns="288000" tIns="288000" rIns="288000" bIns="360000"/>
          <a:lstStyle>
            <a:lvl1pPr>
              <a:buClr>
                <a:schemeClr val="bg1"/>
              </a:buClr>
              <a:defRPr sz="2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8DD04B9F-0319-4AB4-957B-5E97E7899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0B912-C233-4528-B82B-E140D76C4803}" type="datetime1">
              <a:rPr lang="fi-FI" smtClean="0"/>
              <a:t>14.10.2025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DA3DE32C-CB93-4FC5-A486-40FA76EB0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Esittäjän ja esityksen nimi  |  Julkisuus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F1A3376A-F9F9-4BE9-A8FA-4BA92C88A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47321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376">
          <p15:clr>
            <a:srgbClr val="FBAE40"/>
          </p15:clr>
        </p15:guide>
        <p15:guide id="3" orient="horz" pos="361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sisältö ja nos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0F5569-CC35-44DD-9780-DF41CE49B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6D38CB9-5EB7-49A1-928B-672F3540B03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2000" y="1836000"/>
            <a:ext cx="4680000" cy="38917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36A32F6D-BE40-4D04-8685-A37868DE00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ltGray">
          <a:xfrm>
            <a:off x="6354000" y="1552800"/>
            <a:ext cx="4500000" cy="3960000"/>
          </a:xfrm>
          <a:solidFill>
            <a:schemeClr val="accent5"/>
          </a:solidFill>
        </p:spPr>
        <p:txBody>
          <a:bodyPr lIns="288000" tIns="288000" rIns="288000" bIns="360000"/>
          <a:lstStyle>
            <a:lvl1pPr>
              <a:buClr>
                <a:schemeClr val="bg1"/>
              </a:buClr>
              <a:defRPr sz="2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8DD04B9F-0319-4AB4-957B-5E97E7899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56589-6752-474A-8776-83996FEAD64C}" type="datetime1">
              <a:rPr lang="fi-FI" smtClean="0"/>
              <a:t>14.10.2025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DA3DE32C-CB93-4FC5-A486-40FA76EB0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Esittäjän ja esityksen nimi  |  Julkisuus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F1A3376A-F9F9-4BE9-A8FA-4BA92C88A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0652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376">
          <p15:clr>
            <a:srgbClr val="FBAE40"/>
          </p15:clr>
        </p15:guide>
        <p15:guide id="3" orient="horz" pos="361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000" y="357508"/>
            <a:ext cx="10512000" cy="1116000"/>
          </a:xfrm>
          <a:prstGeom prst="rect">
            <a:avLst/>
          </a:prstGeom>
        </p:spPr>
        <p:txBody>
          <a:bodyPr vert="horz" lIns="0" tIns="0" rIns="91440" bIns="45720" rtlCol="0" anchor="t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000" y="1818000"/>
            <a:ext cx="10512000" cy="4356000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  <a:p>
            <a:pPr lvl="5"/>
            <a:r>
              <a:rPr lang="fi-FI"/>
              <a:t>6</a:t>
            </a:r>
          </a:p>
          <a:p>
            <a:pPr lvl="6"/>
            <a:r>
              <a:rPr lang="fi-FI"/>
              <a:t>7</a:t>
            </a:r>
          </a:p>
          <a:p>
            <a:pPr lvl="7"/>
            <a:r>
              <a:rPr lang="fi-FI"/>
              <a:t>8</a:t>
            </a:r>
          </a:p>
          <a:p>
            <a:pPr lvl="8"/>
            <a:r>
              <a:rPr lang="fi-FI"/>
              <a:t>9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6000" y="6542474"/>
            <a:ext cx="821527" cy="240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 cap="all" baseline="0">
                <a:solidFill>
                  <a:srgbClr val="BFBFBF"/>
                </a:solidFill>
              </a:defRPr>
            </a:lvl1pPr>
          </a:lstStyle>
          <a:p>
            <a:fld id="{616A0243-FEB4-487C-B5F4-5C9E4544F571}" type="datetime1">
              <a:rPr lang="fi-FI" smtClean="0"/>
              <a:t>14.10.2025</a:t>
            </a:fld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0775" y="6542474"/>
            <a:ext cx="952849" cy="240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000" cap="all" baseline="0">
                <a:solidFill>
                  <a:srgbClr val="BFBFBF"/>
                </a:solidFill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15C39E3-78A0-44AF-99E5-FD59FB6803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26000" y="6542474"/>
            <a:ext cx="7297200" cy="24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l">
              <a:defRPr sz="1000" cap="none" baseline="0">
                <a:solidFill>
                  <a:srgbClr val="BFBFBF"/>
                </a:solidFill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grpSp>
        <p:nvGrpSpPr>
          <p:cNvPr id="5" name="Kuva 11">
            <a:extLst>
              <a:ext uri="{FF2B5EF4-FFF2-40B4-BE49-F238E27FC236}">
                <a16:creationId xmlns:a16="http://schemas.microsoft.com/office/drawing/2014/main" id="{7E6E30AC-6B97-4BB6-8EF3-D1347260E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372851" y="6251347"/>
            <a:ext cx="579664" cy="369707"/>
            <a:chOff x="11372851" y="6251347"/>
            <a:chExt cx="579664" cy="369707"/>
          </a:xfrm>
        </p:grpSpPr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C623994E-0128-4C4D-9190-D8686B85690F}"/>
                </a:ext>
              </a:extLst>
            </p:cNvPr>
            <p:cNvSpPr/>
            <p:nvPr/>
          </p:nvSpPr>
          <p:spPr>
            <a:xfrm>
              <a:off x="11372891" y="6503582"/>
              <a:ext cx="410322" cy="117428"/>
            </a:xfrm>
            <a:custGeom>
              <a:avLst/>
              <a:gdLst>
                <a:gd name="connsiteX0" fmla="*/ 298384 w 410322"/>
                <a:gd name="connsiteY0" fmla="*/ 89557 h 117428"/>
                <a:gd name="connsiteX1" fmla="*/ 175496 w 410322"/>
                <a:gd name="connsiteY1" fmla="*/ 19109 h 117428"/>
                <a:gd name="connsiteX2" fmla="*/ 149990 w 410322"/>
                <a:gd name="connsiteY2" fmla="*/ 19109 h 117428"/>
                <a:gd name="connsiteX3" fmla="*/ 111903 w 410322"/>
                <a:gd name="connsiteY3" fmla="*/ 40851 h 117428"/>
                <a:gd name="connsiteX4" fmla="*/ 86398 w 410322"/>
                <a:gd name="connsiteY4" fmla="*/ 40851 h 117428"/>
                <a:gd name="connsiteX5" fmla="*/ 16054 w 410322"/>
                <a:gd name="connsiteY5" fmla="*/ 454 h 117428"/>
                <a:gd name="connsiteX6" fmla="*/ 12644 w 410322"/>
                <a:gd name="connsiteY6" fmla="*/ 454 h 117428"/>
                <a:gd name="connsiteX7" fmla="*/ 3370 w 410322"/>
                <a:gd name="connsiteY7" fmla="*/ 5813 h 117428"/>
                <a:gd name="connsiteX8" fmla="*/ 939 w 410322"/>
                <a:gd name="connsiteY8" fmla="*/ 15097 h 117428"/>
                <a:gd name="connsiteX9" fmla="*/ 3370 w 410322"/>
                <a:gd name="connsiteY9" fmla="*/ 17515 h 117428"/>
                <a:gd name="connsiteX10" fmla="*/ 86398 w 410322"/>
                <a:gd name="connsiteY10" fmla="*/ 65204 h 117428"/>
                <a:gd name="connsiteX11" fmla="*/ 111903 w 410322"/>
                <a:gd name="connsiteY11" fmla="*/ 65204 h 117428"/>
                <a:gd name="connsiteX12" fmla="*/ 149990 w 410322"/>
                <a:gd name="connsiteY12" fmla="*/ 43327 h 117428"/>
                <a:gd name="connsiteX13" fmla="*/ 175496 w 410322"/>
                <a:gd name="connsiteY13" fmla="*/ 43327 h 117428"/>
                <a:gd name="connsiteX14" fmla="*/ 298248 w 410322"/>
                <a:gd name="connsiteY14" fmla="*/ 113910 h 117428"/>
                <a:gd name="connsiteX15" fmla="*/ 323890 w 410322"/>
                <a:gd name="connsiteY15" fmla="*/ 114080 h 117428"/>
                <a:gd name="connsiteX16" fmla="*/ 406952 w 410322"/>
                <a:gd name="connsiteY16" fmla="*/ 66391 h 117428"/>
                <a:gd name="connsiteX17" fmla="*/ 409383 w 410322"/>
                <a:gd name="connsiteY17" fmla="*/ 57107 h 117428"/>
                <a:gd name="connsiteX18" fmla="*/ 406952 w 410322"/>
                <a:gd name="connsiteY18" fmla="*/ 54689 h 117428"/>
                <a:gd name="connsiteX19" fmla="*/ 397643 w 410322"/>
                <a:gd name="connsiteY19" fmla="*/ 49330 h 117428"/>
                <a:gd name="connsiteX20" fmla="*/ 394234 w 410322"/>
                <a:gd name="connsiteY20" fmla="*/ 49330 h 117428"/>
                <a:gd name="connsiteX21" fmla="*/ 323890 w 410322"/>
                <a:gd name="connsiteY21" fmla="*/ 89557 h 117428"/>
                <a:gd name="connsiteX22" fmla="*/ 298384 w 410322"/>
                <a:gd name="connsiteY22" fmla="*/ 89557 h 117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10322" h="117428">
                  <a:moveTo>
                    <a:pt x="298384" y="89557"/>
                  </a:moveTo>
                  <a:lnTo>
                    <a:pt x="175496" y="19109"/>
                  </a:lnTo>
                  <a:cubicBezTo>
                    <a:pt x="167599" y="14598"/>
                    <a:pt x="157888" y="14598"/>
                    <a:pt x="149990" y="19109"/>
                  </a:cubicBezTo>
                  <a:lnTo>
                    <a:pt x="111903" y="40851"/>
                  </a:lnTo>
                  <a:cubicBezTo>
                    <a:pt x="104016" y="45397"/>
                    <a:pt x="94285" y="45397"/>
                    <a:pt x="86398" y="40851"/>
                  </a:cubicBezTo>
                  <a:lnTo>
                    <a:pt x="16054" y="454"/>
                  </a:lnTo>
                  <a:cubicBezTo>
                    <a:pt x="14999" y="-151"/>
                    <a:pt x="13699" y="-151"/>
                    <a:pt x="12644" y="454"/>
                  </a:cubicBezTo>
                  <a:lnTo>
                    <a:pt x="3370" y="5813"/>
                  </a:lnTo>
                  <a:cubicBezTo>
                    <a:pt x="121" y="7709"/>
                    <a:pt x="-967" y="11866"/>
                    <a:pt x="939" y="15097"/>
                  </a:cubicBezTo>
                  <a:cubicBezTo>
                    <a:pt x="1528" y="16096"/>
                    <a:pt x="2365" y="16929"/>
                    <a:pt x="3370" y="17515"/>
                  </a:cubicBezTo>
                  <a:lnTo>
                    <a:pt x="86398" y="65204"/>
                  </a:lnTo>
                  <a:cubicBezTo>
                    <a:pt x="94285" y="69750"/>
                    <a:pt x="104016" y="69750"/>
                    <a:pt x="111903" y="65204"/>
                  </a:cubicBezTo>
                  <a:lnTo>
                    <a:pt x="149990" y="43327"/>
                  </a:lnTo>
                  <a:cubicBezTo>
                    <a:pt x="157878" y="38781"/>
                    <a:pt x="167608" y="38781"/>
                    <a:pt x="175496" y="43327"/>
                  </a:cubicBezTo>
                  <a:lnTo>
                    <a:pt x="298248" y="113910"/>
                  </a:lnTo>
                  <a:cubicBezTo>
                    <a:pt x="306145" y="118540"/>
                    <a:pt x="315931" y="118605"/>
                    <a:pt x="323890" y="114080"/>
                  </a:cubicBezTo>
                  <a:lnTo>
                    <a:pt x="406952" y="66391"/>
                  </a:lnTo>
                  <a:cubicBezTo>
                    <a:pt x="410202" y="64495"/>
                    <a:pt x="411289" y="60339"/>
                    <a:pt x="409383" y="57107"/>
                  </a:cubicBezTo>
                  <a:cubicBezTo>
                    <a:pt x="408793" y="56108"/>
                    <a:pt x="407958" y="55276"/>
                    <a:pt x="406952" y="54689"/>
                  </a:cubicBezTo>
                  <a:lnTo>
                    <a:pt x="397643" y="49330"/>
                  </a:lnTo>
                  <a:cubicBezTo>
                    <a:pt x="396590" y="48724"/>
                    <a:pt x="395287" y="48724"/>
                    <a:pt x="394234" y="49330"/>
                  </a:cubicBezTo>
                  <a:lnTo>
                    <a:pt x="323890" y="89557"/>
                  </a:lnTo>
                  <a:cubicBezTo>
                    <a:pt x="315996" y="94082"/>
                    <a:pt x="306278" y="94082"/>
                    <a:pt x="298384" y="89557"/>
                  </a:cubicBezTo>
                  <a:close/>
                </a:path>
              </a:pathLst>
            </a:custGeom>
            <a:solidFill>
              <a:srgbClr val="000000"/>
            </a:solidFill>
            <a:ln w="33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Vapaamuotoinen: Muoto 8">
              <a:extLst>
                <a:ext uri="{FF2B5EF4-FFF2-40B4-BE49-F238E27FC236}">
                  <a16:creationId xmlns:a16="http://schemas.microsoft.com/office/drawing/2014/main" id="{F2032C14-6FF3-44C1-8E5D-CF86024C950C}"/>
                </a:ext>
              </a:extLst>
            </p:cNvPr>
            <p:cNvSpPr/>
            <p:nvPr/>
          </p:nvSpPr>
          <p:spPr>
            <a:xfrm>
              <a:off x="11372891" y="6454909"/>
              <a:ext cx="579720" cy="117286"/>
            </a:xfrm>
            <a:custGeom>
              <a:avLst/>
              <a:gdLst>
                <a:gd name="connsiteX0" fmla="*/ 563768 w 579720"/>
                <a:gd name="connsiteY0" fmla="*/ 49127 h 117286"/>
                <a:gd name="connsiteX1" fmla="*/ 493424 w 579720"/>
                <a:gd name="connsiteY1" fmla="*/ 89523 h 117286"/>
                <a:gd name="connsiteX2" fmla="*/ 467953 w 579720"/>
                <a:gd name="connsiteY2" fmla="*/ 89523 h 117286"/>
                <a:gd name="connsiteX3" fmla="*/ 397609 w 579720"/>
                <a:gd name="connsiteY3" fmla="*/ 49127 h 117286"/>
                <a:gd name="connsiteX4" fmla="*/ 394200 w 579720"/>
                <a:gd name="connsiteY4" fmla="*/ 49127 h 117286"/>
                <a:gd name="connsiteX5" fmla="*/ 323890 w 579720"/>
                <a:gd name="connsiteY5" fmla="*/ 89523 h 117286"/>
                <a:gd name="connsiteX6" fmla="*/ 298419 w 579720"/>
                <a:gd name="connsiteY6" fmla="*/ 89523 h 117286"/>
                <a:gd name="connsiteX7" fmla="*/ 175666 w 579720"/>
                <a:gd name="connsiteY7" fmla="*/ 18940 h 117286"/>
                <a:gd name="connsiteX8" fmla="*/ 150161 w 579720"/>
                <a:gd name="connsiteY8" fmla="*/ 18940 h 117286"/>
                <a:gd name="connsiteX9" fmla="*/ 111903 w 579720"/>
                <a:gd name="connsiteY9" fmla="*/ 40851 h 117286"/>
                <a:gd name="connsiteX10" fmla="*/ 86398 w 579720"/>
                <a:gd name="connsiteY10" fmla="*/ 40851 h 117286"/>
                <a:gd name="connsiteX11" fmla="*/ 16054 w 579720"/>
                <a:gd name="connsiteY11" fmla="*/ 454 h 117286"/>
                <a:gd name="connsiteX12" fmla="*/ 12644 w 579720"/>
                <a:gd name="connsiteY12" fmla="*/ 454 h 117286"/>
                <a:gd name="connsiteX13" fmla="*/ 3370 w 579720"/>
                <a:gd name="connsiteY13" fmla="*/ 5779 h 117286"/>
                <a:gd name="connsiteX14" fmla="*/ 939 w 579720"/>
                <a:gd name="connsiteY14" fmla="*/ 15063 h 117286"/>
                <a:gd name="connsiteX15" fmla="*/ 3370 w 579720"/>
                <a:gd name="connsiteY15" fmla="*/ 17481 h 117286"/>
                <a:gd name="connsiteX16" fmla="*/ 86398 w 579720"/>
                <a:gd name="connsiteY16" fmla="*/ 65204 h 117286"/>
                <a:gd name="connsiteX17" fmla="*/ 111903 w 579720"/>
                <a:gd name="connsiteY17" fmla="*/ 65204 h 117286"/>
                <a:gd name="connsiteX18" fmla="*/ 149990 w 579720"/>
                <a:gd name="connsiteY18" fmla="*/ 43293 h 117286"/>
                <a:gd name="connsiteX19" fmla="*/ 175496 w 579720"/>
                <a:gd name="connsiteY19" fmla="*/ 43293 h 117286"/>
                <a:gd name="connsiteX20" fmla="*/ 298248 w 579720"/>
                <a:gd name="connsiteY20" fmla="*/ 113876 h 117286"/>
                <a:gd name="connsiteX21" fmla="*/ 323719 w 579720"/>
                <a:gd name="connsiteY21" fmla="*/ 113876 h 117286"/>
                <a:gd name="connsiteX22" fmla="*/ 394063 w 579720"/>
                <a:gd name="connsiteY22" fmla="*/ 73480 h 117286"/>
                <a:gd name="connsiteX23" fmla="*/ 397473 w 579720"/>
                <a:gd name="connsiteY23" fmla="*/ 73480 h 117286"/>
                <a:gd name="connsiteX24" fmla="*/ 467817 w 579720"/>
                <a:gd name="connsiteY24" fmla="*/ 113876 h 117286"/>
                <a:gd name="connsiteX25" fmla="*/ 493288 w 579720"/>
                <a:gd name="connsiteY25" fmla="*/ 113876 h 117286"/>
                <a:gd name="connsiteX26" fmla="*/ 576350 w 579720"/>
                <a:gd name="connsiteY26" fmla="*/ 66188 h 117286"/>
                <a:gd name="connsiteX27" fmla="*/ 578782 w 579720"/>
                <a:gd name="connsiteY27" fmla="*/ 56904 h 117286"/>
                <a:gd name="connsiteX28" fmla="*/ 576350 w 579720"/>
                <a:gd name="connsiteY28" fmla="*/ 54486 h 117286"/>
                <a:gd name="connsiteX29" fmla="*/ 567042 w 579720"/>
                <a:gd name="connsiteY29" fmla="*/ 49127 h 117286"/>
                <a:gd name="connsiteX30" fmla="*/ 563768 w 579720"/>
                <a:gd name="connsiteY30" fmla="*/ 49127 h 117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79720" h="117286">
                  <a:moveTo>
                    <a:pt x="563768" y="49127"/>
                  </a:moveTo>
                  <a:lnTo>
                    <a:pt x="493424" y="89523"/>
                  </a:lnTo>
                  <a:cubicBezTo>
                    <a:pt x="485548" y="94070"/>
                    <a:pt x="475830" y="94070"/>
                    <a:pt x="467953" y="89523"/>
                  </a:cubicBezTo>
                  <a:lnTo>
                    <a:pt x="397609" y="49127"/>
                  </a:lnTo>
                  <a:cubicBezTo>
                    <a:pt x="396556" y="48521"/>
                    <a:pt x="395253" y="48521"/>
                    <a:pt x="394200" y="49127"/>
                  </a:cubicBezTo>
                  <a:lnTo>
                    <a:pt x="323890" y="89523"/>
                  </a:lnTo>
                  <a:cubicBezTo>
                    <a:pt x="316014" y="94070"/>
                    <a:pt x="306294" y="94070"/>
                    <a:pt x="298419" y="89523"/>
                  </a:cubicBezTo>
                  <a:lnTo>
                    <a:pt x="175666" y="18940"/>
                  </a:lnTo>
                  <a:cubicBezTo>
                    <a:pt x="167769" y="14429"/>
                    <a:pt x="158058" y="14429"/>
                    <a:pt x="150161" y="18940"/>
                  </a:cubicBezTo>
                  <a:lnTo>
                    <a:pt x="111903" y="40851"/>
                  </a:lnTo>
                  <a:cubicBezTo>
                    <a:pt x="104006" y="45362"/>
                    <a:pt x="94295" y="45362"/>
                    <a:pt x="86398" y="40851"/>
                  </a:cubicBezTo>
                  <a:lnTo>
                    <a:pt x="16054" y="454"/>
                  </a:lnTo>
                  <a:cubicBezTo>
                    <a:pt x="14999" y="-151"/>
                    <a:pt x="13699" y="-151"/>
                    <a:pt x="12644" y="454"/>
                  </a:cubicBezTo>
                  <a:lnTo>
                    <a:pt x="3370" y="5779"/>
                  </a:lnTo>
                  <a:cubicBezTo>
                    <a:pt x="121" y="7675"/>
                    <a:pt x="-967" y="11832"/>
                    <a:pt x="939" y="15063"/>
                  </a:cubicBezTo>
                  <a:cubicBezTo>
                    <a:pt x="1528" y="16062"/>
                    <a:pt x="2365" y="16895"/>
                    <a:pt x="3370" y="17481"/>
                  </a:cubicBezTo>
                  <a:lnTo>
                    <a:pt x="86398" y="65204"/>
                  </a:lnTo>
                  <a:cubicBezTo>
                    <a:pt x="94295" y="69715"/>
                    <a:pt x="104006" y="69715"/>
                    <a:pt x="111903" y="65204"/>
                  </a:cubicBezTo>
                  <a:lnTo>
                    <a:pt x="149990" y="43293"/>
                  </a:lnTo>
                  <a:cubicBezTo>
                    <a:pt x="157888" y="38782"/>
                    <a:pt x="167599" y="38782"/>
                    <a:pt x="175496" y="43293"/>
                  </a:cubicBezTo>
                  <a:lnTo>
                    <a:pt x="298248" y="113876"/>
                  </a:lnTo>
                  <a:cubicBezTo>
                    <a:pt x="306123" y="118423"/>
                    <a:pt x="315844" y="118423"/>
                    <a:pt x="323719" y="113876"/>
                  </a:cubicBezTo>
                  <a:lnTo>
                    <a:pt x="394063" y="73480"/>
                  </a:lnTo>
                  <a:cubicBezTo>
                    <a:pt x="395117" y="72874"/>
                    <a:pt x="396419" y="72874"/>
                    <a:pt x="397473" y="73480"/>
                  </a:cubicBezTo>
                  <a:lnTo>
                    <a:pt x="467817" y="113876"/>
                  </a:lnTo>
                  <a:cubicBezTo>
                    <a:pt x="475693" y="118423"/>
                    <a:pt x="485411" y="118423"/>
                    <a:pt x="493288" y="113876"/>
                  </a:cubicBezTo>
                  <a:lnTo>
                    <a:pt x="576350" y="66188"/>
                  </a:lnTo>
                  <a:cubicBezTo>
                    <a:pt x="579600" y="64292"/>
                    <a:pt x="580688" y="60135"/>
                    <a:pt x="578782" y="56904"/>
                  </a:cubicBezTo>
                  <a:cubicBezTo>
                    <a:pt x="578192" y="55905"/>
                    <a:pt x="577356" y="55072"/>
                    <a:pt x="576350" y="54486"/>
                  </a:cubicBezTo>
                  <a:lnTo>
                    <a:pt x="567042" y="49127"/>
                  </a:lnTo>
                  <a:cubicBezTo>
                    <a:pt x="566022" y="48572"/>
                    <a:pt x="564788" y="48572"/>
                    <a:pt x="563768" y="49127"/>
                  </a:cubicBezTo>
                  <a:close/>
                </a:path>
              </a:pathLst>
            </a:custGeom>
            <a:solidFill>
              <a:srgbClr val="000000"/>
            </a:solidFill>
            <a:ln w="33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746ACE12-CFF3-4DDD-B5C5-86A92B19E4B7}"/>
                </a:ext>
              </a:extLst>
            </p:cNvPr>
            <p:cNvSpPr/>
            <p:nvPr/>
          </p:nvSpPr>
          <p:spPr>
            <a:xfrm>
              <a:off x="11372861" y="6251354"/>
              <a:ext cx="579914" cy="272143"/>
            </a:xfrm>
            <a:custGeom>
              <a:avLst/>
              <a:gdLst>
                <a:gd name="connsiteX0" fmla="*/ 467982 w 579914"/>
                <a:gd name="connsiteY0" fmla="*/ 244406 h 272143"/>
                <a:gd name="connsiteX1" fmla="*/ 277205 w 579914"/>
                <a:gd name="connsiteY1" fmla="*/ 134817 h 272143"/>
                <a:gd name="connsiteX2" fmla="*/ 275136 w 579914"/>
                <a:gd name="connsiteY2" fmla="*/ 127174 h 272143"/>
                <a:gd name="connsiteX3" fmla="*/ 277205 w 579914"/>
                <a:gd name="connsiteY3" fmla="*/ 125116 h 272143"/>
                <a:gd name="connsiteX4" fmla="*/ 277205 w 579914"/>
                <a:gd name="connsiteY4" fmla="*/ 125116 h 272143"/>
                <a:gd name="connsiteX5" fmla="*/ 302676 w 579914"/>
                <a:gd name="connsiteY5" fmla="*/ 125116 h 272143"/>
                <a:gd name="connsiteX6" fmla="*/ 467982 w 579914"/>
                <a:gd name="connsiteY6" fmla="*/ 220087 h 272143"/>
                <a:gd name="connsiteX7" fmla="*/ 493454 w 579914"/>
                <a:gd name="connsiteY7" fmla="*/ 220087 h 272143"/>
                <a:gd name="connsiteX8" fmla="*/ 576516 w 579914"/>
                <a:gd name="connsiteY8" fmla="*/ 172398 h 272143"/>
                <a:gd name="connsiteX9" fmla="*/ 578992 w 579914"/>
                <a:gd name="connsiteY9" fmla="*/ 163126 h 272143"/>
                <a:gd name="connsiteX10" fmla="*/ 576516 w 579914"/>
                <a:gd name="connsiteY10" fmla="*/ 160662 h 272143"/>
                <a:gd name="connsiteX11" fmla="*/ 302710 w 579914"/>
                <a:gd name="connsiteY11" fmla="*/ 3384 h 272143"/>
                <a:gd name="connsiteX12" fmla="*/ 277239 w 579914"/>
                <a:gd name="connsiteY12" fmla="*/ 3384 h 272143"/>
                <a:gd name="connsiteX13" fmla="*/ 3399 w 579914"/>
                <a:gd name="connsiteY13" fmla="*/ 160628 h 272143"/>
                <a:gd name="connsiteX14" fmla="*/ 922 w 579914"/>
                <a:gd name="connsiteY14" fmla="*/ 169900 h 272143"/>
                <a:gd name="connsiteX15" fmla="*/ 3399 w 579914"/>
                <a:gd name="connsiteY15" fmla="*/ 172364 h 272143"/>
                <a:gd name="connsiteX16" fmla="*/ 86427 w 579914"/>
                <a:gd name="connsiteY16" fmla="*/ 220053 h 272143"/>
                <a:gd name="connsiteX17" fmla="*/ 111932 w 579914"/>
                <a:gd name="connsiteY17" fmla="*/ 220053 h 272143"/>
                <a:gd name="connsiteX18" fmla="*/ 150020 w 579914"/>
                <a:gd name="connsiteY18" fmla="*/ 198176 h 272143"/>
                <a:gd name="connsiteX19" fmla="*/ 175525 w 579914"/>
                <a:gd name="connsiteY19" fmla="*/ 198176 h 272143"/>
                <a:gd name="connsiteX20" fmla="*/ 298277 w 579914"/>
                <a:gd name="connsiteY20" fmla="*/ 268759 h 272143"/>
                <a:gd name="connsiteX21" fmla="*/ 323748 w 579914"/>
                <a:gd name="connsiteY21" fmla="*/ 268759 h 272143"/>
                <a:gd name="connsiteX22" fmla="*/ 394092 w 579914"/>
                <a:gd name="connsiteY22" fmla="*/ 228329 h 272143"/>
                <a:gd name="connsiteX23" fmla="*/ 397502 w 579914"/>
                <a:gd name="connsiteY23" fmla="*/ 228329 h 272143"/>
                <a:gd name="connsiteX24" fmla="*/ 467846 w 579914"/>
                <a:gd name="connsiteY24" fmla="*/ 268759 h 272143"/>
                <a:gd name="connsiteX25" fmla="*/ 493317 w 579914"/>
                <a:gd name="connsiteY25" fmla="*/ 268759 h 272143"/>
                <a:gd name="connsiteX26" fmla="*/ 576380 w 579914"/>
                <a:gd name="connsiteY26" fmla="*/ 221036 h 272143"/>
                <a:gd name="connsiteX27" fmla="*/ 578811 w 579914"/>
                <a:gd name="connsiteY27" fmla="*/ 211753 h 272143"/>
                <a:gd name="connsiteX28" fmla="*/ 576380 w 579914"/>
                <a:gd name="connsiteY28" fmla="*/ 209335 h 272143"/>
                <a:gd name="connsiteX29" fmla="*/ 567071 w 579914"/>
                <a:gd name="connsiteY29" fmla="*/ 203976 h 272143"/>
                <a:gd name="connsiteX30" fmla="*/ 563661 w 579914"/>
                <a:gd name="connsiteY30" fmla="*/ 203976 h 272143"/>
                <a:gd name="connsiteX31" fmla="*/ 493454 w 579914"/>
                <a:gd name="connsiteY31" fmla="*/ 244406 h 272143"/>
                <a:gd name="connsiteX32" fmla="*/ 467982 w 579914"/>
                <a:gd name="connsiteY32" fmla="*/ 244406 h 272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79914" h="272143">
                  <a:moveTo>
                    <a:pt x="467982" y="244406"/>
                  </a:moveTo>
                  <a:lnTo>
                    <a:pt x="277205" y="134817"/>
                  </a:lnTo>
                  <a:cubicBezTo>
                    <a:pt x="274512" y="133275"/>
                    <a:pt x="273585" y="129853"/>
                    <a:pt x="275136" y="127174"/>
                  </a:cubicBezTo>
                  <a:cubicBezTo>
                    <a:pt x="275631" y="126319"/>
                    <a:pt x="276345" y="125608"/>
                    <a:pt x="277205" y="125116"/>
                  </a:cubicBezTo>
                  <a:lnTo>
                    <a:pt x="277205" y="125116"/>
                  </a:lnTo>
                  <a:cubicBezTo>
                    <a:pt x="285089" y="120604"/>
                    <a:pt x="294792" y="120604"/>
                    <a:pt x="302676" y="125116"/>
                  </a:cubicBezTo>
                  <a:lnTo>
                    <a:pt x="467982" y="220087"/>
                  </a:lnTo>
                  <a:cubicBezTo>
                    <a:pt x="475866" y="224599"/>
                    <a:pt x="485570" y="224599"/>
                    <a:pt x="493454" y="220087"/>
                  </a:cubicBezTo>
                  <a:lnTo>
                    <a:pt x="576516" y="172398"/>
                  </a:lnTo>
                  <a:cubicBezTo>
                    <a:pt x="579772" y="170518"/>
                    <a:pt x="580884" y="166367"/>
                    <a:pt x="578992" y="163126"/>
                  </a:cubicBezTo>
                  <a:cubicBezTo>
                    <a:pt x="578398" y="162104"/>
                    <a:pt x="577542" y="161255"/>
                    <a:pt x="576516" y="160662"/>
                  </a:cubicBezTo>
                  <a:lnTo>
                    <a:pt x="302710" y="3384"/>
                  </a:lnTo>
                  <a:cubicBezTo>
                    <a:pt x="294826" y="-1128"/>
                    <a:pt x="285123" y="-1128"/>
                    <a:pt x="277239" y="3384"/>
                  </a:cubicBezTo>
                  <a:lnTo>
                    <a:pt x="3399" y="160628"/>
                  </a:lnTo>
                  <a:cubicBezTo>
                    <a:pt x="141" y="162508"/>
                    <a:pt x="-968" y="166659"/>
                    <a:pt x="922" y="169900"/>
                  </a:cubicBezTo>
                  <a:cubicBezTo>
                    <a:pt x="1518" y="170922"/>
                    <a:pt x="2372" y="171771"/>
                    <a:pt x="3399" y="172364"/>
                  </a:cubicBezTo>
                  <a:lnTo>
                    <a:pt x="86427" y="220053"/>
                  </a:lnTo>
                  <a:cubicBezTo>
                    <a:pt x="94324" y="224564"/>
                    <a:pt x="104035" y="224564"/>
                    <a:pt x="111932" y="220053"/>
                  </a:cubicBezTo>
                  <a:lnTo>
                    <a:pt x="150020" y="198176"/>
                  </a:lnTo>
                  <a:cubicBezTo>
                    <a:pt x="157907" y="193629"/>
                    <a:pt x="167637" y="193629"/>
                    <a:pt x="175525" y="198176"/>
                  </a:cubicBezTo>
                  <a:lnTo>
                    <a:pt x="298277" y="268759"/>
                  </a:lnTo>
                  <a:cubicBezTo>
                    <a:pt x="306162" y="273271"/>
                    <a:pt x="315864" y="273271"/>
                    <a:pt x="323748" y="268759"/>
                  </a:cubicBezTo>
                  <a:lnTo>
                    <a:pt x="394092" y="228329"/>
                  </a:lnTo>
                  <a:cubicBezTo>
                    <a:pt x="395146" y="227723"/>
                    <a:pt x="396449" y="227723"/>
                    <a:pt x="397502" y="228329"/>
                  </a:cubicBezTo>
                  <a:lnTo>
                    <a:pt x="467846" y="268759"/>
                  </a:lnTo>
                  <a:cubicBezTo>
                    <a:pt x="475730" y="273271"/>
                    <a:pt x="485434" y="273271"/>
                    <a:pt x="493317" y="268759"/>
                  </a:cubicBezTo>
                  <a:lnTo>
                    <a:pt x="576380" y="221036"/>
                  </a:lnTo>
                  <a:cubicBezTo>
                    <a:pt x="579629" y="219140"/>
                    <a:pt x="580717" y="214984"/>
                    <a:pt x="578811" y="211753"/>
                  </a:cubicBezTo>
                  <a:cubicBezTo>
                    <a:pt x="578221" y="210753"/>
                    <a:pt x="577386" y="209921"/>
                    <a:pt x="576380" y="209335"/>
                  </a:cubicBezTo>
                  <a:lnTo>
                    <a:pt x="567071" y="203976"/>
                  </a:lnTo>
                  <a:cubicBezTo>
                    <a:pt x="566017" y="203370"/>
                    <a:pt x="564715" y="203370"/>
                    <a:pt x="563661" y="203976"/>
                  </a:cubicBezTo>
                  <a:lnTo>
                    <a:pt x="493454" y="244406"/>
                  </a:lnTo>
                  <a:cubicBezTo>
                    <a:pt x="485570" y="248918"/>
                    <a:pt x="475866" y="248918"/>
                    <a:pt x="467982" y="244406"/>
                  </a:cubicBezTo>
                  <a:close/>
                </a:path>
              </a:pathLst>
            </a:custGeom>
            <a:solidFill>
              <a:srgbClr val="000000"/>
            </a:solidFill>
            <a:ln w="33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7189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  <p:sldLayoutId id="2147483825" r:id="rId17"/>
    <p:sldLayoutId id="2147483826" r:id="rId18"/>
    <p:sldLayoutId id="2147483827" r:id="rId19"/>
    <p:sldLayoutId id="2147483828" r:id="rId20"/>
    <p:sldLayoutId id="2147483829" r:id="rId21"/>
    <p:sldLayoutId id="2147483830" r:id="rId22"/>
    <p:sldLayoutId id="2147483831" r:id="rId23"/>
    <p:sldLayoutId id="2147483832" r:id="rId24"/>
    <p:sldLayoutId id="2147483833" r:id="rId25"/>
    <p:sldLayoutId id="2147483834" r:id="rId26"/>
    <p:sldLayoutId id="2147483835" r:id="rId27"/>
    <p:sldLayoutId id="2147483836" r:id="rId28"/>
    <p:sldLayoutId id="2147483837" r:id="rId29"/>
    <p:sldLayoutId id="2147483838" r:id="rId30"/>
    <p:sldLayoutId id="2147483839" r:id="rId31"/>
    <p:sldLayoutId id="2147483840" r:id="rId32"/>
    <p:sldLayoutId id="2147483841" r:id="rId33"/>
    <p:sldLayoutId id="2147483842" r:id="rId34"/>
    <p:sldLayoutId id="2147483843" r:id="rId35"/>
    <p:sldLayoutId id="2147483844" r:id="rId36"/>
    <p:sldLayoutId id="2147483845" r:id="rId37"/>
    <p:sldLayoutId id="2147483846" r:id="rId38"/>
    <p:sldLayoutId id="2147483847" r:id="rId39"/>
    <p:sldLayoutId id="2147483848" r:id="rId40"/>
    <p:sldLayoutId id="2147483849" r:id="rId41"/>
    <p:sldLayoutId id="2147483850" r:id="rId42"/>
    <p:sldLayoutId id="2147483851" r:id="rId43"/>
    <p:sldLayoutId id="2147483852" r:id="rId44"/>
    <p:sldLayoutId id="2147483853" r:id="rId45"/>
    <p:sldLayoutId id="2147483854" r:id="rId46"/>
    <p:sldLayoutId id="2147483855" r:id="rId47"/>
    <p:sldLayoutId id="2147483856" r:id="rId48"/>
    <p:sldLayoutId id="2147483857" r:id="rId49"/>
    <p:sldLayoutId id="2147483858" r:id="rId50"/>
  </p:sldLayoutIdLst>
  <p:hf hdr="0"/>
  <p:txStyles>
    <p:titleStyle>
      <a:lvl1pPr algn="l" defTabSz="914354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354" rtl="0" eaLnBrk="1" latinLnBrk="0" hangingPunct="1">
        <a:lnSpc>
          <a:spcPct val="10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354" rtl="0" eaLnBrk="1" latinLnBrk="0" hangingPunct="1">
        <a:lnSpc>
          <a:spcPct val="100000"/>
        </a:lnSpc>
        <a:spcBef>
          <a:spcPts val="933"/>
        </a:spcBef>
        <a:buClr>
          <a:schemeClr val="tx1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354" rtl="0" eaLnBrk="1" latinLnBrk="0" hangingPunct="1">
        <a:lnSpc>
          <a:spcPct val="100000"/>
        </a:lnSpc>
        <a:spcBef>
          <a:spcPts val="933"/>
        </a:spcBef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354" rtl="0" eaLnBrk="1" latinLnBrk="0" hangingPunct="1">
        <a:lnSpc>
          <a:spcPct val="100000"/>
        </a:lnSpc>
        <a:spcBef>
          <a:spcPts val="933"/>
        </a:spcBef>
        <a:buClr>
          <a:schemeClr val="tx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000" indent="-252000" algn="l" defTabSz="914354" rtl="0" eaLnBrk="1" latinLnBrk="0" hangingPunct="1">
        <a:lnSpc>
          <a:spcPct val="100000"/>
        </a:lnSpc>
        <a:spcBef>
          <a:spcPts val="933"/>
        </a:spcBef>
        <a:buClr>
          <a:schemeClr val="tx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512000" indent="-252000" algn="l" defTabSz="914354" rtl="0" eaLnBrk="1" latinLnBrk="0" hangingPunct="1">
        <a:lnSpc>
          <a:spcPct val="100000"/>
        </a:lnSpc>
        <a:spcBef>
          <a:spcPts val="933"/>
        </a:spcBef>
        <a:buClr>
          <a:schemeClr val="tx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1764000" indent="-252000" algn="l" defTabSz="914354" rtl="0" eaLnBrk="1" latinLnBrk="0" hangingPunct="1">
        <a:lnSpc>
          <a:spcPct val="100000"/>
        </a:lnSpc>
        <a:spcBef>
          <a:spcPts val="933"/>
        </a:spcBef>
        <a:buClr>
          <a:schemeClr val="tx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2016000" indent="-252000" algn="l" defTabSz="914354" rtl="0" eaLnBrk="1" latinLnBrk="0" hangingPunct="1">
        <a:lnSpc>
          <a:spcPct val="100000"/>
        </a:lnSpc>
        <a:spcBef>
          <a:spcPts val="933"/>
        </a:spcBef>
        <a:buClr>
          <a:schemeClr val="tx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2268000" indent="-252000" algn="l" defTabSz="914354" rtl="0" eaLnBrk="1" latinLnBrk="0" hangingPunct="1">
        <a:lnSpc>
          <a:spcPct val="100000"/>
        </a:lnSpc>
        <a:spcBef>
          <a:spcPts val="933"/>
        </a:spcBef>
        <a:buClr>
          <a:schemeClr val="tx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intraffic.fi/fi/tie/tieliikenteen-kehitys-paateill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ABE2226-655D-4760-AF60-8306746AE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763" y="649875"/>
            <a:ext cx="10512000" cy="1116000"/>
          </a:xfrm>
        </p:spPr>
        <p:txBody>
          <a:bodyPr/>
          <a:lstStyle/>
          <a:p>
            <a:r>
              <a:rPr lang="fi-FI"/>
              <a:t>Tieliikenteen kehitys 7-9/2025</a:t>
            </a:r>
            <a:endParaRPr lang="fi-FI">
              <a:cs typeface="Arial"/>
            </a:endParaRPr>
          </a:p>
        </p:txBody>
      </p:sp>
      <p:graphicFrame>
        <p:nvGraphicFramePr>
          <p:cNvPr id="3" name="Sisällön paikkamerkki 2">
            <a:extLst>
              <a:ext uri="{FF2B5EF4-FFF2-40B4-BE49-F238E27FC236}">
                <a16:creationId xmlns:a16="http://schemas.microsoft.com/office/drawing/2014/main" id="{84C4E8CF-C1F5-5869-B3D9-2FE5E7A4F9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0823064"/>
              </p:ext>
            </p:extLst>
          </p:nvPr>
        </p:nvGraphicFramePr>
        <p:xfrm>
          <a:off x="804808" y="2114763"/>
          <a:ext cx="6966587" cy="3048545"/>
        </p:xfrm>
        <a:graphic>
          <a:graphicData uri="http://schemas.openxmlformats.org/drawingml/2006/table">
            <a:tbl>
              <a:tblPr/>
              <a:tblGrid>
                <a:gridCol w="3726618">
                  <a:extLst>
                    <a:ext uri="{9D8B030D-6E8A-4147-A177-3AD203B41FA5}">
                      <a16:colId xmlns:a16="http://schemas.microsoft.com/office/drawing/2014/main" val="2341379987"/>
                    </a:ext>
                  </a:extLst>
                </a:gridCol>
                <a:gridCol w="3239969">
                  <a:extLst>
                    <a:ext uri="{9D8B030D-6E8A-4147-A177-3AD203B41FA5}">
                      <a16:colId xmlns:a16="http://schemas.microsoft.com/office/drawing/2014/main" val="2377000708"/>
                    </a:ext>
                  </a:extLst>
                </a:gridCol>
              </a:tblGrid>
              <a:tr h="1451981"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2000" b="1" i="0">
                          <a:solidFill>
                            <a:srgbClr val="FFFFFF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Autoliikenne pääteillä​</a:t>
                      </a:r>
                      <a:endParaRPr lang="fi-FI" b="1" i="0">
                        <a:solidFill>
                          <a:srgbClr val="FFFFFF"/>
                        </a:solidFill>
                        <a:effectLst/>
                        <a:highlight>
                          <a:srgbClr val="0034AC"/>
                        </a:highlight>
                        <a:latin typeface="Arial"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A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2000" b="1" i="0" dirty="0">
                          <a:solidFill>
                            <a:srgbClr val="FFFFFF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Muutos% 7-9/2025 ​</a:t>
                      </a:r>
                      <a:br>
                        <a:rPr lang="fi-FI" sz="2000" b="1" i="0" dirty="0">
                          <a:solidFill>
                            <a:srgbClr val="FFFFFF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</a:br>
                      <a:r>
                        <a:rPr lang="fi-FI" sz="2000" b="1" i="0" dirty="0">
                          <a:solidFill>
                            <a:srgbClr val="FFFFFF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vs. 7-9/2024</a:t>
                      </a:r>
                      <a:endParaRPr lang="fi-FI" b="1" i="0" dirty="0">
                        <a:solidFill>
                          <a:srgbClr val="FFFFFF"/>
                        </a:solidFill>
                        <a:effectLst/>
                        <a:highlight>
                          <a:srgbClr val="0034AC"/>
                        </a:highlight>
                        <a:latin typeface="Arial"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3270094"/>
                  </a:ext>
                </a:extLst>
              </a:tr>
              <a:tr h="532188"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2000" b="0" i="0">
                          <a:solidFill>
                            <a:srgbClr val="000000"/>
                          </a:solidFill>
                          <a:effectLst/>
                          <a:highlight>
                            <a:srgbClr val="E7E8F1"/>
                          </a:highlight>
                          <a:latin typeface="Arial"/>
                        </a:rPr>
                        <a:t>Kevyet ajoneuvot​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highlight>
                          <a:srgbClr val="E7E8F1"/>
                        </a:highlight>
                        <a:latin typeface="Arial"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2000" b="0" i="0">
                          <a:solidFill>
                            <a:srgbClr val="000000"/>
                          </a:solidFill>
                          <a:effectLst/>
                          <a:highlight>
                            <a:srgbClr val="E7E8F1"/>
                          </a:highlight>
                          <a:latin typeface="Arial"/>
                        </a:rPr>
                        <a:t>  2,3 %​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highlight>
                          <a:srgbClr val="E7E8F1"/>
                        </a:highlight>
                        <a:latin typeface="Arial"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441666"/>
                  </a:ext>
                </a:extLst>
              </a:tr>
              <a:tr h="532188"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2000" b="0" i="0">
                          <a:solidFill>
                            <a:srgbClr val="000000"/>
                          </a:solidFill>
                          <a:effectLst/>
                          <a:highlight>
                            <a:srgbClr val="E7E8F1"/>
                          </a:highlight>
                          <a:latin typeface="Arial"/>
                        </a:rPr>
                        <a:t>Raskaat ajoneuvot​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highlight>
                          <a:srgbClr val="E7E8F1"/>
                        </a:highlight>
                        <a:latin typeface="Arial"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2000" b="0" i="0">
                          <a:solidFill>
                            <a:srgbClr val="000000"/>
                          </a:solidFill>
                          <a:effectLst/>
                          <a:highlight>
                            <a:srgbClr val="E7E8F1"/>
                          </a:highlight>
                          <a:latin typeface="Arial"/>
                        </a:rPr>
                        <a:t>  -0,2 %​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highlight>
                          <a:srgbClr val="E7E8F1"/>
                        </a:highlight>
                        <a:latin typeface="Arial"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39426"/>
                  </a:ext>
                </a:extLst>
              </a:tr>
              <a:tr h="532188"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2000" b="1" i="0">
                          <a:solidFill>
                            <a:srgbClr val="000000"/>
                          </a:solidFill>
                          <a:effectLst/>
                          <a:highlight>
                            <a:srgbClr val="CBCDE3"/>
                          </a:highlight>
                          <a:latin typeface="Arial"/>
                        </a:rPr>
                        <a:t>Yhteensä</a:t>
                      </a:r>
                      <a:r>
                        <a:rPr lang="fi-FI" sz="2000" b="0" i="0">
                          <a:solidFill>
                            <a:srgbClr val="000000"/>
                          </a:solidFill>
                          <a:effectLst/>
                          <a:highlight>
                            <a:srgbClr val="CBCDE3"/>
                          </a:highlight>
                          <a:latin typeface="Arial"/>
                        </a:rPr>
                        <a:t>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highlight>
                          <a:srgbClr val="CBCDE3"/>
                        </a:highlight>
                        <a:latin typeface="Arial"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2000" b="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CBCDE3"/>
                          </a:highlight>
                          <a:latin typeface="Arial"/>
                        </a:rPr>
                        <a:t>  2,1 %​</a:t>
                      </a:r>
                      <a:endParaRPr lang="fi-FI" b="0" i="0" dirty="0">
                        <a:solidFill>
                          <a:srgbClr val="000000"/>
                        </a:solidFill>
                        <a:effectLst/>
                        <a:highlight>
                          <a:srgbClr val="CBCDE3"/>
                        </a:highlight>
                        <a:latin typeface="Arial"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410282"/>
                  </a:ext>
                </a:extLst>
              </a:tr>
            </a:tbl>
          </a:graphicData>
        </a:graphic>
      </p:graphicFrame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177FFE5-A656-462F-9336-181E9AC0B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48EEF-2CE2-4003-A428-FC6BDD2DEB8B}" type="datetime1">
              <a:rPr lang="fi-FI" smtClean="0"/>
              <a:t>14.10.2025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31D8FAB-C0B7-4E44-B324-E45CDF8D1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Liikennemäärä Q3 / 2024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874DEE3-B20E-47AC-82FD-6F5C10B3B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412E3-786A-4728-8B5C-900188F2932E}" type="slidenum">
              <a:rPr lang="fi-FI" smtClean="0"/>
              <a:t>1</a:t>
            </a:fld>
            <a:endParaRPr lang="fi-FI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CFD5E44C-4A99-79A3-123F-F3C015435E80}"/>
              </a:ext>
            </a:extLst>
          </p:cNvPr>
          <p:cNvSpPr txBox="1"/>
          <p:nvPr/>
        </p:nvSpPr>
        <p:spPr>
          <a:xfrm>
            <a:off x="8195313" y="2110656"/>
            <a:ext cx="2466343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fi-FI" sz="1200"/>
              <a:t>Ajoneuvojen määrän muutos% ​</a:t>
            </a:r>
          </a:p>
          <a:p>
            <a:pPr algn="l"/>
            <a:r>
              <a:rPr lang="fi-FI" sz="1200"/>
              <a:t>7-9/2025 vs. 7-9/2024 </a:t>
            </a:r>
            <a:r>
              <a:rPr lang="fi-FI" sz="1200" err="1"/>
              <a:t>Fintrafficin</a:t>
            </a:r>
            <a:r>
              <a:rPr lang="fi-FI" sz="1200"/>
              <a:t> ​</a:t>
            </a:r>
            <a:endParaRPr lang="fi-FI" sz="1200">
              <a:cs typeface="Arial"/>
            </a:endParaRPr>
          </a:p>
          <a:p>
            <a:pPr algn="l"/>
            <a:r>
              <a:rPr lang="fi-FI" sz="1200"/>
              <a:t>LAM-otannassa​</a:t>
            </a:r>
            <a:endParaRPr lang="fi-FI" sz="1200">
              <a:cs typeface="Arial" panose="020B0604020202020204"/>
            </a:endParaRPr>
          </a:p>
          <a:p>
            <a:pPr algn="l"/>
            <a:endParaRPr lang="fi-FI" sz="1200"/>
          </a:p>
          <a:p>
            <a:pPr algn="l"/>
            <a:r>
              <a:rPr lang="fi-FI" sz="1200"/>
              <a:t>Raportin mittauspisteet on valittu päätieverkkoa (valta- ja kantatiet) tilastollisesti edustavasta pistejoukosta. ​</a:t>
            </a:r>
            <a:endParaRPr lang="fi-FI" sz="1200">
              <a:cs typeface="Arial"/>
            </a:endParaRPr>
          </a:p>
          <a:p>
            <a:pPr algn="l"/>
            <a:endParaRPr lang="fi-FI" sz="1200"/>
          </a:p>
          <a:p>
            <a:pPr algn="l"/>
            <a:r>
              <a:rPr lang="fi-FI" sz="1200"/>
              <a:t>​</a:t>
            </a:r>
            <a:endParaRPr lang="fi-FI" sz="1200">
              <a:cs typeface="Arial"/>
            </a:endParaRPr>
          </a:p>
          <a:p>
            <a:pPr algn="l"/>
            <a:endParaRPr lang="fi-FI" sz="1200"/>
          </a:p>
          <a:p>
            <a:pPr algn="l"/>
            <a:r>
              <a:rPr lang="fi-FI" sz="1200"/>
              <a:t>Maakuntakohtaista maantieliikenteen dataa löytyy lisää osoitteesta: </a:t>
            </a:r>
            <a:r>
              <a:rPr lang="fi-FI" sz="1200">
                <a:hlinkClick r:id="rId2"/>
              </a:rPr>
              <a:t>https://www.fintraffic.fi/fi/tie/tieliikenteen-kehitys-paateilla</a:t>
            </a:r>
            <a:r>
              <a:rPr lang="fi-FI" sz="1200"/>
              <a:t> </a:t>
            </a:r>
            <a:endParaRPr lang="fi-FI" sz="1200">
              <a:cs typeface="Arial"/>
            </a:endParaRPr>
          </a:p>
          <a:p>
            <a:pPr algn="l"/>
            <a:endParaRPr lang="fi-FI" sz="1200"/>
          </a:p>
          <a:p>
            <a:pPr algn="l"/>
            <a:r>
              <a:rPr lang="fi-FI" sz="1200"/>
              <a:t>​</a:t>
            </a:r>
            <a:endParaRPr lang="fi-FI" sz="1200">
              <a:cs typeface="Arial"/>
            </a:endParaRPr>
          </a:p>
        </p:txBody>
      </p:sp>
      <p:grpSp>
        <p:nvGrpSpPr>
          <p:cNvPr id="10" name="Kuva 31">
            <a:extLst>
              <a:ext uri="{FF2B5EF4-FFF2-40B4-BE49-F238E27FC236}">
                <a16:creationId xmlns:a16="http://schemas.microsoft.com/office/drawing/2014/main" id="{6205E410-0886-4724-BA54-D592D9CE1189}"/>
              </a:ext>
            </a:extLst>
          </p:cNvPr>
          <p:cNvGrpSpPr/>
          <p:nvPr/>
        </p:nvGrpSpPr>
        <p:grpSpPr>
          <a:xfrm>
            <a:off x="8722334" y="569954"/>
            <a:ext cx="1180950" cy="1153112"/>
            <a:chOff x="5128842" y="382183"/>
            <a:chExt cx="1180950" cy="1153112"/>
          </a:xfrm>
          <a:solidFill>
            <a:schemeClr val="tx1"/>
          </a:solidFill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CDCE1ABA-95EF-4426-B97A-54CB186ABA38}"/>
                </a:ext>
              </a:extLst>
            </p:cNvPr>
            <p:cNvSpPr/>
            <p:nvPr/>
          </p:nvSpPr>
          <p:spPr>
            <a:xfrm>
              <a:off x="5238454" y="382183"/>
              <a:ext cx="961616" cy="1048097"/>
            </a:xfrm>
            <a:custGeom>
              <a:avLst/>
              <a:gdLst>
                <a:gd name="connsiteX0" fmla="*/ 442370 w 961616"/>
                <a:gd name="connsiteY0" fmla="*/ 1047773 h 1048097"/>
                <a:gd name="connsiteX1" fmla="*/ 27284 w 961616"/>
                <a:gd name="connsiteY1" fmla="*/ 1003061 h 1048097"/>
                <a:gd name="connsiteX2" fmla="*/ 1205 w 961616"/>
                <a:gd name="connsiteY2" fmla="*/ 913446 h 1048097"/>
                <a:gd name="connsiteX3" fmla="*/ 260 w 961616"/>
                <a:gd name="connsiteY3" fmla="*/ 768700 h 1048097"/>
                <a:gd name="connsiteX4" fmla="*/ 4418 w 961616"/>
                <a:gd name="connsiteY4" fmla="*/ 560295 h 1048097"/>
                <a:gd name="connsiteX5" fmla="*/ 4418 w 961616"/>
                <a:gd name="connsiteY5" fmla="*/ 559063 h 1048097"/>
                <a:gd name="connsiteX6" fmla="*/ 42213 w 961616"/>
                <a:gd name="connsiteY6" fmla="*/ 168115 h 1048097"/>
                <a:gd name="connsiteX7" fmla="*/ 224481 w 961616"/>
                <a:gd name="connsiteY7" fmla="*/ 26873 h 1048097"/>
                <a:gd name="connsiteX8" fmla="*/ 224481 w 961616"/>
                <a:gd name="connsiteY8" fmla="*/ 26873 h 1048097"/>
                <a:gd name="connsiteX9" fmla="*/ 480732 w 961616"/>
                <a:gd name="connsiteY9" fmla="*/ 159 h 1048097"/>
                <a:gd name="connsiteX10" fmla="*/ 737078 w 961616"/>
                <a:gd name="connsiteY10" fmla="*/ 26873 h 1048097"/>
                <a:gd name="connsiteX11" fmla="*/ 919345 w 961616"/>
                <a:gd name="connsiteY11" fmla="*/ 168304 h 1048097"/>
                <a:gd name="connsiteX12" fmla="*/ 957140 w 961616"/>
                <a:gd name="connsiteY12" fmla="*/ 559253 h 1048097"/>
                <a:gd name="connsiteX13" fmla="*/ 957140 w 961616"/>
                <a:gd name="connsiteY13" fmla="*/ 560579 h 1048097"/>
                <a:gd name="connsiteX14" fmla="*/ 961392 w 961616"/>
                <a:gd name="connsiteY14" fmla="*/ 768984 h 1048097"/>
                <a:gd name="connsiteX15" fmla="*/ 960353 w 961616"/>
                <a:gd name="connsiteY15" fmla="*/ 913731 h 1048097"/>
                <a:gd name="connsiteX16" fmla="*/ 934369 w 961616"/>
                <a:gd name="connsiteY16" fmla="*/ 1003345 h 1048097"/>
                <a:gd name="connsiteX17" fmla="*/ 480826 w 961616"/>
                <a:gd name="connsiteY17" fmla="*/ 1047678 h 1048097"/>
                <a:gd name="connsiteX18" fmla="*/ 442370 w 961616"/>
                <a:gd name="connsiteY18" fmla="*/ 1047773 h 1048097"/>
                <a:gd name="connsiteX19" fmla="*/ 51284 w 961616"/>
                <a:gd name="connsiteY19" fmla="*/ 960432 h 1048097"/>
                <a:gd name="connsiteX20" fmla="*/ 479787 w 961616"/>
                <a:gd name="connsiteY20" fmla="*/ 1000029 h 1048097"/>
                <a:gd name="connsiteX21" fmla="*/ 481204 w 961616"/>
                <a:gd name="connsiteY21" fmla="*/ 1000029 h 1048097"/>
                <a:gd name="connsiteX22" fmla="*/ 909707 w 961616"/>
                <a:gd name="connsiteY22" fmla="*/ 960432 h 1048097"/>
                <a:gd name="connsiteX23" fmla="*/ 909707 w 961616"/>
                <a:gd name="connsiteY23" fmla="*/ 562568 h 1048097"/>
                <a:gd name="connsiteX24" fmla="*/ 872479 w 961616"/>
                <a:gd name="connsiteY24" fmla="*/ 175409 h 1048097"/>
                <a:gd name="connsiteX25" fmla="*/ 722621 w 961616"/>
                <a:gd name="connsiteY25" fmla="*/ 71964 h 1048097"/>
                <a:gd name="connsiteX26" fmla="*/ 481582 w 961616"/>
                <a:gd name="connsiteY26" fmla="*/ 47524 h 1048097"/>
                <a:gd name="connsiteX27" fmla="*/ 479976 w 961616"/>
                <a:gd name="connsiteY27" fmla="*/ 47524 h 1048097"/>
                <a:gd name="connsiteX28" fmla="*/ 238748 w 961616"/>
                <a:gd name="connsiteY28" fmla="*/ 71680 h 1048097"/>
                <a:gd name="connsiteX29" fmla="*/ 238748 w 961616"/>
                <a:gd name="connsiteY29" fmla="*/ 71680 h 1048097"/>
                <a:gd name="connsiteX30" fmla="*/ 88890 w 961616"/>
                <a:gd name="connsiteY30" fmla="*/ 175125 h 1048097"/>
                <a:gd name="connsiteX31" fmla="*/ 51662 w 961616"/>
                <a:gd name="connsiteY31" fmla="*/ 562284 h 1048097"/>
                <a:gd name="connsiteX32" fmla="*/ 51284 w 961616"/>
                <a:gd name="connsiteY32" fmla="*/ 960432 h 1048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61616" h="1048097">
                  <a:moveTo>
                    <a:pt x="442370" y="1047773"/>
                  </a:moveTo>
                  <a:cubicBezTo>
                    <a:pt x="362433" y="1047773"/>
                    <a:pt x="176386" y="1043036"/>
                    <a:pt x="27284" y="1003061"/>
                  </a:cubicBezTo>
                  <a:cubicBezTo>
                    <a:pt x="6969" y="997661"/>
                    <a:pt x="3473" y="979094"/>
                    <a:pt x="1205" y="913446"/>
                  </a:cubicBezTo>
                  <a:cubicBezTo>
                    <a:pt x="71" y="878207"/>
                    <a:pt x="-306" y="829516"/>
                    <a:pt x="260" y="768700"/>
                  </a:cubicBezTo>
                  <a:cubicBezTo>
                    <a:pt x="1205" y="665539"/>
                    <a:pt x="4418" y="561621"/>
                    <a:pt x="4418" y="560295"/>
                  </a:cubicBezTo>
                  <a:lnTo>
                    <a:pt x="4418" y="559063"/>
                  </a:lnTo>
                  <a:cubicBezTo>
                    <a:pt x="5552" y="545991"/>
                    <a:pt x="31442" y="237930"/>
                    <a:pt x="42213" y="168115"/>
                  </a:cubicBezTo>
                  <a:cubicBezTo>
                    <a:pt x="55725" y="80490"/>
                    <a:pt x="145772" y="51976"/>
                    <a:pt x="224481" y="26873"/>
                  </a:cubicBezTo>
                  <a:lnTo>
                    <a:pt x="224481" y="26873"/>
                  </a:lnTo>
                  <a:cubicBezTo>
                    <a:pt x="320953" y="-3725"/>
                    <a:pt x="467031" y="159"/>
                    <a:pt x="480732" y="159"/>
                  </a:cubicBezTo>
                  <a:cubicBezTo>
                    <a:pt x="494433" y="159"/>
                    <a:pt x="640511" y="-3725"/>
                    <a:pt x="737078" y="26873"/>
                  </a:cubicBezTo>
                  <a:cubicBezTo>
                    <a:pt x="816637" y="51976"/>
                    <a:pt x="905834" y="80490"/>
                    <a:pt x="919345" y="168304"/>
                  </a:cubicBezTo>
                  <a:cubicBezTo>
                    <a:pt x="930022" y="238120"/>
                    <a:pt x="955912" y="546180"/>
                    <a:pt x="957140" y="559253"/>
                  </a:cubicBezTo>
                  <a:lnTo>
                    <a:pt x="957140" y="560579"/>
                  </a:lnTo>
                  <a:cubicBezTo>
                    <a:pt x="957140" y="561621"/>
                    <a:pt x="960448" y="665539"/>
                    <a:pt x="961392" y="768984"/>
                  </a:cubicBezTo>
                  <a:cubicBezTo>
                    <a:pt x="961959" y="829800"/>
                    <a:pt x="961392" y="878491"/>
                    <a:pt x="960353" y="913731"/>
                  </a:cubicBezTo>
                  <a:cubicBezTo>
                    <a:pt x="958085" y="979378"/>
                    <a:pt x="954589" y="997945"/>
                    <a:pt x="934369" y="1003345"/>
                  </a:cubicBezTo>
                  <a:cubicBezTo>
                    <a:pt x="746054" y="1053836"/>
                    <a:pt x="498779" y="1048152"/>
                    <a:pt x="480826" y="1047678"/>
                  </a:cubicBezTo>
                  <a:cubicBezTo>
                    <a:pt x="477047" y="1047489"/>
                    <a:pt x="463346" y="1047773"/>
                    <a:pt x="442370" y="1047773"/>
                  </a:cubicBezTo>
                  <a:close/>
                  <a:moveTo>
                    <a:pt x="51284" y="960432"/>
                  </a:moveTo>
                  <a:cubicBezTo>
                    <a:pt x="234685" y="1006566"/>
                    <a:pt x="477330" y="1000124"/>
                    <a:pt x="479787" y="1000029"/>
                  </a:cubicBezTo>
                  <a:lnTo>
                    <a:pt x="481204" y="1000029"/>
                  </a:lnTo>
                  <a:cubicBezTo>
                    <a:pt x="483661" y="1000029"/>
                    <a:pt x="726873" y="1006566"/>
                    <a:pt x="909707" y="960432"/>
                  </a:cubicBezTo>
                  <a:cubicBezTo>
                    <a:pt x="916038" y="914678"/>
                    <a:pt x="914810" y="729861"/>
                    <a:pt x="909707" y="562568"/>
                  </a:cubicBezTo>
                  <a:cubicBezTo>
                    <a:pt x="908385" y="546654"/>
                    <a:pt x="882684" y="242193"/>
                    <a:pt x="872479" y="175409"/>
                  </a:cubicBezTo>
                  <a:cubicBezTo>
                    <a:pt x="864070" y="120750"/>
                    <a:pt x="807660" y="98962"/>
                    <a:pt x="722621" y="71964"/>
                  </a:cubicBezTo>
                  <a:cubicBezTo>
                    <a:pt x="631440" y="43072"/>
                    <a:pt x="483094" y="47524"/>
                    <a:pt x="481582" y="47524"/>
                  </a:cubicBezTo>
                  <a:lnTo>
                    <a:pt x="479976" y="47524"/>
                  </a:lnTo>
                  <a:cubicBezTo>
                    <a:pt x="478464" y="47524"/>
                    <a:pt x="330118" y="42693"/>
                    <a:pt x="238748" y="71680"/>
                  </a:cubicBezTo>
                  <a:lnTo>
                    <a:pt x="238748" y="71680"/>
                  </a:lnTo>
                  <a:cubicBezTo>
                    <a:pt x="153709" y="98678"/>
                    <a:pt x="97016" y="120466"/>
                    <a:pt x="88890" y="175125"/>
                  </a:cubicBezTo>
                  <a:cubicBezTo>
                    <a:pt x="78686" y="241435"/>
                    <a:pt x="52985" y="546370"/>
                    <a:pt x="51662" y="562284"/>
                  </a:cubicBezTo>
                  <a:cubicBezTo>
                    <a:pt x="46465" y="729576"/>
                    <a:pt x="45237" y="914678"/>
                    <a:pt x="51284" y="960432"/>
                  </a:cubicBezTo>
                  <a:close/>
                </a:path>
              </a:pathLst>
            </a:custGeom>
            <a:grpFill/>
            <a:ln w="944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7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4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09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27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84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41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98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55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7BA3D900-473E-4C35-A4E1-A6CB3D3470A1}"/>
                </a:ext>
              </a:extLst>
            </p:cNvPr>
            <p:cNvSpPr/>
            <p:nvPr/>
          </p:nvSpPr>
          <p:spPr>
            <a:xfrm>
              <a:off x="5265644" y="929026"/>
              <a:ext cx="907084" cy="47364"/>
            </a:xfrm>
            <a:custGeom>
              <a:avLst/>
              <a:gdLst>
                <a:gd name="connsiteX0" fmla="*/ 0 w 907084"/>
                <a:gd name="connsiteY0" fmla="*/ 0 h 47364"/>
                <a:gd name="connsiteX1" fmla="*/ 907085 w 907084"/>
                <a:gd name="connsiteY1" fmla="*/ 0 h 47364"/>
                <a:gd name="connsiteX2" fmla="*/ 907085 w 907084"/>
                <a:gd name="connsiteY2" fmla="*/ 47365 h 47364"/>
                <a:gd name="connsiteX3" fmla="*/ 0 w 907084"/>
                <a:gd name="connsiteY3" fmla="*/ 47365 h 47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7084" h="47364">
                  <a:moveTo>
                    <a:pt x="0" y="0"/>
                  </a:moveTo>
                  <a:lnTo>
                    <a:pt x="907085" y="0"/>
                  </a:lnTo>
                  <a:lnTo>
                    <a:pt x="907085" y="47365"/>
                  </a:lnTo>
                  <a:lnTo>
                    <a:pt x="0" y="47365"/>
                  </a:lnTo>
                  <a:close/>
                </a:path>
              </a:pathLst>
            </a:custGeom>
            <a:grpFill/>
            <a:ln w="944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7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4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09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27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84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41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98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55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731D7BB-AB96-4958-BEB7-836A1C8DF949}"/>
                </a:ext>
              </a:extLst>
            </p:cNvPr>
            <p:cNvSpPr/>
            <p:nvPr/>
          </p:nvSpPr>
          <p:spPr>
            <a:xfrm>
              <a:off x="5293990" y="597473"/>
              <a:ext cx="850391" cy="47364"/>
            </a:xfrm>
            <a:custGeom>
              <a:avLst/>
              <a:gdLst>
                <a:gd name="connsiteX0" fmla="*/ 0 w 850391"/>
                <a:gd name="connsiteY0" fmla="*/ 0 h 47364"/>
                <a:gd name="connsiteX1" fmla="*/ 850392 w 850391"/>
                <a:gd name="connsiteY1" fmla="*/ 0 h 47364"/>
                <a:gd name="connsiteX2" fmla="*/ 850392 w 850391"/>
                <a:gd name="connsiteY2" fmla="*/ 47365 h 47364"/>
                <a:gd name="connsiteX3" fmla="*/ 0 w 850391"/>
                <a:gd name="connsiteY3" fmla="*/ 47365 h 47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0391" h="47364">
                  <a:moveTo>
                    <a:pt x="0" y="0"/>
                  </a:moveTo>
                  <a:lnTo>
                    <a:pt x="850392" y="0"/>
                  </a:lnTo>
                  <a:lnTo>
                    <a:pt x="850392" y="47365"/>
                  </a:lnTo>
                  <a:lnTo>
                    <a:pt x="0" y="47365"/>
                  </a:lnTo>
                  <a:close/>
                </a:path>
              </a:pathLst>
            </a:custGeom>
            <a:grpFill/>
            <a:ln w="944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7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4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09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27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84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41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98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55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ED3A0B92-5998-487F-BD84-8F145BB1778F}"/>
                </a:ext>
              </a:extLst>
            </p:cNvPr>
            <p:cNvSpPr/>
            <p:nvPr/>
          </p:nvSpPr>
          <p:spPr>
            <a:xfrm>
              <a:off x="5530210" y="1090067"/>
              <a:ext cx="377952" cy="47364"/>
            </a:xfrm>
            <a:custGeom>
              <a:avLst/>
              <a:gdLst>
                <a:gd name="connsiteX0" fmla="*/ 0 w 377952"/>
                <a:gd name="connsiteY0" fmla="*/ 0 h 47364"/>
                <a:gd name="connsiteX1" fmla="*/ 377952 w 377952"/>
                <a:gd name="connsiteY1" fmla="*/ 0 h 47364"/>
                <a:gd name="connsiteX2" fmla="*/ 377952 w 377952"/>
                <a:gd name="connsiteY2" fmla="*/ 47365 h 47364"/>
                <a:gd name="connsiteX3" fmla="*/ 0 w 377952"/>
                <a:gd name="connsiteY3" fmla="*/ 47365 h 47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7952" h="47364">
                  <a:moveTo>
                    <a:pt x="0" y="0"/>
                  </a:moveTo>
                  <a:lnTo>
                    <a:pt x="377952" y="0"/>
                  </a:lnTo>
                  <a:lnTo>
                    <a:pt x="377952" y="47365"/>
                  </a:lnTo>
                  <a:lnTo>
                    <a:pt x="0" y="47365"/>
                  </a:lnTo>
                  <a:close/>
                </a:path>
              </a:pathLst>
            </a:custGeom>
            <a:grpFill/>
            <a:ln w="944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7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4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09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27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84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41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98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55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04D6B14-BB7A-4CE6-9511-A21C9EDBCCF4}"/>
                </a:ext>
              </a:extLst>
            </p:cNvPr>
            <p:cNvSpPr/>
            <p:nvPr/>
          </p:nvSpPr>
          <p:spPr>
            <a:xfrm>
              <a:off x="5587375" y="493271"/>
              <a:ext cx="264566" cy="47364"/>
            </a:xfrm>
            <a:custGeom>
              <a:avLst/>
              <a:gdLst>
                <a:gd name="connsiteX0" fmla="*/ 240944 w 264566"/>
                <a:gd name="connsiteY0" fmla="*/ 47365 h 47364"/>
                <a:gd name="connsiteX1" fmla="*/ 23622 w 264566"/>
                <a:gd name="connsiteY1" fmla="*/ 47365 h 47364"/>
                <a:gd name="connsiteX2" fmla="*/ 0 w 264566"/>
                <a:gd name="connsiteY2" fmla="*/ 23682 h 47364"/>
                <a:gd name="connsiteX3" fmla="*/ 23622 w 264566"/>
                <a:gd name="connsiteY3" fmla="*/ 0 h 47364"/>
                <a:gd name="connsiteX4" fmla="*/ 240944 w 264566"/>
                <a:gd name="connsiteY4" fmla="*/ 0 h 47364"/>
                <a:gd name="connsiteX5" fmla="*/ 264566 w 264566"/>
                <a:gd name="connsiteY5" fmla="*/ 23682 h 47364"/>
                <a:gd name="connsiteX6" fmla="*/ 240944 w 264566"/>
                <a:gd name="connsiteY6" fmla="*/ 47365 h 47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566" h="47364">
                  <a:moveTo>
                    <a:pt x="240944" y="47365"/>
                  </a:moveTo>
                  <a:lnTo>
                    <a:pt x="23622" y="47365"/>
                  </a:lnTo>
                  <a:cubicBezTo>
                    <a:pt x="10576" y="47365"/>
                    <a:pt x="0" y="36762"/>
                    <a:pt x="0" y="23682"/>
                  </a:cubicBezTo>
                  <a:cubicBezTo>
                    <a:pt x="0" y="10603"/>
                    <a:pt x="10576" y="0"/>
                    <a:pt x="23622" y="0"/>
                  </a:cubicBezTo>
                  <a:lnTo>
                    <a:pt x="240944" y="0"/>
                  </a:lnTo>
                  <a:cubicBezTo>
                    <a:pt x="253990" y="0"/>
                    <a:pt x="264566" y="10603"/>
                    <a:pt x="264566" y="23682"/>
                  </a:cubicBezTo>
                  <a:cubicBezTo>
                    <a:pt x="264566" y="36762"/>
                    <a:pt x="253990" y="47365"/>
                    <a:pt x="240944" y="47365"/>
                  </a:cubicBezTo>
                  <a:close/>
                </a:path>
              </a:pathLst>
            </a:custGeom>
            <a:grpFill/>
            <a:ln w="944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7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4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09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27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84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41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98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55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16297AB9-0077-4735-839C-D4E618785388}"/>
                </a:ext>
              </a:extLst>
            </p:cNvPr>
            <p:cNvSpPr/>
            <p:nvPr/>
          </p:nvSpPr>
          <p:spPr>
            <a:xfrm>
              <a:off x="5530210" y="1203742"/>
              <a:ext cx="377952" cy="47364"/>
            </a:xfrm>
            <a:custGeom>
              <a:avLst/>
              <a:gdLst>
                <a:gd name="connsiteX0" fmla="*/ 0 w 377952"/>
                <a:gd name="connsiteY0" fmla="*/ 0 h 47364"/>
                <a:gd name="connsiteX1" fmla="*/ 377952 w 377952"/>
                <a:gd name="connsiteY1" fmla="*/ 0 h 47364"/>
                <a:gd name="connsiteX2" fmla="*/ 377952 w 377952"/>
                <a:gd name="connsiteY2" fmla="*/ 47365 h 47364"/>
                <a:gd name="connsiteX3" fmla="*/ 0 w 377952"/>
                <a:gd name="connsiteY3" fmla="*/ 47365 h 47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7952" h="47364">
                  <a:moveTo>
                    <a:pt x="0" y="0"/>
                  </a:moveTo>
                  <a:lnTo>
                    <a:pt x="377952" y="0"/>
                  </a:lnTo>
                  <a:lnTo>
                    <a:pt x="377952" y="47365"/>
                  </a:lnTo>
                  <a:lnTo>
                    <a:pt x="0" y="47365"/>
                  </a:lnTo>
                  <a:close/>
                </a:path>
              </a:pathLst>
            </a:custGeom>
            <a:grpFill/>
            <a:ln w="944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7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4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09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27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84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41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98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55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12C9726E-0784-44E6-922E-2507D8B65C44}"/>
                </a:ext>
              </a:extLst>
            </p:cNvPr>
            <p:cNvSpPr/>
            <p:nvPr/>
          </p:nvSpPr>
          <p:spPr>
            <a:xfrm>
              <a:off x="5128842" y="680768"/>
              <a:ext cx="74317" cy="229978"/>
            </a:xfrm>
            <a:custGeom>
              <a:avLst/>
              <a:gdLst>
                <a:gd name="connsiteX0" fmla="*/ 23889 w 74317"/>
                <a:gd name="connsiteY0" fmla="*/ 229976 h 229978"/>
                <a:gd name="connsiteX1" fmla="*/ 20487 w 74317"/>
                <a:gd name="connsiteY1" fmla="*/ 229976 h 229978"/>
                <a:gd name="connsiteX2" fmla="*/ 224 w 74317"/>
                <a:gd name="connsiteY2" fmla="*/ 203181 h 229978"/>
                <a:gd name="connsiteX3" fmla="*/ 267 w 74317"/>
                <a:gd name="connsiteY3" fmla="*/ 202883 h 229978"/>
                <a:gd name="connsiteX4" fmla="*/ 27290 w 74317"/>
                <a:gd name="connsiteY4" fmla="*/ 20245 h 229978"/>
                <a:gd name="connsiteX5" fmla="*/ 54125 w 74317"/>
                <a:gd name="connsiteY5" fmla="*/ 257 h 229978"/>
                <a:gd name="connsiteX6" fmla="*/ 74062 w 74317"/>
                <a:gd name="connsiteY6" fmla="*/ 27160 h 229978"/>
                <a:gd name="connsiteX7" fmla="*/ 47511 w 74317"/>
                <a:gd name="connsiteY7" fmla="*/ 209798 h 229978"/>
                <a:gd name="connsiteX8" fmla="*/ 23889 w 74317"/>
                <a:gd name="connsiteY8" fmla="*/ 229976 h 229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317" h="229978">
                  <a:moveTo>
                    <a:pt x="23889" y="229976"/>
                  </a:moveTo>
                  <a:lnTo>
                    <a:pt x="20487" y="229976"/>
                  </a:lnTo>
                  <a:cubicBezTo>
                    <a:pt x="7511" y="228186"/>
                    <a:pt x="-1561" y="216189"/>
                    <a:pt x="224" y="203181"/>
                  </a:cubicBezTo>
                  <a:cubicBezTo>
                    <a:pt x="238" y="203081"/>
                    <a:pt x="252" y="202982"/>
                    <a:pt x="267" y="202883"/>
                  </a:cubicBezTo>
                  <a:lnTo>
                    <a:pt x="27290" y="20245"/>
                  </a:lnTo>
                  <a:cubicBezTo>
                    <a:pt x="29195" y="7296"/>
                    <a:pt x="41209" y="-1653"/>
                    <a:pt x="54125" y="257"/>
                  </a:cubicBezTo>
                  <a:cubicBezTo>
                    <a:pt x="67041" y="2167"/>
                    <a:pt x="75967" y="14211"/>
                    <a:pt x="74062" y="27160"/>
                  </a:cubicBezTo>
                  <a:lnTo>
                    <a:pt x="47511" y="209798"/>
                  </a:lnTo>
                  <a:cubicBezTo>
                    <a:pt x="45804" y="221516"/>
                    <a:pt x="35698" y="230147"/>
                    <a:pt x="23889" y="229976"/>
                  </a:cubicBezTo>
                  <a:close/>
                </a:path>
              </a:pathLst>
            </a:custGeom>
            <a:grpFill/>
            <a:ln w="944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7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4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09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27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84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41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98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55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D25A774C-F4CC-4B81-B2E0-5FA894C083D5}"/>
                </a:ext>
              </a:extLst>
            </p:cNvPr>
            <p:cNvSpPr/>
            <p:nvPr/>
          </p:nvSpPr>
          <p:spPr>
            <a:xfrm>
              <a:off x="6235308" y="680534"/>
              <a:ext cx="74484" cy="230210"/>
            </a:xfrm>
            <a:custGeom>
              <a:avLst/>
              <a:gdLst>
                <a:gd name="connsiteX0" fmla="*/ 50333 w 74484"/>
                <a:gd name="connsiteY0" fmla="*/ 230210 h 230210"/>
                <a:gd name="connsiteX1" fmla="*/ 26995 w 74484"/>
                <a:gd name="connsiteY1" fmla="*/ 210033 h 230210"/>
                <a:gd name="connsiteX2" fmla="*/ 254 w 74484"/>
                <a:gd name="connsiteY2" fmla="*/ 27394 h 230210"/>
                <a:gd name="connsiteX3" fmla="*/ 20428 w 74484"/>
                <a:gd name="connsiteY3" fmla="*/ 254 h 230210"/>
                <a:gd name="connsiteX4" fmla="*/ 47498 w 74484"/>
                <a:gd name="connsiteY4" fmla="*/ 20479 h 230210"/>
                <a:gd name="connsiteX5" fmla="*/ 74239 w 74484"/>
                <a:gd name="connsiteY5" fmla="*/ 203117 h 230210"/>
                <a:gd name="connsiteX6" fmla="*/ 54302 w 74484"/>
                <a:gd name="connsiteY6" fmla="*/ 230021 h 23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484" h="230210">
                  <a:moveTo>
                    <a:pt x="50333" y="230210"/>
                  </a:moveTo>
                  <a:cubicBezTo>
                    <a:pt x="38645" y="230199"/>
                    <a:pt x="28724" y="221621"/>
                    <a:pt x="26995" y="210033"/>
                  </a:cubicBezTo>
                  <a:lnTo>
                    <a:pt x="254" y="27394"/>
                  </a:lnTo>
                  <a:cubicBezTo>
                    <a:pt x="-1654" y="14315"/>
                    <a:pt x="7379" y="2164"/>
                    <a:pt x="20428" y="254"/>
                  </a:cubicBezTo>
                  <a:cubicBezTo>
                    <a:pt x="33476" y="-1655"/>
                    <a:pt x="45590" y="7400"/>
                    <a:pt x="47498" y="20479"/>
                  </a:cubicBezTo>
                  <a:lnTo>
                    <a:pt x="74239" y="203117"/>
                  </a:lnTo>
                  <a:cubicBezTo>
                    <a:pt x="76100" y="216055"/>
                    <a:pt x="67190" y="228071"/>
                    <a:pt x="54302" y="230021"/>
                  </a:cubicBezTo>
                  <a:close/>
                </a:path>
              </a:pathLst>
            </a:custGeom>
            <a:grpFill/>
            <a:ln w="944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7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4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09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27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84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41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98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55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0549234D-16B1-48E1-8D8C-352F1A7C4FB1}"/>
                </a:ext>
              </a:extLst>
            </p:cNvPr>
            <p:cNvSpPr/>
            <p:nvPr/>
          </p:nvSpPr>
          <p:spPr>
            <a:xfrm>
              <a:off x="5293990" y="1374255"/>
              <a:ext cx="207873" cy="161040"/>
            </a:xfrm>
            <a:custGeom>
              <a:avLst/>
              <a:gdLst>
                <a:gd name="connsiteX0" fmla="*/ 145323 w 207873"/>
                <a:gd name="connsiteY0" fmla="*/ 161040 h 161040"/>
                <a:gd name="connsiteX1" fmla="*/ 62551 w 207873"/>
                <a:gd name="connsiteY1" fmla="*/ 161040 h 161040"/>
                <a:gd name="connsiteX2" fmla="*/ 0 w 207873"/>
                <a:gd name="connsiteY2" fmla="*/ 98329 h 161040"/>
                <a:gd name="connsiteX3" fmla="*/ 0 w 207873"/>
                <a:gd name="connsiteY3" fmla="*/ 0 h 161040"/>
                <a:gd name="connsiteX4" fmla="*/ 47244 w 207873"/>
                <a:gd name="connsiteY4" fmla="*/ 0 h 161040"/>
                <a:gd name="connsiteX5" fmla="*/ 47244 w 207873"/>
                <a:gd name="connsiteY5" fmla="*/ 98329 h 161040"/>
                <a:gd name="connsiteX6" fmla="*/ 62551 w 207873"/>
                <a:gd name="connsiteY6" fmla="*/ 113675 h 161040"/>
                <a:gd name="connsiteX7" fmla="*/ 145323 w 207873"/>
                <a:gd name="connsiteY7" fmla="*/ 113675 h 161040"/>
                <a:gd name="connsiteX8" fmla="*/ 160630 w 207873"/>
                <a:gd name="connsiteY8" fmla="*/ 98329 h 161040"/>
                <a:gd name="connsiteX9" fmla="*/ 160630 w 207873"/>
                <a:gd name="connsiteY9" fmla="*/ 18946 h 161040"/>
                <a:gd name="connsiteX10" fmla="*/ 207874 w 207873"/>
                <a:gd name="connsiteY10" fmla="*/ 18946 h 161040"/>
                <a:gd name="connsiteX11" fmla="*/ 207874 w 207873"/>
                <a:gd name="connsiteY11" fmla="*/ 98329 h 161040"/>
                <a:gd name="connsiteX12" fmla="*/ 145323 w 207873"/>
                <a:gd name="connsiteY12" fmla="*/ 161040 h 161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7873" h="161040">
                  <a:moveTo>
                    <a:pt x="145323" y="161040"/>
                  </a:moveTo>
                  <a:lnTo>
                    <a:pt x="62551" y="161040"/>
                  </a:lnTo>
                  <a:cubicBezTo>
                    <a:pt x="28027" y="160983"/>
                    <a:pt x="52" y="132943"/>
                    <a:pt x="0" y="98329"/>
                  </a:cubicBezTo>
                  <a:lnTo>
                    <a:pt x="0" y="0"/>
                  </a:lnTo>
                  <a:lnTo>
                    <a:pt x="47244" y="0"/>
                  </a:lnTo>
                  <a:lnTo>
                    <a:pt x="47244" y="98329"/>
                  </a:lnTo>
                  <a:cubicBezTo>
                    <a:pt x="47296" y="106779"/>
                    <a:pt x="54119" y="113628"/>
                    <a:pt x="62551" y="113675"/>
                  </a:cubicBezTo>
                  <a:lnTo>
                    <a:pt x="145323" y="113675"/>
                  </a:lnTo>
                  <a:cubicBezTo>
                    <a:pt x="153776" y="113675"/>
                    <a:pt x="160630" y="106808"/>
                    <a:pt x="160630" y="98329"/>
                  </a:cubicBezTo>
                  <a:lnTo>
                    <a:pt x="160630" y="18946"/>
                  </a:lnTo>
                  <a:lnTo>
                    <a:pt x="207874" y="18946"/>
                  </a:lnTo>
                  <a:lnTo>
                    <a:pt x="207874" y="98329"/>
                  </a:lnTo>
                  <a:cubicBezTo>
                    <a:pt x="207822" y="132943"/>
                    <a:pt x="179847" y="160983"/>
                    <a:pt x="145323" y="161040"/>
                  </a:cubicBezTo>
                  <a:close/>
                </a:path>
              </a:pathLst>
            </a:custGeom>
            <a:grpFill/>
            <a:ln w="944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7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4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09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27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84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41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98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55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1DC308F4-DC41-4593-992A-ADE8F0324386}"/>
                </a:ext>
              </a:extLst>
            </p:cNvPr>
            <p:cNvSpPr/>
            <p:nvPr/>
          </p:nvSpPr>
          <p:spPr>
            <a:xfrm>
              <a:off x="5927060" y="1374255"/>
              <a:ext cx="207873" cy="161040"/>
            </a:xfrm>
            <a:custGeom>
              <a:avLst/>
              <a:gdLst>
                <a:gd name="connsiteX0" fmla="*/ 145323 w 207873"/>
                <a:gd name="connsiteY0" fmla="*/ 161040 h 161040"/>
                <a:gd name="connsiteX1" fmla="*/ 62551 w 207873"/>
                <a:gd name="connsiteY1" fmla="*/ 161040 h 161040"/>
                <a:gd name="connsiteX2" fmla="*/ 0 w 207873"/>
                <a:gd name="connsiteY2" fmla="*/ 98329 h 161040"/>
                <a:gd name="connsiteX3" fmla="*/ 0 w 207873"/>
                <a:gd name="connsiteY3" fmla="*/ 18946 h 161040"/>
                <a:gd name="connsiteX4" fmla="*/ 47244 w 207873"/>
                <a:gd name="connsiteY4" fmla="*/ 18946 h 161040"/>
                <a:gd name="connsiteX5" fmla="*/ 47244 w 207873"/>
                <a:gd name="connsiteY5" fmla="*/ 98329 h 161040"/>
                <a:gd name="connsiteX6" fmla="*/ 62551 w 207873"/>
                <a:gd name="connsiteY6" fmla="*/ 113675 h 161040"/>
                <a:gd name="connsiteX7" fmla="*/ 145323 w 207873"/>
                <a:gd name="connsiteY7" fmla="*/ 113675 h 161040"/>
                <a:gd name="connsiteX8" fmla="*/ 160630 w 207873"/>
                <a:gd name="connsiteY8" fmla="*/ 98329 h 161040"/>
                <a:gd name="connsiteX9" fmla="*/ 160630 w 207873"/>
                <a:gd name="connsiteY9" fmla="*/ 0 h 161040"/>
                <a:gd name="connsiteX10" fmla="*/ 207874 w 207873"/>
                <a:gd name="connsiteY10" fmla="*/ 0 h 161040"/>
                <a:gd name="connsiteX11" fmla="*/ 207874 w 207873"/>
                <a:gd name="connsiteY11" fmla="*/ 98329 h 161040"/>
                <a:gd name="connsiteX12" fmla="*/ 145323 w 207873"/>
                <a:gd name="connsiteY12" fmla="*/ 161040 h 161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7873" h="161040">
                  <a:moveTo>
                    <a:pt x="145323" y="161040"/>
                  </a:moveTo>
                  <a:lnTo>
                    <a:pt x="62551" y="161040"/>
                  </a:lnTo>
                  <a:cubicBezTo>
                    <a:pt x="28027" y="160983"/>
                    <a:pt x="52" y="132943"/>
                    <a:pt x="0" y="98329"/>
                  </a:cubicBezTo>
                  <a:lnTo>
                    <a:pt x="0" y="18946"/>
                  </a:lnTo>
                  <a:lnTo>
                    <a:pt x="47244" y="18946"/>
                  </a:lnTo>
                  <a:lnTo>
                    <a:pt x="47244" y="98329"/>
                  </a:lnTo>
                  <a:cubicBezTo>
                    <a:pt x="47296" y="106779"/>
                    <a:pt x="54119" y="113628"/>
                    <a:pt x="62551" y="113675"/>
                  </a:cubicBezTo>
                  <a:lnTo>
                    <a:pt x="145323" y="113675"/>
                  </a:lnTo>
                  <a:cubicBezTo>
                    <a:pt x="153779" y="113675"/>
                    <a:pt x="160630" y="106808"/>
                    <a:pt x="160630" y="98329"/>
                  </a:cubicBezTo>
                  <a:lnTo>
                    <a:pt x="160630" y="0"/>
                  </a:lnTo>
                  <a:lnTo>
                    <a:pt x="207874" y="0"/>
                  </a:lnTo>
                  <a:lnTo>
                    <a:pt x="207874" y="98329"/>
                  </a:lnTo>
                  <a:cubicBezTo>
                    <a:pt x="207817" y="132943"/>
                    <a:pt x="179849" y="160983"/>
                    <a:pt x="145323" y="161040"/>
                  </a:cubicBezTo>
                  <a:close/>
                </a:path>
              </a:pathLst>
            </a:custGeom>
            <a:grpFill/>
            <a:ln w="944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7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4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09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27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84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41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98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55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21" name="Vapaamuotoinen: Muoto 20">
              <a:extLst>
                <a:ext uri="{FF2B5EF4-FFF2-40B4-BE49-F238E27FC236}">
                  <a16:creationId xmlns:a16="http://schemas.microsoft.com/office/drawing/2014/main" id="{EDD8B7AD-05CB-4686-BAC9-0619531A1576}"/>
                </a:ext>
              </a:extLst>
            </p:cNvPr>
            <p:cNvSpPr/>
            <p:nvPr/>
          </p:nvSpPr>
          <p:spPr>
            <a:xfrm>
              <a:off x="5983469" y="1080549"/>
              <a:ext cx="189259" cy="189551"/>
            </a:xfrm>
            <a:custGeom>
              <a:avLst/>
              <a:gdLst>
                <a:gd name="connsiteX0" fmla="*/ 189259 w 189259"/>
                <a:gd name="connsiteY0" fmla="*/ 189504 h 189551"/>
                <a:gd name="connsiteX1" fmla="*/ 62173 w 189259"/>
                <a:gd name="connsiteY1" fmla="*/ 189504 h 189551"/>
                <a:gd name="connsiteX2" fmla="*/ 0 w 189259"/>
                <a:gd name="connsiteY2" fmla="*/ 132666 h 189551"/>
                <a:gd name="connsiteX3" fmla="*/ 0 w 189259"/>
                <a:gd name="connsiteY3" fmla="*/ 57830 h 189551"/>
                <a:gd name="connsiteX4" fmla="*/ 62087 w 189259"/>
                <a:gd name="connsiteY4" fmla="*/ 42 h 189551"/>
                <a:gd name="connsiteX5" fmla="*/ 62173 w 189259"/>
                <a:gd name="connsiteY5" fmla="*/ 45 h 189551"/>
                <a:gd name="connsiteX6" fmla="*/ 188976 w 189259"/>
                <a:gd name="connsiteY6" fmla="*/ 45 h 189551"/>
                <a:gd name="connsiteX7" fmla="*/ 188976 w 189259"/>
                <a:gd name="connsiteY7" fmla="*/ 47410 h 189551"/>
                <a:gd name="connsiteX8" fmla="*/ 62173 w 189259"/>
                <a:gd name="connsiteY8" fmla="*/ 47410 h 189551"/>
                <a:gd name="connsiteX9" fmla="*/ 47244 w 189259"/>
                <a:gd name="connsiteY9" fmla="*/ 57356 h 189551"/>
                <a:gd name="connsiteX10" fmla="*/ 47244 w 189259"/>
                <a:gd name="connsiteY10" fmla="*/ 132193 h 189551"/>
                <a:gd name="connsiteX11" fmla="*/ 62173 w 189259"/>
                <a:gd name="connsiteY11" fmla="*/ 141666 h 189551"/>
                <a:gd name="connsiteX12" fmla="*/ 188976 w 189259"/>
                <a:gd name="connsiteY12" fmla="*/ 141666 h 189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9259" h="189551">
                  <a:moveTo>
                    <a:pt x="189259" y="189504"/>
                  </a:moveTo>
                  <a:lnTo>
                    <a:pt x="62173" y="189504"/>
                  </a:lnTo>
                  <a:cubicBezTo>
                    <a:pt x="29432" y="190793"/>
                    <a:pt x="1732" y="165471"/>
                    <a:pt x="0" y="132666"/>
                  </a:cubicBezTo>
                  <a:lnTo>
                    <a:pt x="0" y="57830"/>
                  </a:lnTo>
                  <a:cubicBezTo>
                    <a:pt x="1227" y="24683"/>
                    <a:pt x="29025" y="-1189"/>
                    <a:pt x="62087" y="42"/>
                  </a:cubicBezTo>
                  <a:cubicBezTo>
                    <a:pt x="62115" y="43"/>
                    <a:pt x="62145" y="44"/>
                    <a:pt x="62173" y="45"/>
                  </a:cubicBezTo>
                  <a:lnTo>
                    <a:pt x="188976" y="45"/>
                  </a:lnTo>
                  <a:lnTo>
                    <a:pt x="188976" y="47410"/>
                  </a:lnTo>
                  <a:lnTo>
                    <a:pt x="62173" y="47410"/>
                  </a:lnTo>
                  <a:cubicBezTo>
                    <a:pt x="53386" y="47410"/>
                    <a:pt x="47244" y="52620"/>
                    <a:pt x="47244" y="57356"/>
                  </a:cubicBezTo>
                  <a:lnTo>
                    <a:pt x="47244" y="132193"/>
                  </a:lnTo>
                  <a:cubicBezTo>
                    <a:pt x="47244" y="136834"/>
                    <a:pt x="53386" y="141666"/>
                    <a:pt x="62173" y="141666"/>
                  </a:cubicBezTo>
                  <a:lnTo>
                    <a:pt x="188976" y="141666"/>
                  </a:lnTo>
                  <a:close/>
                </a:path>
              </a:pathLst>
            </a:custGeom>
            <a:grpFill/>
            <a:ln w="944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7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4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09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27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84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41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98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55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22" name="Vapaamuotoinen: Muoto 21">
              <a:extLst>
                <a:ext uri="{FF2B5EF4-FFF2-40B4-BE49-F238E27FC236}">
                  <a16:creationId xmlns:a16="http://schemas.microsoft.com/office/drawing/2014/main" id="{4E9CF345-9A75-4AC8-A5FB-7EC244B182F9}"/>
                </a:ext>
              </a:extLst>
            </p:cNvPr>
            <p:cNvSpPr/>
            <p:nvPr/>
          </p:nvSpPr>
          <p:spPr>
            <a:xfrm>
              <a:off x="5275092" y="1081021"/>
              <a:ext cx="188976" cy="189074"/>
            </a:xfrm>
            <a:custGeom>
              <a:avLst/>
              <a:gdLst>
                <a:gd name="connsiteX0" fmla="*/ 126897 w 188976"/>
                <a:gd name="connsiteY0" fmla="*/ 189031 h 189074"/>
                <a:gd name="connsiteX1" fmla="*/ 0 w 188976"/>
                <a:gd name="connsiteY1" fmla="*/ 189031 h 189074"/>
                <a:gd name="connsiteX2" fmla="*/ 0 w 188976"/>
                <a:gd name="connsiteY2" fmla="*/ 141667 h 189074"/>
                <a:gd name="connsiteX3" fmla="*/ 126897 w 188976"/>
                <a:gd name="connsiteY3" fmla="*/ 141667 h 189074"/>
                <a:gd name="connsiteX4" fmla="*/ 141732 w 188976"/>
                <a:gd name="connsiteY4" fmla="*/ 132194 h 189074"/>
                <a:gd name="connsiteX5" fmla="*/ 141732 w 188976"/>
                <a:gd name="connsiteY5" fmla="*/ 57357 h 189074"/>
                <a:gd name="connsiteX6" fmla="*/ 126897 w 188976"/>
                <a:gd name="connsiteY6" fmla="*/ 47411 h 189074"/>
                <a:gd name="connsiteX7" fmla="*/ 0 w 188976"/>
                <a:gd name="connsiteY7" fmla="*/ 47411 h 189074"/>
                <a:gd name="connsiteX8" fmla="*/ 0 w 188976"/>
                <a:gd name="connsiteY8" fmla="*/ 46 h 189074"/>
                <a:gd name="connsiteX9" fmla="*/ 126897 w 188976"/>
                <a:gd name="connsiteY9" fmla="*/ 46 h 189074"/>
                <a:gd name="connsiteX10" fmla="*/ 188976 w 188976"/>
                <a:gd name="connsiteY10" fmla="*/ 57357 h 189074"/>
                <a:gd name="connsiteX11" fmla="*/ 188976 w 188976"/>
                <a:gd name="connsiteY11" fmla="*/ 132194 h 189074"/>
                <a:gd name="connsiteX12" fmla="*/ 126897 w 188976"/>
                <a:gd name="connsiteY12" fmla="*/ 189031 h 18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976" h="189074">
                  <a:moveTo>
                    <a:pt x="126897" y="189031"/>
                  </a:moveTo>
                  <a:lnTo>
                    <a:pt x="0" y="189031"/>
                  </a:lnTo>
                  <a:lnTo>
                    <a:pt x="0" y="141667"/>
                  </a:lnTo>
                  <a:lnTo>
                    <a:pt x="126897" y="141667"/>
                  </a:lnTo>
                  <a:cubicBezTo>
                    <a:pt x="135685" y="141667"/>
                    <a:pt x="141732" y="136362"/>
                    <a:pt x="141732" y="132194"/>
                  </a:cubicBezTo>
                  <a:lnTo>
                    <a:pt x="141732" y="57357"/>
                  </a:lnTo>
                  <a:cubicBezTo>
                    <a:pt x="141732" y="52621"/>
                    <a:pt x="135685" y="47411"/>
                    <a:pt x="126897" y="47411"/>
                  </a:cubicBezTo>
                  <a:lnTo>
                    <a:pt x="0" y="47411"/>
                  </a:lnTo>
                  <a:lnTo>
                    <a:pt x="0" y="46"/>
                  </a:lnTo>
                  <a:lnTo>
                    <a:pt x="126897" y="46"/>
                  </a:lnTo>
                  <a:cubicBezTo>
                    <a:pt x="159797" y="-1236"/>
                    <a:pt x="187545" y="24380"/>
                    <a:pt x="188976" y="57357"/>
                  </a:cubicBezTo>
                  <a:lnTo>
                    <a:pt x="188976" y="132194"/>
                  </a:lnTo>
                  <a:cubicBezTo>
                    <a:pt x="187244" y="164960"/>
                    <a:pt x="159603" y="190268"/>
                    <a:pt x="126897" y="189031"/>
                  </a:cubicBezTo>
                  <a:close/>
                </a:path>
              </a:pathLst>
            </a:custGeom>
            <a:grpFill/>
            <a:ln w="944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7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4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09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27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84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41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98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55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011567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FC3C47-FB3C-A1F2-D4A7-F0133E2C3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382" y="503059"/>
            <a:ext cx="10512000" cy="1116000"/>
          </a:xfrm>
        </p:spPr>
        <p:txBody>
          <a:bodyPr/>
          <a:lstStyle/>
          <a:p>
            <a:r>
              <a:rPr lang="fi-FI"/>
              <a:t>Raideliikenteen kehitys, 7-9/2025 ​</a:t>
            </a:r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CB8D9CB5-CFA7-170F-88FA-FCFA905AF4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9433061"/>
              </p:ext>
            </p:extLst>
          </p:nvPr>
        </p:nvGraphicFramePr>
        <p:xfrm>
          <a:off x="883716" y="1379296"/>
          <a:ext cx="6516639" cy="1676400"/>
        </p:xfrm>
        <a:graphic>
          <a:graphicData uri="http://schemas.openxmlformats.org/drawingml/2006/table">
            <a:tbl>
              <a:tblPr/>
              <a:tblGrid>
                <a:gridCol w="1626219">
                  <a:extLst>
                    <a:ext uri="{9D8B030D-6E8A-4147-A177-3AD203B41FA5}">
                      <a16:colId xmlns:a16="http://schemas.microsoft.com/office/drawing/2014/main" val="4200599980"/>
                    </a:ext>
                  </a:extLst>
                </a:gridCol>
                <a:gridCol w="1777223">
                  <a:extLst>
                    <a:ext uri="{9D8B030D-6E8A-4147-A177-3AD203B41FA5}">
                      <a16:colId xmlns:a16="http://schemas.microsoft.com/office/drawing/2014/main" val="2028979360"/>
                    </a:ext>
                  </a:extLst>
                </a:gridCol>
                <a:gridCol w="1765609">
                  <a:extLst>
                    <a:ext uri="{9D8B030D-6E8A-4147-A177-3AD203B41FA5}">
                      <a16:colId xmlns:a16="http://schemas.microsoft.com/office/drawing/2014/main" val="2864743187"/>
                    </a:ext>
                  </a:extLst>
                </a:gridCol>
                <a:gridCol w="1347588">
                  <a:extLst>
                    <a:ext uri="{9D8B030D-6E8A-4147-A177-3AD203B41FA5}">
                      <a16:colId xmlns:a16="http://schemas.microsoft.com/office/drawing/2014/main" val="1376869227"/>
                    </a:ext>
                  </a:extLst>
                </a:gridCol>
              </a:tblGrid>
              <a:tr h="533983">
                <a:tc>
                  <a:txBody>
                    <a:bodyPr/>
                    <a:lstStyle/>
                    <a:p>
                      <a:pPr algn="l" rtl="0" fontAlgn="auto"/>
                      <a:r>
                        <a:rPr lang="fi-FI" sz="1800" b="1" i="0">
                          <a:solidFill>
                            <a:srgbClr val="FFFFFF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​</a:t>
                      </a: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A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1" i="0" dirty="0">
                          <a:solidFill>
                            <a:srgbClr val="FFFFFF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Junamäärä Q3 2025</a:t>
                      </a:r>
                      <a:endParaRPr lang="fi-FI" sz="1600" b="0" i="0" dirty="0">
                        <a:solidFill>
                          <a:srgbClr val="000000"/>
                        </a:solidFill>
                        <a:effectLst/>
                        <a:highlight>
                          <a:srgbClr val="0034AC"/>
                        </a:highlight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A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1" i="0">
                          <a:solidFill>
                            <a:srgbClr val="FFFFFF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Junamäärä Q3 2024</a:t>
                      </a:r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highlight>
                          <a:srgbClr val="0034AC"/>
                        </a:highlight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A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1" i="0">
                          <a:solidFill>
                            <a:srgbClr val="FFFFFF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Muutos%</a:t>
                      </a:r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highlight>
                          <a:srgbClr val="0034AC"/>
                        </a:highlight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947570"/>
                  </a:ext>
                </a:extLst>
              </a:tr>
              <a:tr h="337252"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highlight>
                            <a:srgbClr val="CBCDE3"/>
                          </a:highlight>
                          <a:latin typeface="Arial"/>
                        </a:rPr>
                        <a:t>Lähiliikenne​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highlight>
                          <a:srgbClr val="CBCDE3"/>
                        </a:highlight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b="0" i="0">
                          <a:solidFill>
                            <a:srgbClr val="000000"/>
                          </a:solidFill>
                          <a:effectLst/>
                          <a:highlight>
                            <a:srgbClr val="CBCDE3"/>
                          </a:highlight>
                        </a:rPr>
                        <a:t>82 435</a:t>
                      </a: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fi-FI" b="0" i="0">
                          <a:solidFill>
                            <a:srgbClr val="000000"/>
                          </a:solidFill>
                          <a:effectLst/>
                          <a:highlight>
                            <a:srgbClr val="CBCDE3"/>
                          </a:highlight>
                        </a:rPr>
                        <a:t>74 388</a:t>
                      </a: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800" b="0" i="0">
                          <a:solidFill>
                            <a:srgbClr val="000000"/>
                          </a:solidFill>
                          <a:effectLst/>
                          <a:highlight>
                            <a:srgbClr val="CBCDE3"/>
                          </a:highlight>
                          <a:latin typeface="Arial"/>
                        </a:rPr>
                        <a:t>10,8%​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highlight>
                          <a:srgbClr val="CBCDE3"/>
                        </a:highlight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250871"/>
                  </a:ext>
                </a:extLst>
              </a:tr>
              <a:tr h="337252"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highlight>
                            <a:srgbClr val="E7E8F1"/>
                          </a:highlight>
                          <a:latin typeface="Arial"/>
                        </a:rPr>
                        <a:t>Kaukoliikenne​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highlight>
                          <a:srgbClr val="E7E8F1"/>
                        </a:highlight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b="0" i="0">
                          <a:solidFill>
                            <a:srgbClr val="000000"/>
                          </a:solidFill>
                          <a:effectLst/>
                          <a:highlight>
                            <a:srgbClr val="E7E8F1"/>
                          </a:highlight>
                        </a:rPr>
                        <a:t>17 890</a:t>
                      </a: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F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fi-FI" b="0" i="0">
                          <a:solidFill>
                            <a:srgbClr val="000000"/>
                          </a:solidFill>
                          <a:effectLst/>
                          <a:highlight>
                            <a:srgbClr val="E7E8F1"/>
                          </a:highlight>
                        </a:rPr>
                        <a:t>17 256</a:t>
                      </a: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800" b="0" i="0">
                          <a:solidFill>
                            <a:srgbClr val="000000"/>
                          </a:solidFill>
                          <a:effectLst/>
                          <a:highlight>
                            <a:srgbClr val="E7E8F1"/>
                          </a:highlight>
                          <a:latin typeface="Arial"/>
                        </a:rPr>
                        <a:t>+ 3,7%​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highlight>
                          <a:srgbClr val="E7E8F1"/>
                        </a:highlight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081963"/>
                  </a:ext>
                </a:extLst>
              </a:tr>
              <a:tr h="337252"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highlight>
                            <a:srgbClr val="CBCDE3"/>
                          </a:highlight>
                          <a:latin typeface="Arial"/>
                        </a:rPr>
                        <a:t>Tavaraliikenne​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highlight>
                          <a:srgbClr val="CBCDE3"/>
                        </a:highlight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b="0" i="0">
                          <a:solidFill>
                            <a:srgbClr val="000000"/>
                          </a:solidFill>
                          <a:effectLst/>
                          <a:highlight>
                            <a:srgbClr val="CBCDE3"/>
                          </a:highlight>
                        </a:rPr>
                        <a:t>17 031</a:t>
                      </a: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fi-FI" b="0" i="0">
                          <a:solidFill>
                            <a:srgbClr val="000000"/>
                          </a:solidFill>
                          <a:effectLst/>
                          <a:highlight>
                            <a:srgbClr val="CBCDE3"/>
                          </a:highlight>
                        </a:rPr>
                        <a:t>20 287</a:t>
                      </a: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800" b="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CBCDE3"/>
                          </a:highlight>
                          <a:latin typeface="Arial"/>
                        </a:rPr>
                        <a:t>-16,0% </a:t>
                      </a:r>
                      <a:endParaRPr lang="fi-FI" b="0" i="0" dirty="0">
                        <a:solidFill>
                          <a:srgbClr val="000000"/>
                        </a:solidFill>
                        <a:effectLst/>
                        <a:highlight>
                          <a:srgbClr val="CBCDE3"/>
                        </a:highlight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730232"/>
                  </a:ext>
                </a:extLst>
              </a:tr>
            </a:tbl>
          </a:graphicData>
        </a:graphic>
      </p:graphicFrame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CC9FAB2-FF89-B7C6-F3E0-A07CBD386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48EEF-2CE2-4003-A428-FC6BDD2DEB8B}" type="datetime1">
              <a:rPr lang="fi-FI" smtClean="0"/>
              <a:t>14.10.2025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2A5C7E0-E51B-681F-A7C1-C8CA1CA1D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Liikennemäärä Q3 / 2024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BD1019-F3B0-F269-E130-01E581F3F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412E3-786A-4728-8B5C-900188F2932E}" type="slidenum">
              <a:rPr lang="fi-FI" smtClean="0"/>
              <a:t>2</a:t>
            </a:fld>
            <a:endParaRPr lang="fi-FI"/>
          </a:p>
        </p:txBody>
      </p:sp>
      <p:graphicFrame>
        <p:nvGraphicFramePr>
          <p:cNvPr id="8" name="Taulukko 7">
            <a:extLst>
              <a:ext uri="{FF2B5EF4-FFF2-40B4-BE49-F238E27FC236}">
                <a16:creationId xmlns:a16="http://schemas.microsoft.com/office/drawing/2014/main" id="{BE518886-8CE4-1D60-4773-2FBB3F0F8D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584653"/>
              </p:ext>
            </p:extLst>
          </p:nvPr>
        </p:nvGraphicFramePr>
        <p:xfrm>
          <a:off x="883716" y="3255551"/>
          <a:ext cx="6516648" cy="1676400"/>
        </p:xfrm>
        <a:graphic>
          <a:graphicData uri="http://schemas.openxmlformats.org/drawingml/2006/table">
            <a:tbl>
              <a:tblPr/>
              <a:tblGrid>
                <a:gridCol w="1612848">
                  <a:extLst>
                    <a:ext uri="{9D8B030D-6E8A-4147-A177-3AD203B41FA5}">
                      <a16:colId xmlns:a16="http://schemas.microsoft.com/office/drawing/2014/main" val="4288245013"/>
                    </a:ext>
                  </a:extLst>
                </a:gridCol>
                <a:gridCol w="1802867">
                  <a:extLst>
                    <a:ext uri="{9D8B030D-6E8A-4147-A177-3AD203B41FA5}">
                      <a16:colId xmlns:a16="http://schemas.microsoft.com/office/drawing/2014/main" val="3138750861"/>
                    </a:ext>
                  </a:extLst>
                </a:gridCol>
                <a:gridCol w="1730751">
                  <a:extLst>
                    <a:ext uri="{9D8B030D-6E8A-4147-A177-3AD203B41FA5}">
                      <a16:colId xmlns:a16="http://schemas.microsoft.com/office/drawing/2014/main" val="3409877198"/>
                    </a:ext>
                  </a:extLst>
                </a:gridCol>
                <a:gridCol w="1370182">
                  <a:extLst>
                    <a:ext uri="{9D8B030D-6E8A-4147-A177-3AD203B41FA5}">
                      <a16:colId xmlns:a16="http://schemas.microsoft.com/office/drawing/2014/main" val="2124822813"/>
                    </a:ext>
                  </a:extLst>
                </a:gridCol>
              </a:tblGrid>
              <a:tr h="468920">
                <a:tc>
                  <a:txBody>
                    <a:bodyPr/>
                    <a:lstStyle/>
                    <a:p>
                      <a:pPr algn="l" rtl="0" fontAlgn="auto"/>
                      <a:r>
                        <a:rPr lang="fi-FI" sz="1800" b="1" i="0">
                          <a:solidFill>
                            <a:srgbClr val="FFFFFF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​</a:t>
                      </a: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A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1" i="0">
                          <a:solidFill>
                            <a:srgbClr val="FFFFFF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Täsmällisyys-% Q3 2025</a:t>
                      </a:r>
                      <a:endParaRPr lang="fi-FI" sz="1600" b="0" i="0">
                        <a:solidFill>
                          <a:srgbClr val="000000"/>
                        </a:solidFill>
                        <a:effectLst/>
                        <a:highlight>
                          <a:srgbClr val="0034AC"/>
                        </a:highlight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A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1" i="0">
                          <a:solidFill>
                            <a:srgbClr val="FFFFFF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Täsmällisyys-% Q3 2024</a:t>
                      </a:r>
                      <a:endParaRPr lang="fi-FI" sz="1600" b="0" i="0">
                        <a:solidFill>
                          <a:srgbClr val="000000"/>
                        </a:solidFill>
                        <a:effectLst/>
                        <a:highlight>
                          <a:srgbClr val="0034AC"/>
                        </a:highlight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A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1" i="0">
                          <a:solidFill>
                            <a:srgbClr val="FFFFFF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Muutos%</a:t>
                      </a:r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highlight>
                          <a:srgbClr val="0034AC"/>
                        </a:highlight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265398"/>
                  </a:ext>
                </a:extLst>
              </a:tr>
              <a:tr h="293073"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highlight>
                            <a:srgbClr val="CBCDE3"/>
                          </a:highlight>
                          <a:latin typeface="Arial"/>
                        </a:rPr>
                        <a:t>Lähiliikenne​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highlight>
                          <a:srgbClr val="CBCDE3"/>
                        </a:highlight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800" b="0" i="0">
                          <a:solidFill>
                            <a:schemeClr val="tx1"/>
                          </a:solidFill>
                          <a:effectLst/>
                          <a:highlight>
                            <a:srgbClr val="CBCDE3"/>
                          </a:highlight>
                          <a:latin typeface="Arial"/>
                        </a:rPr>
                        <a:t>93,4%</a:t>
                      </a: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fi-FI" sz="1800" b="0" i="0">
                          <a:solidFill>
                            <a:schemeClr val="tx1"/>
                          </a:solidFill>
                          <a:effectLst/>
                          <a:highlight>
                            <a:srgbClr val="CBCDE3"/>
                          </a:highlight>
                          <a:latin typeface="Arial"/>
                        </a:rPr>
                        <a:t>91,7%</a:t>
                      </a:r>
                      <a:endParaRPr lang="en-US"/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0" i="0">
                          <a:solidFill>
                            <a:schemeClr val="tx1"/>
                          </a:solidFill>
                          <a:effectLst/>
                          <a:highlight>
                            <a:srgbClr val="CBCDE3"/>
                          </a:highlight>
                          <a:latin typeface="Arial"/>
                        </a:rPr>
                        <a:t> 1,7% yks.​</a:t>
                      </a:r>
                      <a:endParaRPr lang="fi-FI" b="0" i="0">
                        <a:solidFill>
                          <a:schemeClr val="tx1"/>
                        </a:solidFill>
                        <a:effectLst/>
                        <a:highlight>
                          <a:srgbClr val="CBCDE3"/>
                        </a:highlight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644520"/>
                  </a:ext>
                </a:extLst>
              </a:tr>
              <a:tr h="293073"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highlight>
                            <a:srgbClr val="E7E8F1"/>
                          </a:highlight>
                          <a:latin typeface="Arial"/>
                        </a:rPr>
                        <a:t>Kaukoliikenne​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highlight>
                          <a:srgbClr val="E7E8F1"/>
                        </a:highlight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800" b="0" i="0">
                          <a:solidFill>
                            <a:schemeClr val="tx1"/>
                          </a:solidFill>
                          <a:effectLst/>
                          <a:highlight>
                            <a:srgbClr val="E7E8F1"/>
                          </a:highlight>
                          <a:latin typeface="Arial"/>
                        </a:rPr>
                        <a:t>88,5%</a:t>
                      </a: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F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fi-FI" sz="1800" b="0" i="0">
                          <a:solidFill>
                            <a:schemeClr val="tx1"/>
                          </a:solidFill>
                          <a:effectLst/>
                          <a:highlight>
                            <a:srgbClr val="E7E8F1"/>
                          </a:highlight>
                          <a:latin typeface="Arial"/>
                        </a:rPr>
                        <a:t>85,0%</a:t>
                      </a:r>
                      <a:endParaRPr lang="en-US"/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0" i="0">
                          <a:solidFill>
                            <a:schemeClr val="tx1"/>
                          </a:solidFill>
                          <a:effectLst/>
                          <a:highlight>
                            <a:srgbClr val="E7E8F1"/>
                          </a:highlight>
                          <a:latin typeface="Arial"/>
                        </a:rPr>
                        <a:t>3,5% yks.​</a:t>
                      </a:r>
                      <a:endParaRPr lang="fi-FI" b="0" i="0">
                        <a:solidFill>
                          <a:schemeClr val="tx1"/>
                        </a:solidFill>
                        <a:effectLst/>
                        <a:highlight>
                          <a:srgbClr val="E7E8F1"/>
                        </a:highlight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981149"/>
                  </a:ext>
                </a:extLst>
              </a:tr>
              <a:tr h="293073"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highlight>
                            <a:srgbClr val="CBCDE3"/>
                          </a:highlight>
                          <a:latin typeface="Arial"/>
                        </a:rPr>
                        <a:t>Tavaraliikenne​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highlight>
                          <a:srgbClr val="CBCDE3"/>
                        </a:highlight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800" b="0" i="0">
                          <a:solidFill>
                            <a:srgbClr val="000000"/>
                          </a:solidFill>
                          <a:effectLst/>
                          <a:highlight>
                            <a:srgbClr val="CBCDE3"/>
                          </a:highlight>
                          <a:latin typeface="Arial"/>
                        </a:rPr>
                        <a:t>94,9%</a:t>
                      </a: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fi-FI" sz="1800" b="0" i="0">
                          <a:solidFill>
                            <a:srgbClr val="000000"/>
                          </a:solidFill>
                          <a:effectLst/>
                          <a:highlight>
                            <a:srgbClr val="CBCDE3"/>
                          </a:highlight>
                          <a:latin typeface="Arial"/>
                        </a:rPr>
                        <a:t>92,2%</a:t>
                      </a:r>
                      <a:endParaRPr lang="en-US"/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highlight>
                            <a:srgbClr val="CBCDE3"/>
                          </a:highlight>
                          <a:latin typeface="Arial"/>
                        </a:rPr>
                        <a:t>2,7% yks.​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highlight>
                          <a:srgbClr val="CBCDE3"/>
                        </a:highlight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189820"/>
                  </a:ext>
                </a:extLst>
              </a:tr>
            </a:tbl>
          </a:graphicData>
        </a:graphic>
      </p:graphicFrame>
      <p:graphicFrame>
        <p:nvGraphicFramePr>
          <p:cNvPr id="9" name="Taulukko 8">
            <a:extLst>
              <a:ext uri="{FF2B5EF4-FFF2-40B4-BE49-F238E27FC236}">
                <a16:creationId xmlns:a16="http://schemas.microsoft.com/office/drawing/2014/main" id="{68902333-FED1-086A-C61A-699FA6E9A3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5714034"/>
              </p:ext>
            </p:extLst>
          </p:nvPr>
        </p:nvGraphicFramePr>
        <p:xfrm>
          <a:off x="883715" y="5131806"/>
          <a:ext cx="6516640" cy="944880"/>
        </p:xfrm>
        <a:graphic>
          <a:graphicData uri="http://schemas.openxmlformats.org/drawingml/2006/table">
            <a:tbl>
              <a:tblPr/>
              <a:tblGrid>
                <a:gridCol w="1591371">
                  <a:extLst>
                    <a:ext uri="{9D8B030D-6E8A-4147-A177-3AD203B41FA5}">
                      <a16:colId xmlns:a16="http://schemas.microsoft.com/office/drawing/2014/main" val="644432129"/>
                    </a:ext>
                  </a:extLst>
                </a:gridCol>
                <a:gridCol w="1823687">
                  <a:extLst>
                    <a:ext uri="{9D8B030D-6E8A-4147-A177-3AD203B41FA5}">
                      <a16:colId xmlns:a16="http://schemas.microsoft.com/office/drawing/2014/main" val="2442138319"/>
                    </a:ext>
                  </a:extLst>
                </a:gridCol>
                <a:gridCol w="1742378">
                  <a:extLst>
                    <a:ext uri="{9D8B030D-6E8A-4147-A177-3AD203B41FA5}">
                      <a16:colId xmlns:a16="http://schemas.microsoft.com/office/drawing/2014/main" val="1976249903"/>
                    </a:ext>
                  </a:extLst>
                </a:gridCol>
                <a:gridCol w="1359204">
                  <a:extLst>
                    <a:ext uri="{9D8B030D-6E8A-4147-A177-3AD203B41FA5}">
                      <a16:colId xmlns:a16="http://schemas.microsoft.com/office/drawing/2014/main" val="479554283"/>
                    </a:ext>
                  </a:extLst>
                </a:gridCol>
              </a:tblGrid>
              <a:tr h="468920">
                <a:tc>
                  <a:txBody>
                    <a:bodyPr/>
                    <a:lstStyle/>
                    <a:p>
                      <a:pPr algn="l" rtl="0" fontAlgn="auto"/>
                      <a:r>
                        <a:rPr lang="fi-FI" sz="1800" b="1" i="0">
                          <a:solidFill>
                            <a:srgbClr val="FFFFFF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​</a:t>
                      </a: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A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1" i="0">
                          <a:solidFill>
                            <a:srgbClr val="FFFFFF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Lukumäärä</a:t>
                      </a:r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highlight>
                          <a:srgbClr val="0034AC"/>
                        </a:highlight>
                        <a:latin typeface="Arial"/>
                      </a:endParaRPr>
                    </a:p>
                    <a:p>
                      <a:pPr algn="l" rtl="0" fontAlgn="base"/>
                      <a:r>
                        <a:rPr lang="fi-FI" sz="1600" b="1" i="0">
                          <a:solidFill>
                            <a:srgbClr val="FFFFFF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Q3 2025</a:t>
                      </a:r>
                      <a:endParaRPr lang="fi-FI" sz="1600" b="0" i="0">
                        <a:solidFill>
                          <a:srgbClr val="000000"/>
                        </a:solidFill>
                        <a:effectLst/>
                        <a:highlight>
                          <a:srgbClr val="0034AC"/>
                        </a:highlight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A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1" i="0">
                          <a:solidFill>
                            <a:srgbClr val="FFFFFF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Lukumäärä Q3 2024</a:t>
                      </a:r>
                      <a:endParaRPr lang="fi-FI" sz="1600" b="0" i="0">
                        <a:solidFill>
                          <a:srgbClr val="000000"/>
                        </a:solidFill>
                        <a:effectLst/>
                        <a:highlight>
                          <a:srgbClr val="0034AC"/>
                        </a:highlight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A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1" i="0">
                          <a:solidFill>
                            <a:srgbClr val="FFFFFF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Muutos%</a:t>
                      </a:r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highlight>
                          <a:srgbClr val="0034AC"/>
                        </a:highlight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234150"/>
                  </a:ext>
                </a:extLst>
              </a:tr>
              <a:tr h="293073"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highlight>
                            <a:srgbClr val="CBCDE3"/>
                          </a:highlight>
                          <a:latin typeface="Arial"/>
                        </a:rPr>
                        <a:t>Ratatyöt​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highlight>
                          <a:srgbClr val="CBCDE3"/>
                        </a:highlight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b="0" i="0">
                          <a:solidFill>
                            <a:srgbClr val="000000"/>
                          </a:solidFill>
                          <a:effectLst/>
                          <a:highlight>
                            <a:srgbClr val="CBCDE3"/>
                          </a:highlight>
                        </a:rPr>
                        <a:t>34 611</a:t>
                      </a: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fi-FI" b="0" i="0">
                          <a:solidFill>
                            <a:srgbClr val="000000"/>
                          </a:solidFill>
                          <a:effectLst/>
                          <a:highlight>
                            <a:srgbClr val="CBCDE3"/>
                          </a:highlight>
                        </a:rPr>
                        <a:t>40 340</a:t>
                      </a: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800" b="0" i="0">
                          <a:solidFill>
                            <a:srgbClr val="000000"/>
                          </a:solidFill>
                          <a:effectLst/>
                          <a:highlight>
                            <a:srgbClr val="CBCDE3"/>
                          </a:highlight>
                          <a:latin typeface="Arial"/>
                        </a:rPr>
                        <a:t>- 14,2%​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highlight>
                          <a:srgbClr val="CBCDE3"/>
                        </a:highlight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758369"/>
                  </a:ext>
                </a:extLst>
              </a:tr>
            </a:tbl>
          </a:graphicData>
        </a:graphic>
      </p:graphicFrame>
      <p:sp>
        <p:nvSpPr>
          <p:cNvPr id="10" name="Tekstiruutu 9">
            <a:extLst>
              <a:ext uri="{FF2B5EF4-FFF2-40B4-BE49-F238E27FC236}">
                <a16:creationId xmlns:a16="http://schemas.microsoft.com/office/drawing/2014/main" id="{8A9C89DF-5289-9C41-F41F-3BB01D76312C}"/>
              </a:ext>
            </a:extLst>
          </p:cNvPr>
          <p:cNvSpPr txBox="1"/>
          <p:nvPr/>
        </p:nvSpPr>
        <p:spPr>
          <a:xfrm>
            <a:off x="7680177" y="1916832"/>
            <a:ext cx="4071556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fi-FI" sz="1200"/>
              <a:t>Lähi-, kauko- ja tavaraliikenteen määrät ​</a:t>
            </a:r>
          </a:p>
          <a:p>
            <a:pPr algn="l"/>
            <a:r>
              <a:rPr lang="fi-FI" sz="1200"/>
              <a:t>Q3/2025 verrattuna vuoden 2024 vastaavaan ajankohtaan.​</a:t>
            </a:r>
            <a:endParaRPr lang="fi-FI" sz="1200">
              <a:cs typeface="Arial"/>
            </a:endParaRPr>
          </a:p>
          <a:p>
            <a:pPr algn="l"/>
            <a:r>
              <a:rPr lang="fi-FI" sz="1200"/>
              <a:t>​</a:t>
            </a:r>
            <a:endParaRPr lang="fi-FI" sz="1200">
              <a:cs typeface="Arial" panose="020B0604020202020204"/>
            </a:endParaRPr>
          </a:p>
          <a:p>
            <a:pPr algn="l"/>
            <a:r>
              <a:rPr lang="fi-FI" sz="1200"/>
              <a:t>​</a:t>
            </a:r>
            <a:endParaRPr lang="fi-FI" sz="1200">
              <a:cs typeface="Arial" panose="020B0604020202020204"/>
            </a:endParaRPr>
          </a:p>
          <a:p>
            <a:pPr algn="l"/>
            <a:endParaRPr lang="fi-FI" sz="1200"/>
          </a:p>
          <a:p>
            <a:pPr algn="l"/>
            <a:r>
              <a:rPr lang="fi-FI" sz="1200"/>
              <a:t>​</a:t>
            </a:r>
            <a:endParaRPr lang="fi-FI" sz="1200">
              <a:cs typeface="Arial"/>
            </a:endParaRPr>
          </a:p>
          <a:p>
            <a:pPr algn="l"/>
            <a:r>
              <a:rPr lang="fi-FI" sz="1200"/>
              <a:t>​</a:t>
            </a:r>
            <a:endParaRPr lang="fi-FI" sz="1200">
              <a:cs typeface="Arial"/>
            </a:endParaRPr>
          </a:p>
          <a:p>
            <a:pPr algn="l"/>
            <a:endParaRPr lang="fi-FI" sz="1200"/>
          </a:p>
          <a:p>
            <a:pPr algn="l"/>
            <a:br>
              <a:rPr lang="fi-FI" sz="1200"/>
            </a:br>
            <a:r>
              <a:rPr lang="fi-FI" sz="1200"/>
              <a:t>Lähi-, kauko- ja tavaraliikenteen täsmällisyysprosentit Q3/2025 verrattuna vuoden 2024 vastaavaan ajankohtaan.​</a:t>
            </a:r>
            <a:endParaRPr lang="fi-FI" sz="1200">
              <a:cs typeface="Arial"/>
            </a:endParaRPr>
          </a:p>
          <a:p>
            <a:pPr algn="l"/>
            <a:r>
              <a:rPr lang="fi-FI" sz="1200"/>
              <a:t>​</a:t>
            </a:r>
            <a:endParaRPr lang="fi-FI" sz="1200">
              <a:cs typeface="Arial"/>
            </a:endParaRPr>
          </a:p>
          <a:p>
            <a:pPr algn="l"/>
            <a:r>
              <a:rPr lang="fi-FI" sz="1200"/>
              <a:t>​</a:t>
            </a:r>
            <a:endParaRPr lang="fi-FI" sz="1200">
              <a:cs typeface="Arial"/>
            </a:endParaRPr>
          </a:p>
          <a:p>
            <a:pPr algn="l"/>
            <a:r>
              <a:rPr lang="fi-FI" sz="1200"/>
              <a:t>​</a:t>
            </a:r>
            <a:endParaRPr lang="fi-FI" sz="1200">
              <a:cs typeface="Arial"/>
            </a:endParaRPr>
          </a:p>
          <a:p>
            <a:pPr algn="l"/>
            <a:endParaRPr lang="fi-FI" sz="1200"/>
          </a:p>
          <a:p>
            <a:pPr algn="l"/>
            <a:r>
              <a:rPr lang="fi-FI" sz="1200"/>
              <a:t>​</a:t>
            </a:r>
            <a:endParaRPr lang="fi-FI" sz="1200">
              <a:cs typeface="Arial"/>
            </a:endParaRPr>
          </a:p>
          <a:p>
            <a:pPr algn="l"/>
            <a:r>
              <a:rPr lang="fi-FI" sz="1200"/>
              <a:t>​</a:t>
            </a:r>
            <a:endParaRPr lang="fi-FI" sz="1200">
              <a:cs typeface="Arial"/>
            </a:endParaRPr>
          </a:p>
          <a:p>
            <a:pPr algn="l"/>
            <a:endParaRPr lang="fi-FI" sz="1200"/>
          </a:p>
          <a:p>
            <a:pPr algn="l"/>
            <a:r>
              <a:rPr lang="fi-FI" sz="1200"/>
              <a:t>Ratatöiden määrät Q3-ajanjaksolla valtion rataverkolla.</a:t>
            </a:r>
            <a:endParaRPr lang="fi-FI" sz="1200">
              <a:cs typeface="Arial"/>
            </a:endParaRPr>
          </a:p>
        </p:txBody>
      </p:sp>
      <p:grpSp>
        <p:nvGrpSpPr>
          <p:cNvPr id="12" name="Kuva 29">
            <a:extLst>
              <a:ext uri="{FF2B5EF4-FFF2-40B4-BE49-F238E27FC236}">
                <a16:creationId xmlns:a16="http://schemas.microsoft.com/office/drawing/2014/main" id="{CEEA3E62-FE15-49A1-8FBF-5CFD8DA12FC0}"/>
              </a:ext>
            </a:extLst>
          </p:cNvPr>
          <p:cNvGrpSpPr/>
          <p:nvPr/>
        </p:nvGrpSpPr>
        <p:grpSpPr>
          <a:xfrm>
            <a:off x="9519026" y="321165"/>
            <a:ext cx="941709" cy="1299369"/>
            <a:chOff x="2081776" y="258228"/>
            <a:chExt cx="941709" cy="1299369"/>
          </a:xfrm>
          <a:solidFill>
            <a:schemeClr val="tx1"/>
          </a:solidFill>
        </p:grpSpPr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B3E06BE8-AC26-4651-B8D4-48A976C3A602}"/>
                </a:ext>
              </a:extLst>
            </p:cNvPr>
            <p:cNvSpPr/>
            <p:nvPr/>
          </p:nvSpPr>
          <p:spPr>
            <a:xfrm>
              <a:off x="2081776" y="258228"/>
              <a:ext cx="941709" cy="1058131"/>
            </a:xfrm>
            <a:custGeom>
              <a:avLst/>
              <a:gdLst>
                <a:gd name="connsiteX0" fmla="*/ 471071 w 941709"/>
                <a:gd name="connsiteY0" fmla="*/ 1058132 h 1058131"/>
                <a:gd name="connsiteX1" fmla="*/ 31643 w 941709"/>
                <a:gd name="connsiteY1" fmla="*/ 985136 h 1058131"/>
                <a:gd name="connsiteX2" fmla="*/ 4303 w 941709"/>
                <a:gd name="connsiteY2" fmla="*/ 898429 h 1058131"/>
                <a:gd name="connsiteX3" fmla="*/ 506 w 941709"/>
                <a:gd name="connsiteY3" fmla="*/ 759434 h 1058131"/>
                <a:gd name="connsiteX4" fmla="*/ 506 w 941709"/>
                <a:gd name="connsiteY4" fmla="*/ 559639 h 1058131"/>
                <a:gd name="connsiteX5" fmla="*/ 506 w 941709"/>
                <a:gd name="connsiteY5" fmla="*/ 558599 h 1058131"/>
                <a:gd name="connsiteX6" fmla="*/ 30314 w 941709"/>
                <a:gd name="connsiteY6" fmla="*/ 167710 h 1058131"/>
                <a:gd name="connsiteX7" fmla="*/ 213623 w 941709"/>
                <a:gd name="connsiteY7" fmla="*/ 26823 h 1058131"/>
                <a:gd name="connsiteX8" fmla="*/ 213623 w 941709"/>
                <a:gd name="connsiteY8" fmla="*/ 26823 h 1058131"/>
                <a:gd name="connsiteX9" fmla="*/ 471071 w 941709"/>
                <a:gd name="connsiteY9" fmla="*/ 159 h 1058131"/>
                <a:gd name="connsiteX10" fmla="*/ 728614 w 941709"/>
                <a:gd name="connsiteY10" fmla="*/ 26823 h 1058131"/>
                <a:gd name="connsiteX11" fmla="*/ 911353 w 941709"/>
                <a:gd name="connsiteY11" fmla="*/ 167994 h 1058131"/>
                <a:gd name="connsiteX12" fmla="*/ 941161 w 941709"/>
                <a:gd name="connsiteY12" fmla="*/ 558883 h 1058131"/>
                <a:gd name="connsiteX13" fmla="*/ 941161 w 941709"/>
                <a:gd name="connsiteY13" fmla="*/ 559923 h 1058131"/>
                <a:gd name="connsiteX14" fmla="*/ 941161 w 941709"/>
                <a:gd name="connsiteY14" fmla="*/ 759717 h 1058131"/>
                <a:gd name="connsiteX15" fmla="*/ 937363 w 941709"/>
                <a:gd name="connsiteY15" fmla="*/ 898713 h 1058131"/>
                <a:gd name="connsiteX16" fmla="*/ 910024 w 941709"/>
                <a:gd name="connsiteY16" fmla="*/ 985136 h 1058131"/>
                <a:gd name="connsiteX17" fmla="*/ 471071 w 941709"/>
                <a:gd name="connsiteY17" fmla="*/ 1058132 h 1058131"/>
                <a:gd name="connsiteX18" fmla="*/ 55660 w 941709"/>
                <a:gd name="connsiteY18" fmla="*/ 942586 h 1058131"/>
                <a:gd name="connsiteX19" fmla="*/ 471071 w 941709"/>
                <a:gd name="connsiteY19" fmla="*/ 1010855 h 1058131"/>
                <a:gd name="connsiteX20" fmla="*/ 886576 w 941709"/>
                <a:gd name="connsiteY20" fmla="*/ 942586 h 1058131"/>
                <a:gd name="connsiteX21" fmla="*/ 894171 w 941709"/>
                <a:gd name="connsiteY21" fmla="*/ 561058 h 1058131"/>
                <a:gd name="connsiteX22" fmla="*/ 864838 w 941709"/>
                <a:gd name="connsiteY22" fmla="*/ 175180 h 1058131"/>
                <a:gd name="connsiteX23" fmla="*/ 714280 w 941709"/>
                <a:gd name="connsiteY23" fmla="*/ 71926 h 1058131"/>
                <a:gd name="connsiteX24" fmla="*/ 471925 w 941709"/>
                <a:gd name="connsiteY24" fmla="*/ 47436 h 1058131"/>
                <a:gd name="connsiteX25" fmla="*/ 470311 w 941709"/>
                <a:gd name="connsiteY25" fmla="*/ 47436 h 1058131"/>
                <a:gd name="connsiteX26" fmla="*/ 227862 w 941709"/>
                <a:gd name="connsiteY26" fmla="*/ 71926 h 1058131"/>
                <a:gd name="connsiteX27" fmla="*/ 227862 w 941709"/>
                <a:gd name="connsiteY27" fmla="*/ 71926 h 1058131"/>
                <a:gd name="connsiteX28" fmla="*/ 77399 w 941709"/>
                <a:gd name="connsiteY28" fmla="*/ 175180 h 1058131"/>
                <a:gd name="connsiteX29" fmla="*/ 48066 w 941709"/>
                <a:gd name="connsiteY29" fmla="*/ 561058 h 1058131"/>
                <a:gd name="connsiteX30" fmla="*/ 55660 w 941709"/>
                <a:gd name="connsiteY30" fmla="*/ 942586 h 1058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41709" h="1058131">
                  <a:moveTo>
                    <a:pt x="471071" y="1058132"/>
                  </a:moveTo>
                  <a:cubicBezTo>
                    <a:pt x="331050" y="1058132"/>
                    <a:pt x="213243" y="1033548"/>
                    <a:pt x="31643" y="985136"/>
                  </a:cubicBezTo>
                  <a:cubicBezTo>
                    <a:pt x="11803" y="979841"/>
                    <a:pt x="7721" y="960930"/>
                    <a:pt x="4303" y="898429"/>
                  </a:cubicBezTo>
                  <a:cubicBezTo>
                    <a:pt x="2405" y="864578"/>
                    <a:pt x="1076" y="817774"/>
                    <a:pt x="506" y="759434"/>
                  </a:cubicBezTo>
                  <a:cubicBezTo>
                    <a:pt x="-633" y="660340"/>
                    <a:pt x="506" y="560869"/>
                    <a:pt x="506" y="559639"/>
                  </a:cubicBezTo>
                  <a:lnTo>
                    <a:pt x="506" y="558599"/>
                  </a:lnTo>
                  <a:cubicBezTo>
                    <a:pt x="1266" y="545551"/>
                    <a:pt x="19492" y="237680"/>
                    <a:pt x="30314" y="167710"/>
                  </a:cubicBezTo>
                  <a:cubicBezTo>
                    <a:pt x="44079" y="80341"/>
                    <a:pt x="134167" y="51880"/>
                    <a:pt x="213623" y="26823"/>
                  </a:cubicBezTo>
                  <a:lnTo>
                    <a:pt x="213623" y="26823"/>
                  </a:lnTo>
                  <a:cubicBezTo>
                    <a:pt x="310545" y="-3718"/>
                    <a:pt x="457401" y="159"/>
                    <a:pt x="471071" y="159"/>
                  </a:cubicBezTo>
                  <a:cubicBezTo>
                    <a:pt x="484741" y="159"/>
                    <a:pt x="631596" y="-3718"/>
                    <a:pt x="728614" y="26823"/>
                  </a:cubicBezTo>
                  <a:cubicBezTo>
                    <a:pt x="808070" y="51880"/>
                    <a:pt x="898158" y="80341"/>
                    <a:pt x="911353" y="167994"/>
                  </a:cubicBezTo>
                  <a:cubicBezTo>
                    <a:pt x="922175" y="237964"/>
                    <a:pt x="940401" y="546213"/>
                    <a:pt x="941161" y="558883"/>
                  </a:cubicBezTo>
                  <a:lnTo>
                    <a:pt x="941161" y="559923"/>
                  </a:lnTo>
                  <a:cubicBezTo>
                    <a:pt x="941161" y="560963"/>
                    <a:pt x="942395" y="660624"/>
                    <a:pt x="941161" y="759717"/>
                  </a:cubicBezTo>
                  <a:cubicBezTo>
                    <a:pt x="940591" y="818057"/>
                    <a:pt x="939262" y="864862"/>
                    <a:pt x="937363" y="898713"/>
                  </a:cubicBezTo>
                  <a:cubicBezTo>
                    <a:pt x="933946" y="960930"/>
                    <a:pt x="929864" y="979841"/>
                    <a:pt x="910024" y="985136"/>
                  </a:cubicBezTo>
                  <a:cubicBezTo>
                    <a:pt x="728994" y="1033548"/>
                    <a:pt x="611186" y="1058132"/>
                    <a:pt x="471071" y="1058132"/>
                  </a:cubicBezTo>
                  <a:close/>
                  <a:moveTo>
                    <a:pt x="55660" y="942586"/>
                  </a:moveTo>
                  <a:cubicBezTo>
                    <a:pt x="250645" y="994118"/>
                    <a:pt x="352694" y="1010855"/>
                    <a:pt x="471071" y="1010855"/>
                  </a:cubicBezTo>
                  <a:cubicBezTo>
                    <a:pt x="589448" y="1010855"/>
                    <a:pt x="691592" y="994118"/>
                    <a:pt x="886576" y="942586"/>
                  </a:cubicBezTo>
                  <a:cubicBezTo>
                    <a:pt x="893791" y="898807"/>
                    <a:pt x="896069" y="721423"/>
                    <a:pt x="894171" y="561058"/>
                  </a:cubicBezTo>
                  <a:cubicBezTo>
                    <a:pt x="893221" y="546118"/>
                    <a:pt x="875185" y="241652"/>
                    <a:pt x="864838" y="175180"/>
                  </a:cubicBezTo>
                  <a:cubicBezTo>
                    <a:pt x="856389" y="120622"/>
                    <a:pt x="799716" y="98874"/>
                    <a:pt x="714280" y="71926"/>
                  </a:cubicBezTo>
                  <a:cubicBezTo>
                    <a:pt x="622483" y="42992"/>
                    <a:pt x="473444" y="47436"/>
                    <a:pt x="471925" y="47436"/>
                  </a:cubicBezTo>
                  <a:lnTo>
                    <a:pt x="470311" y="47436"/>
                  </a:lnTo>
                  <a:cubicBezTo>
                    <a:pt x="468793" y="47436"/>
                    <a:pt x="319754" y="42992"/>
                    <a:pt x="227862" y="71926"/>
                  </a:cubicBezTo>
                  <a:lnTo>
                    <a:pt x="227862" y="71926"/>
                  </a:lnTo>
                  <a:cubicBezTo>
                    <a:pt x="142426" y="98874"/>
                    <a:pt x="85468" y="120622"/>
                    <a:pt x="77399" y="175180"/>
                  </a:cubicBezTo>
                  <a:cubicBezTo>
                    <a:pt x="67147" y="241368"/>
                    <a:pt x="48920" y="546118"/>
                    <a:pt x="48066" y="561058"/>
                  </a:cubicBezTo>
                  <a:cubicBezTo>
                    <a:pt x="46072" y="721423"/>
                    <a:pt x="48446" y="898429"/>
                    <a:pt x="55660" y="942586"/>
                  </a:cubicBezTo>
                  <a:close/>
                </a:path>
              </a:pathLst>
            </a:custGeom>
            <a:grpFill/>
            <a:ln w="942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7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4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09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27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84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41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98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55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AEFD23F6-923C-4262-9A68-BB393A7AA77A}"/>
                </a:ext>
              </a:extLst>
            </p:cNvPr>
            <p:cNvSpPr/>
            <p:nvPr/>
          </p:nvSpPr>
          <p:spPr>
            <a:xfrm>
              <a:off x="2095857" y="839047"/>
              <a:ext cx="911321" cy="47277"/>
            </a:xfrm>
            <a:custGeom>
              <a:avLst/>
              <a:gdLst>
                <a:gd name="connsiteX0" fmla="*/ 0 w 911321"/>
                <a:gd name="connsiteY0" fmla="*/ 0 h 47277"/>
                <a:gd name="connsiteX1" fmla="*/ 911321 w 911321"/>
                <a:gd name="connsiteY1" fmla="*/ 0 h 47277"/>
                <a:gd name="connsiteX2" fmla="*/ 911321 w 911321"/>
                <a:gd name="connsiteY2" fmla="*/ 47277 h 47277"/>
                <a:gd name="connsiteX3" fmla="*/ 0 w 911321"/>
                <a:gd name="connsiteY3" fmla="*/ 47277 h 4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1321" h="47277">
                  <a:moveTo>
                    <a:pt x="0" y="0"/>
                  </a:moveTo>
                  <a:lnTo>
                    <a:pt x="911321" y="0"/>
                  </a:lnTo>
                  <a:lnTo>
                    <a:pt x="911321" y="47277"/>
                  </a:lnTo>
                  <a:lnTo>
                    <a:pt x="0" y="47277"/>
                  </a:lnTo>
                  <a:close/>
                </a:path>
              </a:pathLst>
            </a:custGeom>
            <a:grpFill/>
            <a:ln w="942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7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4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09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27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84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41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98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55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8F2D0F01-C798-4FF2-B403-BF2FD10ECC46}"/>
                </a:ext>
              </a:extLst>
            </p:cNvPr>
            <p:cNvSpPr/>
            <p:nvPr/>
          </p:nvSpPr>
          <p:spPr>
            <a:xfrm>
              <a:off x="2190786" y="1406376"/>
              <a:ext cx="721462" cy="47277"/>
            </a:xfrm>
            <a:custGeom>
              <a:avLst/>
              <a:gdLst>
                <a:gd name="connsiteX0" fmla="*/ 0 w 721462"/>
                <a:gd name="connsiteY0" fmla="*/ 0 h 47277"/>
                <a:gd name="connsiteX1" fmla="*/ 721463 w 721462"/>
                <a:gd name="connsiteY1" fmla="*/ 0 h 47277"/>
                <a:gd name="connsiteX2" fmla="*/ 721463 w 721462"/>
                <a:gd name="connsiteY2" fmla="*/ 47277 h 47277"/>
                <a:gd name="connsiteX3" fmla="*/ 0 w 721462"/>
                <a:gd name="connsiteY3" fmla="*/ 47277 h 4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462" h="47277">
                  <a:moveTo>
                    <a:pt x="0" y="0"/>
                  </a:moveTo>
                  <a:lnTo>
                    <a:pt x="721463" y="0"/>
                  </a:lnTo>
                  <a:lnTo>
                    <a:pt x="721463" y="47277"/>
                  </a:lnTo>
                  <a:lnTo>
                    <a:pt x="0" y="47277"/>
                  </a:lnTo>
                  <a:close/>
                </a:path>
              </a:pathLst>
            </a:custGeom>
            <a:grpFill/>
            <a:ln w="942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7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4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09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27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84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41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98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55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7BE871F8-C069-4477-94EB-058BDC8F9527}"/>
                </a:ext>
              </a:extLst>
            </p:cNvPr>
            <p:cNvSpPr/>
            <p:nvPr/>
          </p:nvSpPr>
          <p:spPr>
            <a:xfrm>
              <a:off x="2124336" y="498650"/>
              <a:ext cx="854363" cy="47277"/>
            </a:xfrm>
            <a:custGeom>
              <a:avLst/>
              <a:gdLst>
                <a:gd name="connsiteX0" fmla="*/ 0 w 854363"/>
                <a:gd name="connsiteY0" fmla="*/ 0 h 47277"/>
                <a:gd name="connsiteX1" fmla="*/ 854364 w 854363"/>
                <a:gd name="connsiteY1" fmla="*/ 0 h 47277"/>
                <a:gd name="connsiteX2" fmla="*/ 854364 w 854363"/>
                <a:gd name="connsiteY2" fmla="*/ 47277 h 47277"/>
                <a:gd name="connsiteX3" fmla="*/ 0 w 854363"/>
                <a:gd name="connsiteY3" fmla="*/ 47277 h 4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63" h="47277">
                  <a:moveTo>
                    <a:pt x="0" y="0"/>
                  </a:moveTo>
                  <a:lnTo>
                    <a:pt x="854364" y="0"/>
                  </a:lnTo>
                  <a:lnTo>
                    <a:pt x="854364" y="47277"/>
                  </a:lnTo>
                  <a:lnTo>
                    <a:pt x="0" y="47277"/>
                  </a:lnTo>
                  <a:close/>
                </a:path>
              </a:pathLst>
            </a:custGeom>
            <a:grpFill/>
            <a:ln w="942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7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4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09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27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84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41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98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55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A34370A8-1245-495F-AD8F-E6CF5613FD18}"/>
                </a:ext>
              </a:extLst>
            </p:cNvPr>
            <p:cNvSpPr/>
            <p:nvPr/>
          </p:nvSpPr>
          <p:spPr>
            <a:xfrm>
              <a:off x="2418806" y="366273"/>
              <a:ext cx="265802" cy="47277"/>
            </a:xfrm>
            <a:custGeom>
              <a:avLst/>
              <a:gdLst>
                <a:gd name="connsiteX0" fmla="*/ 242070 w 265802"/>
                <a:gd name="connsiteY0" fmla="*/ 47277 h 47277"/>
                <a:gd name="connsiteX1" fmla="*/ 23732 w 265802"/>
                <a:gd name="connsiteY1" fmla="*/ 47277 h 47277"/>
                <a:gd name="connsiteX2" fmla="*/ 0 w 265802"/>
                <a:gd name="connsiteY2" fmla="*/ 23639 h 47277"/>
                <a:gd name="connsiteX3" fmla="*/ 23732 w 265802"/>
                <a:gd name="connsiteY3" fmla="*/ 0 h 47277"/>
                <a:gd name="connsiteX4" fmla="*/ 242070 w 265802"/>
                <a:gd name="connsiteY4" fmla="*/ 0 h 47277"/>
                <a:gd name="connsiteX5" fmla="*/ 265802 w 265802"/>
                <a:gd name="connsiteY5" fmla="*/ 23639 h 47277"/>
                <a:gd name="connsiteX6" fmla="*/ 242070 w 265802"/>
                <a:gd name="connsiteY6" fmla="*/ 47277 h 4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02" h="47277">
                  <a:moveTo>
                    <a:pt x="242070" y="47277"/>
                  </a:moveTo>
                  <a:lnTo>
                    <a:pt x="23732" y="47277"/>
                  </a:lnTo>
                  <a:cubicBezTo>
                    <a:pt x="10625" y="47277"/>
                    <a:pt x="0" y="36694"/>
                    <a:pt x="0" y="23639"/>
                  </a:cubicBezTo>
                  <a:cubicBezTo>
                    <a:pt x="0" y="10584"/>
                    <a:pt x="10625" y="0"/>
                    <a:pt x="23732" y="0"/>
                  </a:cubicBezTo>
                  <a:lnTo>
                    <a:pt x="242070" y="0"/>
                  </a:lnTo>
                  <a:cubicBezTo>
                    <a:pt x="255177" y="0"/>
                    <a:pt x="265802" y="10584"/>
                    <a:pt x="265802" y="23639"/>
                  </a:cubicBezTo>
                  <a:cubicBezTo>
                    <a:pt x="265802" y="36694"/>
                    <a:pt x="255177" y="47277"/>
                    <a:pt x="242070" y="47277"/>
                  </a:cubicBezTo>
                  <a:close/>
                </a:path>
              </a:pathLst>
            </a:custGeom>
            <a:grpFill/>
            <a:ln w="942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7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4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09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27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84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41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98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55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7E4209CD-9FCB-4690-9605-CAA4C1D9106A}"/>
                </a:ext>
              </a:extLst>
            </p:cNvPr>
            <p:cNvSpPr/>
            <p:nvPr/>
          </p:nvSpPr>
          <p:spPr>
            <a:xfrm>
              <a:off x="2209677" y="959983"/>
              <a:ext cx="208844" cy="208020"/>
            </a:xfrm>
            <a:custGeom>
              <a:avLst/>
              <a:gdLst>
                <a:gd name="connsiteX0" fmla="*/ 104422 w 208844"/>
                <a:gd name="connsiteY0" fmla="*/ 208020 h 208020"/>
                <a:gd name="connsiteX1" fmla="*/ 0 w 208844"/>
                <a:gd name="connsiteY1" fmla="*/ 104010 h 208020"/>
                <a:gd name="connsiteX2" fmla="*/ 104422 w 208844"/>
                <a:gd name="connsiteY2" fmla="*/ 0 h 208020"/>
                <a:gd name="connsiteX3" fmla="*/ 208844 w 208844"/>
                <a:gd name="connsiteY3" fmla="*/ 104010 h 208020"/>
                <a:gd name="connsiteX4" fmla="*/ 104422 w 208844"/>
                <a:gd name="connsiteY4" fmla="*/ 208020 h 208020"/>
                <a:gd name="connsiteX5" fmla="*/ 104422 w 208844"/>
                <a:gd name="connsiteY5" fmla="*/ 47277 h 208020"/>
                <a:gd name="connsiteX6" fmla="*/ 47465 w 208844"/>
                <a:gd name="connsiteY6" fmla="*/ 104010 h 208020"/>
                <a:gd name="connsiteX7" fmla="*/ 104422 w 208844"/>
                <a:gd name="connsiteY7" fmla="*/ 160743 h 208020"/>
                <a:gd name="connsiteX8" fmla="*/ 161380 w 208844"/>
                <a:gd name="connsiteY8" fmla="*/ 104010 h 208020"/>
                <a:gd name="connsiteX9" fmla="*/ 104422 w 208844"/>
                <a:gd name="connsiteY9" fmla="*/ 47656 h 208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8844" h="208020">
                  <a:moveTo>
                    <a:pt x="104422" y="208020"/>
                  </a:moveTo>
                  <a:cubicBezTo>
                    <a:pt x="46752" y="208020"/>
                    <a:pt x="0" y="161453"/>
                    <a:pt x="0" y="104010"/>
                  </a:cubicBezTo>
                  <a:cubicBezTo>
                    <a:pt x="0" y="46567"/>
                    <a:pt x="46752" y="0"/>
                    <a:pt x="104422" y="0"/>
                  </a:cubicBezTo>
                  <a:cubicBezTo>
                    <a:pt x="162093" y="0"/>
                    <a:pt x="208844" y="46567"/>
                    <a:pt x="208844" y="104010"/>
                  </a:cubicBezTo>
                  <a:cubicBezTo>
                    <a:pt x="208844" y="161453"/>
                    <a:pt x="162093" y="208020"/>
                    <a:pt x="104422" y="208020"/>
                  </a:cubicBezTo>
                  <a:close/>
                  <a:moveTo>
                    <a:pt x="104422" y="47277"/>
                  </a:moveTo>
                  <a:cubicBezTo>
                    <a:pt x="72965" y="47277"/>
                    <a:pt x="47465" y="72678"/>
                    <a:pt x="47465" y="104010"/>
                  </a:cubicBezTo>
                  <a:cubicBezTo>
                    <a:pt x="47465" y="135343"/>
                    <a:pt x="72965" y="160743"/>
                    <a:pt x="104422" y="160743"/>
                  </a:cubicBezTo>
                  <a:cubicBezTo>
                    <a:pt x="135879" y="160743"/>
                    <a:pt x="161380" y="135343"/>
                    <a:pt x="161380" y="104010"/>
                  </a:cubicBezTo>
                  <a:cubicBezTo>
                    <a:pt x="161171" y="72825"/>
                    <a:pt x="135732" y="47655"/>
                    <a:pt x="104422" y="47656"/>
                  </a:cubicBezTo>
                  <a:close/>
                </a:path>
              </a:pathLst>
            </a:custGeom>
            <a:grpFill/>
            <a:ln w="942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7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4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09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27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84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41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98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55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0038908F-6849-4AF7-84D5-D9156FEB1136}"/>
                </a:ext>
              </a:extLst>
            </p:cNvPr>
            <p:cNvSpPr/>
            <p:nvPr/>
          </p:nvSpPr>
          <p:spPr>
            <a:xfrm>
              <a:off x="2687267" y="959983"/>
              <a:ext cx="208844" cy="208020"/>
            </a:xfrm>
            <a:custGeom>
              <a:avLst/>
              <a:gdLst>
                <a:gd name="connsiteX0" fmla="*/ 104422 w 208844"/>
                <a:gd name="connsiteY0" fmla="*/ 208020 h 208020"/>
                <a:gd name="connsiteX1" fmla="*/ 0 w 208844"/>
                <a:gd name="connsiteY1" fmla="*/ 104010 h 208020"/>
                <a:gd name="connsiteX2" fmla="*/ 104422 w 208844"/>
                <a:gd name="connsiteY2" fmla="*/ 0 h 208020"/>
                <a:gd name="connsiteX3" fmla="*/ 208844 w 208844"/>
                <a:gd name="connsiteY3" fmla="*/ 104010 h 208020"/>
                <a:gd name="connsiteX4" fmla="*/ 104422 w 208844"/>
                <a:gd name="connsiteY4" fmla="*/ 208020 h 208020"/>
                <a:gd name="connsiteX5" fmla="*/ 104422 w 208844"/>
                <a:gd name="connsiteY5" fmla="*/ 47277 h 208020"/>
                <a:gd name="connsiteX6" fmla="*/ 47465 w 208844"/>
                <a:gd name="connsiteY6" fmla="*/ 104010 h 208020"/>
                <a:gd name="connsiteX7" fmla="*/ 104422 w 208844"/>
                <a:gd name="connsiteY7" fmla="*/ 160743 h 208020"/>
                <a:gd name="connsiteX8" fmla="*/ 161380 w 208844"/>
                <a:gd name="connsiteY8" fmla="*/ 104010 h 208020"/>
                <a:gd name="connsiteX9" fmla="*/ 104422 w 208844"/>
                <a:gd name="connsiteY9" fmla="*/ 47656 h 208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8844" h="208020">
                  <a:moveTo>
                    <a:pt x="104422" y="208020"/>
                  </a:moveTo>
                  <a:cubicBezTo>
                    <a:pt x="46752" y="208020"/>
                    <a:pt x="0" y="161453"/>
                    <a:pt x="0" y="104010"/>
                  </a:cubicBezTo>
                  <a:cubicBezTo>
                    <a:pt x="0" y="46567"/>
                    <a:pt x="46752" y="0"/>
                    <a:pt x="104422" y="0"/>
                  </a:cubicBezTo>
                  <a:cubicBezTo>
                    <a:pt x="162093" y="0"/>
                    <a:pt x="208844" y="46567"/>
                    <a:pt x="208844" y="104010"/>
                  </a:cubicBezTo>
                  <a:cubicBezTo>
                    <a:pt x="208844" y="161453"/>
                    <a:pt x="162093" y="208020"/>
                    <a:pt x="104422" y="208020"/>
                  </a:cubicBezTo>
                  <a:close/>
                  <a:moveTo>
                    <a:pt x="104422" y="47277"/>
                  </a:moveTo>
                  <a:cubicBezTo>
                    <a:pt x="72966" y="47277"/>
                    <a:pt x="47465" y="72678"/>
                    <a:pt x="47465" y="104010"/>
                  </a:cubicBezTo>
                  <a:cubicBezTo>
                    <a:pt x="47465" y="135343"/>
                    <a:pt x="72966" y="160743"/>
                    <a:pt x="104422" y="160743"/>
                  </a:cubicBezTo>
                  <a:cubicBezTo>
                    <a:pt x="135879" y="160743"/>
                    <a:pt x="161380" y="135343"/>
                    <a:pt x="161380" y="104010"/>
                  </a:cubicBezTo>
                  <a:cubicBezTo>
                    <a:pt x="161171" y="72825"/>
                    <a:pt x="135731" y="47655"/>
                    <a:pt x="104422" y="47656"/>
                  </a:cubicBezTo>
                  <a:close/>
                </a:path>
              </a:pathLst>
            </a:custGeom>
            <a:grpFill/>
            <a:ln w="942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7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4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09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27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84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41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98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55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E702BC52-8FCE-4082-BF3A-A6AA00114D0A}"/>
                </a:ext>
              </a:extLst>
            </p:cNvPr>
            <p:cNvSpPr/>
            <p:nvPr/>
          </p:nvSpPr>
          <p:spPr>
            <a:xfrm>
              <a:off x="2124395" y="1247560"/>
              <a:ext cx="155017" cy="310009"/>
            </a:xfrm>
            <a:custGeom>
              <a:avLst/>
              <a:gdLst>
                <a:gd name="connsiteX0" fmla="*/ 23863 w 155017"/>
                <a:gd name="connsiteY0" fmla="*/ 310009 h 310009"/>
                <a:gd name="connsiteX1" fmla="*/ 14939 w 155017"/>
                <a:gd name="connsiteY1" fmla="*/ 308213 h 310009"/>
                <a:gd name="connsiteX2" fmla="*/ 1554 w 155017"/>
                <a:gd name="connsiteY2" fmla="*/ 277861 h 310009"/>
                <a:gd name="connsiteX3" fmla="*/ 109299 w 155017"/>
                <a:gd name="connsiteY3" fmla="*/ 14715 h 310009"/>
                <a:gd name="connsiteX4" fmla="*/ 140246 w 155017"/>
                <a:gd name="connsiteY4" fmla="*/ 1761 h 310009"/>
                <a:gd name="connsiteX5" fmla="*/ 153251 w 155017"/>
                <a:gd name="connsiteY5" fmla="*/ 32586 h 310009"/>
                <a:gd name="connsiteX6" fmla="*/ 45506 w 155017"/>
                <a:gd name="connsiteY6" fmla="*/ 295259 h 310009"/>
                <a:gd name="connsiteX7" fmla="*/ 23863 w 155017"/>
                <a:gd name="connsiteY7" fmla="*/ 310009 h 310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017" h="310009">
                  <a:moveTo>
                    <a:pt x="23863" y="310009"/>
                  </a:moveTo>
                  <a:cubicBezTo>
                    <a:pt x="20798" y="310009"/>
                    <a:pt x="17764" y="309395"/>
                    <a:pt x="14939" y="308213"/>
                  </a:cubicBezTo>
                  <a:cubicBezTo>
                    <a:pt x="2909" y="303428"/>
                    <a:pt x="-3048" y="289916"/>
                    <a:pt x="1554" y="277861"/>
                  </a:cubicBezTo>
                  <a:lnTo>
                    <a:pt x="109299" y="14715"/>
                  </a:lnTo>
                  <a:cubicBezTo>
                    <a:pt x="114253" y="2621"/>
                    <a:pt x="128109" y="-3175"/>
                    <a:pt x="140246" y="1761"/>
                  </a:cubicBezTo>
                  <a:cubicBezTo>
                    <a:pt x="152383" y="6696"/>
                    <a:pt x="158206" y="20492"/>
                    <a:pt x="153251" y="32586"/>
                  </a:cubicBezTo>
                  <a:lnTo>
                    <a:pt x="45506" y="295259"/>
                  </a:lnTo>
                  <a:cubicBezTo>
                    <a:pt x="41902" y="304043"/>
                    <a:pt x="33389" y="309848"/>
                    <a:pt x="23863" y="310009"/>
                  </a:cubicBezTo>
                  <a:close/>
                </a:path>
              </a:pathLst>
            </a:custGeom>
            <a:grpFill/>
            <a:ln w="942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7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4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09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27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84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41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98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55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21" name="Vapaamuotoinen: Muoto 20">
              <a:extLst>
                <a:ext uri="{FF2B5EF4-FFF2-40B4-BE49-F238E27FC236}">
                  <a16:creationId xmlns:a16="http://schemas.microsoft.com/office/drawing/2014/main" id="{0B7D6385-11C1-4648-8749-7A6BD910EF7D}"/>
                </a:ext>
              </a:extLst>
            </p:cNvPr>
            <p:cNvSpPr/>
            <p:nvPr/>
          </p:nvSpPr>
          <p:spPr>
            <a:xfrm>
              <a:off x="2826945" y="1247560"/>
              <a:ext cx="155137" cy="310037"/>
            </a:xfrm>
            <a:custGeom>
              <a:avLst/>
              <a:gdLst>
                <a:gd name="connsiteX0" fmla="*/ 131440 w 155137"/>
                <a:gd name="connsiteY0" fmla="*/ 310009 h 310037"/>
                <a:gd name="connsiteX1" fmla="*/ 109227 w 155137"/>
                <a:gd name="connsiteY1" fmla="*/ 295259 h 310037"/>
                <a:gd name="connsiteX2" fmla="*/ 1767 w 155137"/>
                <a:gd name="connsiteY2" fmla="*/ 32586 h 310037"/>
                <a:gd name="connsiteX3" fmla="*/ 14772 w 155137"/>
                <a:gd name="connsiteY3" fmla="*/ 1761 h 310037"/>
                <a:gd name="connsiteX4" fmla="*/ 45719 w 155137"/>
                <a:gd name="connsiteY4" fmla="*/ 14715 h 310037"/>
                <a:gd name="connsiteX5" fmla="*/ 153369 w 155137"/>
                <a:gd name="connsiteY5" fmla="*/ 277861 h 310037"/>
                <a:gd name="connsiteX6" fmla="*/ 140371 w 155137"/>
                <a:gd name="connsiteY6" fmla="*/ 308685 h 310037"/>
                <a:gd name="connsiteX7" fmla="*/ 140363 w 155137"/>
                <a:gd name="connsiteY7" fmla="*/ 308685 h 310037"/>
                <a:gd name="connsiteX8" fmla="*/ 131440 w 155137"/>
                <a:gd name="connsiteY8" fmla="*/ 310009 h 31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137" h="310037">
                  <a:moveTo>
                    <a:pt x="131440" y="310009"/>
                  </a:moveTo>
                  <a:cubicBezTo>
                    <a:pt x="121706" y="310075"/>
                    <a:pt x="112911" y="304232"/>
                    <a:pt x="109227" y="295259"/>
                  </a:cubicBezTo>
                  <a:lnTo>
                    <a:pt x="1767" y="32586"/>
                  </a:lnTo>
                  <a:cubicBezTo>
                    <a:pt x="-3188" y="20492"/>
                    <a:pt x="2635" y="6696"/>
                    <a:pt x="14772" y="1761"/>
                  </a:cubicBezTo>
                  <a:cubicBezTo>
                    <a:pt x="26909" y="-3175"/>
                    <a:pt x="40765" y="2621"/>
                    <a:pt x="45719" y="14715"/>
                  </a:cubicBezTo>
                  <a:lnTo>
                    <a:pt x="153369" y="277861"/>
                  </a:lnTo>
                  <a:cubicBezTo>
                    <a:pt x="158325" y="289945"/>
                    <a:pt x="152506" y="303750"/>
                    <a:pt x="140371" y="308685"/>
                  </a:cubicBezTo>
                  <a:cubicBezTo>
                    <a:pt x="140369" y="308685"/>
                    <a:pt x="140366" y="308685"/>
                    <a:pt x="140363" y="308685"/>
                  </a:cubicBezTo>
                  <a:cubicBezTo>
                    <a:pt x="137505" y="309707"/>
                    <a:pt x="134473" y="310160"/>
                    <a:pt x="131440" y="310009"/>
                  </a:cubicBezTo>
                  <a:close/>
                </a:path>
              </a:pathLst>
            </a:custGeom>
            <a:grpFill/>
            <a:ln w="942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7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4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09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27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84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41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98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55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4232492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C5638D-B886-D5A3-9C74-AB7F3A5F4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Lentoliikenteen kehitys 7-9/2025 ​</a:t>
            </a:r>
            <a:br>
              <a:rPr lang="fi-FI"/>
            </a:br>
            <a:endParaRPr lang="fi-FI">
              <a:cs typeface="Arial"/>
            </a:endParaRPr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2072CCDC-D759-082B-8498-614F8625C6D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96247" y="2106202"/>
          <a:ext cx="7402409" cy="3340071"/>
        </p:xfrm>
        <a:graphic>
          <a:graphicData uri="http://schemas.openxmlformats.org/drawingml/2006/table">
            <a:tbl>
              <a:tblPr/>
              <a:tblGrid>
                <a:gridCol w="2225541">
                  <a:extLst>
                    <a:ext uri="{9D8B030D-6E8A-4147-A177-3AD203B41FA5}">
                      <a16:colId xmlns:a16="http://schemas.microsoft.com/office/drawing/2014/main" val="1820366544"/>
                    </a:ext>
                  </a:extLst>
                </a:gridCol>
                <a:gridCol w="1863045">
                  <a:extLst>
                    <a:ext uri="{9D8B030D-6E8A-4147-A177-3AD203B41FA5}">
                      <a16:colId xmlns:a16="http://schemas.microsoft.com/office/drawing/2014/main" val="257374316"/>
                    </a:ext>
                  </a:extLst>
                </a:gridCol>
                <a:gridCol w="1610650">
                  <a:extLst>
                    <a:ext uri="{9D8B030D-6E8A-4147-A177-3AD203B41FA5}">
                      <a16:colId xmlns:a16="http://schemas.microsoft.com/office/drawing/2014/main" val="1522417545"/>
                    </a:ext>
                  </a:extLst>
                </a:gridCol>
                <a:gridCol w="1703173">
                  <a:extLst>
                    <a:ext uri="{9D8B030D-6E8A-4147-A177-3AD203B41FA5}">
                      <a16:colId xmlns:a16="http://schemas.microsoft.com/office/drawing/2014/main" val="1716462628"/>
                    </a:ext>
                  </a:extLst>
                </a:gridCol>
              </a:tblGrid>
              <a:tr h="1070025"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800" b="1" i="0">
                          <a:solidFill>
                            <a:srgbClr val="FFFFFF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Lentoliikenne</a:t>
                      </a:r>
                      <a:r>
                        <a:rPr lang="fi-FI" sz="1800" b="0" i="0">
                          <a:solidFill>
                            <a:srgbClr val="000000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highlight>
                          <a:srgbClr val="0034AC"/>
                        </a:highlight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A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7-9/2025</a:t>
                      </a:r>
                      <a:endParaRPr lang="fi-FI" sz="1800" b="0" i="0">
                        <a:solidFill>
                          <a:srgbClr val="000000"/>
                        </a:solidFill>
                        <a:effectLst/>
                        <a:highlight>
                          <a:srgbClr val="0034AC"/>
                        </a:highlight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A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7-9/2024</a:t>
                      </a:r>
                      <a:endParaRPr lang="fi-FI" sz="1800" b="0" i="0">
                        <a:solidFill>
                          <a:srgbClr val="000000"/>
                        </a:solidFill>
                        <a:effectLst/>
                        <a:highlight>
                          <a:srgbClr val="0034AC"/>
                        </a:highlight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A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Muutos%</a:t>
                      </a:r>
                      <a:r>
                        <a:rPr lang="fi-FI" sz="1800" b="0" i="0">
                          <a:solidFill>
                            <a:srgbClr val="000000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​</a:t>
                      </a:r>
                      <a:br>
                        <a:rPr lang="fi-FI" sz="1800" b="0" i="0">
                          <a:solidFill>
                            <a:srgbClr val="000000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</a:br>
                      <a:r>
                        <a:rPr lang="fi-FI" sz="1800" b="0" i="0">
                          <a:solidFill>
                            <a:srgbClr val="000000"/>
                          </a:solidFill>
                          <a:effectLst/>
                          <a:highlight>
                            <a:srgbClr val="0034AC"/>
                          </a:highlight>
                          <a:latin typeface="Aptos"/>
                        </a:rPr>
                        <a:t>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highlight>
                          <a:srgbClr val="0034AC"/>
                        </a:highlight>
                        <a:latin typeface="Aptos"/>
                      </a:endParaRPr>
                    </a:p>
                    <a:p>
                      <a:pPr algn="l" rtl="0" fontAlgn="base"/>
                      <a:r>
                        <a:rPr lang="fi-FI" sz="1500" b="1" i="0">
                          <a:solidFill>
                            <a:srgbClr val="FFFFFF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7-9/2025 vs.</a:t>
                      </a:r>
                      <a:r>
                        <a:rPr lang="fi-FI" sz="1500" b="0" i="0">
                          <a:solidFill>
                            <a:srgbClr val="000000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​</a:t>
                      </a:r>
                      <a:br>
                        <a:rPr lang="fi-FI" sz="1500" b="0" i="0">
                          <a:solidFill>
                            <a:srgbClr val="000000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</a:br>
                      <a:r>
                        <a:rPr lang="fi-FI" sz="1500" b="1" i="0">
                          <a:solidFill>
                            <a:srgbClr val="FFFFFF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7-9/2024</a:t>
                      </a:r>
                      <a:endParaRPr lang="fi-FI" sz="1500" b="0" i="0">
                        <a:solidFill>
                          <a:srgbClr val="000000"/>
                        </a:solidFill>
                        <a:effectLst/>
                        <a:highlight>
                          <a:srgbClr val="0034AC"/>
                        </a:highlight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0921837"/>
                  </a:ext>
                </a:extLst>
              </a:tr>
              <a:tr h="617746">
                <a:tc>
                  <a:txBody>
                    <a:bodyPr/>
                    <a:lstStyle/>
                    <a:p>
                      <a:pPr algn="ctr" rtl="0" fontAlgn="base"/>
                      <a:r>
                        <a:rPr lang="fi-FI" sz="1800" b="0" i="0">
                          <a:solidFill>
                            <a:srgbClr val="000000"/>
                          </a:solidFill>
                          <a:effectLst/>
                          <a:highlight>
                            <a:srgbClr val="CBCDE3"/>
                          </a:highlight>
                          <a:latin typeface="Arial"/>
                        </a:rPr>
                        <a:t>Saapuvia lentoja​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highlight>
                          <a:srgbClr val="CBCDE3"/>
                        </a:highlight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i-FI" b="0" i="0">
                          <a:solidFill>
                            <a:schemeClr val="tx1"/>
                          </a:solidFill>
                          <a:effectLst/>
                          <a:highlight>
                            <a:srgbClr val="CBCDE3"/>
                          </a:highlight>
                          <a:latin typeface="Arial"/>
                        </a:rPr>
                        <a:t>18 930</a:t>
                      </a: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i-FI" b="0" i="0">
                          <a:solidFill>
                            <a:schemeClr val="tx1"/>
                          </a:solidFill>
                          <a:effectLst/>
                          <a:highlight>
                            <a:srgbClr val="CBCDE3"/>
                          </a:highlight>
                          <a:latin typeface="Arial"/>
                        </a:rPr>
                        <a:t>19 051</a:t>
                      </a: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i-FI" sz="1800" b="0" i="0">
                          <a:solidFill>
                            <a:schemeClr val="tx1"/>
                          </a:solidFill>
                          <a:effectLst/>
                          <a:highlight>
                            <a:srgbClr val="CBCDE3"/>
                          </a:highlight>
                          <a:latin typeface="Arial"/>
                        </a:rPr>
                        <a:t>-0,6%​</a:t>
                      </a:r>
                      <a:endParaRPr lang="fi-FI" b="0" i="0">
                        <a:solidFill>
                          <a:schemeClr val="tx1"/>
                        </a:solidFill>
                        <a:effectLst/>
                        <a:highlight>
                          <a:srgbClr val="CBCDE3"/>
                        </a:highlight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7424051"/>
                  </a:ext>
                </a:extLst>
              </a:tr>
              <a:tr h="364029">
                <a:tc>
                  <a:txBody>
                    <a:bodyPr/>
                    <a:lstStyle/>
                    <a:p>
                      <a:pPr algn="ctr" rtl="0" fontAlgn="base"/>
                      <a:r>
                        <a:rPr lang="fi-FI" sz="1800" b="0" i="0">
                          <a:solidFill>
                            <a:srgbClr val="000000"/>
                          </a:solidFill>
                          <a:effectLst/>
                          <a:highlight>
                            <a:srgbClr val="E7E8F1"/>
                          </a:highlight>
                          <a:latin typeface="Arial"/>
                        </a:rPr>
                        <a:t>Lähteviä lentoja​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highlight>
                          <a:srgbClr val="E7E8F1"/>
                        </a:highlight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i-FI" sz="1800" b="0" i="0">
                          <a:solidFill>
                            <a:schemeClr val="tx1"/>
                          </a:solidFill>
                          <a:effectLst/>
                          <a:highlight>
                            <a:srgbClr val="E7E8F1"/>
                          </a:highlight>
                          <a:latin typeface="Arial"/>
                        </a:rPr>
                        <a:t>18 938</a:t>
                      </a: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F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i-FI" sz="1800" b="0" i="0">
                          <a:solidFill>
                            <a:schemeClr val="tx1"/>
                          </a:solidFill>
                          <a:effectLst/>
                          <a:highlight>
                            <a:srgbClr val="E7E8F1"/>
                          </a:highlight>
                          <a:latin typeface="Arial"/>
                        </a:rPr>
                        <a:t>19 050</a:t>
                      </a:r>
                      <a:endParaRPr lang="en-US"/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i-FI" sz="1800" b="0" i="0">
                          <a:solidFill>
                            <a:schemeClr val="tx1"/>
                          </a:solidFill>
                          <a:effectLst/>
                          <a:highlight>
                            <a:srgbClr val="E7E8F1"/>
                          </a:highlight>
                          <a:latin typeface="Arial"/>
                        </a:rPr>
                        <a:t>-0,6%​</a:t>
                      </a:r>
                      <a:endParaRPr lang="fi-FI" b="0" i="0">
                        <a:solidFill>
                          <a:schemeClr val="tx1"/>
                        </a:solidFill>
                        <a:effectLst/>
                        <a:highlight>
                          <a:srgbClr val="E7E8F1"/>
                        </a:highlight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44392"/>
                  </a:ext>
                </a:extLst>
              </a:tr>
              <a:tr h="397122">
                <a:tc>
                  <a:txBody>
                    <a:bodyPr/>
                    <a:lstStyle/>
                    <a:p>
                      <a:pPr algn="ctr" rtl="0" fontAlgn="base"/>
                      <a:r>
                        <a:rPr lang="fi-FI" sz="1800" b="0" i="0">
                          <a:solidFill>
                            <a:srgbClr val="000000"/>
                          </a:solidFill>
                          <a:effectLst/>
                          <a:highlight>
                            <a:srgbClr val="CBCDE3"/>
                          </a:highlight>
                          <a:latin typeface="Arial"/>
                        </a:rPr>
                        <a:t>Sisäisiä lentoja​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highlight>
                          <a:srgbClr val="CBCDE3"/>
                        </a:highlight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i-FI" sz="1800" b="0" i="0">
                          <a:solidFill>
                            <a:schemeClr val="tx1"/>
                          </a:solidFill>
                          <a:effectLst/>
                          <a:highlight>
                            <a:srgbClr val="CBCDE3"/>
                          </a:highlight>
                          <a:latin typeface="Arial"/>
                        </a:rPr>
                        <a:t>7 110</a:t>
                      </a: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i-FI" b="0" i="0">
                          <a:solidFill>
                            <a:schemeClr val="tx1"/>
                          </a:solidFill>
                          <a:effectLst/>
                          <a:highlight>
                            <a:srgbClr val="CBCDE3"/>
                          </a:highlight>
                          <a:latin typeface="Arial"/>
                        </a:rPr>
                        <a:t>6 850</a:t>
                      </a: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i-FI" sz="1800" b="0" i="0">
                          <a:solidFill>
                            <a:schemeClr val="tx1"/>
                          </a:solidFill>
                          <a:effectLst/>
                          <a:highlight>
                            <a:srgbClr val="CBCDE3"/>
                          </a:highlight>
                          <a:latin typeface="Arial"/>
                        </a:rPr>
                        <a:t>+3,8%​</a:t>
                      </a:r>
                      <a:endParaRPr lang="fi-FI" b="0" i="0">
                        <a:solidFill>
                          <a:schemeClr val="tx1"/>
                        </a:solidFill>
                        <a:effectLst/>
                        <a:highlight>
                          <a:srgbClr val="CBCDE3"/>
                        </a:highlight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479398"/>
                  </a:ext>
                </a:extLst>
              </a:tr>
              <a:tr h="352997">
                <a:tc>
                  <a:txBody>
                    <a:bodyPr/>
                    <a:lstStyle/>
                    <a:p>
                      <a:pPr algn="ctr" rtl="0" fontAlgn="base"/>
                      <a:r>
                        <a:rPr lang="fi-FI" sz="1800" b="0" i="0">
                          <a:solidFill>
                            <a:srgbClr val="000000"/>
                          </a:solidFill>
                          <a:effectLst/>
                          <a:highlight>
                            <a:srgbClr val="E7E8F1"/>
                          </a:highlight>
                          <a:latin typeface="Arial"/>
                        </a:rPr>
                        <a:t>Ylilentoja​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highlight>
                          <a:srgbClr val="E7E8F1"/>
                        </a:highlight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i-FI" b="0" i="0">
                          <a:solidFill>
                            <a:schemeClr val="tx1"/>
                          </a:solidFill>
                          <a:effectLst/>
                          <a:highlight>
                            <a:srgbClr val="E7E8F1"/>
                          </a:highlight>
                          <a:latin typeface="Arial"/>
                        </a:rPr>
                        <a:t>5 799</a:t>
                      </a: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F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i-FI" b="0" i="0">
                          <a:solidFill>
                            <a:schemeClr val="tx1"/>
                          </a:solidFill>
                          <a:effectLst/>
                          <a:highlight>
                            <a:srgbClr val="E7E8F1"/>
                          </a:highlight>
                          <a:latin typeface="Arial"/>
                        </a:rPr>
                        <a:t>20 460</a:t>
                      </a: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i-FI" sz="1800" b="0" i="0">
                          <a:solidFill>
                            <a:schemeClr val="tx1"/>
                          </a:solidFill>
                          <a:effectLst/>
                          <a:highlight>
                            <a:srgbClr val="E7E8F1"/>
                          </a:highlight>
                          <a:latin typeface="Arial"/>
                        </a:rPr>
                        <a:t>-11,4%​</a:t>
                      </a:r>
                      <a:endParaRPr lang="fi-FI" b="0" i="0">
                        <a:solidFill>
                          <a:schemeClr val="tx1"/>
                        </a:solidFill>
                        <a:effectLst/>
                        <a:highlight>
                          <a:srgbClr val="E7E8F1"/>
                        </a:highlight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648954"/>
                  </a:ext>
                </a:extLst>
              </a:tr>
              <a:tr h="496403">
                <a:tc>
                  <a:txBody>
                    <a:bodyPr/>
                    <a:lstStyle/>
                    <a:p>
                      <a:pPr algn="ctr" rtl="0" fontAlgn="base"/>
                      <a:r>
                        <a:rPr lang="fi-FI" sz="1800" b="1" i="0">
                          <a:solidFill>
                            <a:srgbClr val="000000"/>
                          </a:solidFill>
                          <a:effectLst/>
                          <a:highlight>
                            <a:srgbClr val="CBCDE3"/>
                          </a:highlight>
                          <a:latin typeface="Arial"/>
                        </a:rPr>
                        <a:t>Yhteensä</a:t>
                      </a:r>
                      <a:r>
                        <a:rPr lang="fi-FI" sz="1800" b="0" i="0">
                          <a:solidFill>
                            <a:srgbClr val="000000"/>
                          </a:solidFill>
                          <a:effectLst/>
                          <a:highlight>
                            <a:srgbClr val="CBCDE3"/>
                          </a:highlight>
                          <a:latin typeface="Arial"/>
                        </a:rPr>
                        <a:t>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highlight>
                          <a:srgbClr val="CBCDE3"/>
                        </a:highlight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i-FI" sz="1800" b="0" i="0">
                          <a:solidFill>
                            <a:schemeClr val="tx1"/>
                          </a:solidFill>
                          <a:effectLst/>
                          <a:highlight>
                            <a:srgbClr val="CBCDE3"/>
                          </a:highlight>
                          <a:latin typeface="Arial"/>
                        </a:rPr>
                        <a:t>63 098</a:t>
                      </a: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i-FI" b="0" i="0">
                          <a:solidFill>
                            <a:schemeClr val="tx1"/>
                          </a:solidFill>
                          <a:effectLst/>
                          <a:highlight>
                            <a:srgbClr val="CBCDE3"/>
                          </a:highlight>
                          <a:latin typeface="Arial"/>
                        </a:rPr>
                        <a:t>65 411</a:t>
                      </a: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i-FI" sz="1800" b="1" i="0">
                          <a:solidFill>
                            <a:schemeClr val="tx1"/>
                          </a:solidFill>
                          <a:effectLst/>
                          <a:highlight>
                            <a:srgbClr val="CBCDE3"/>
                          </a:highlight>
                          <a:latin typeface="Arial"/>
                        </a:rPr>
                        <a:t>-3,5%</a:t>
                      </a:r>
                      <a:r>
                        <a:rPr lang="fi-FI" sz="1800" b="0" i="0">
                          <a:solidFill>
                            <a:schemeClr val="tx1"/>
                          </a:solidFill>
                          <a:effectLst/>
                          <a:highlight>
                            <a:srgbClr val="CBCDE3"/>
                          </a:highlight>
                          <a:latin typeface="Arial"/>
                        </a:rPr>
                        <a:t>​</a:t>
                      </a:r>
                      <a:endParaRPr lang="fi-FI" b="0" i="0">
                        <a:solidFill>
                          <a:schemeClr val="tx1"/>
                        </a:solidFill>
                        <a:effectLst/>
                        <a:highlight>
                          <a:srgbClr val="CBCDE3"/>
                        </a:highlight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602812"/>
                  </a:ext>
                </a:extLst>
              </a:tr>
            </a:tbl>
          </a:graphicData>
        </a:graphic>
      </p:graphicFrame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4731D83-8B93-3565-4C70-39A5CE314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48EEF-2CE2-4003-A428-FC6BDD2DEB8B}" type="datetime1">
              <a:rPr kumimoji="0" lang="fi-FI" sz="1000" b="0" i="0" u="none" strike="noStrike" kern="1200" cap="all" spc="0" normalizeH="0" baseline="0" noProof="0" smtClean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6095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14.10.2025</a:t>
            </a:fld>
            <a:endParaRPr kumimoji="0" lang="fi-FI" sz="1000" b="0" i="0" u="none" strike="noStrike" kern="1200" cap="all" spc="0" normalizeH="0" baseline="0" noProof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E60C700-B581-37A9-DD47-7058C9ECE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Liikennemäärä Q2 / 2024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3C64A4A-D546-98E2-8D08-D1D4364CB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D412E3-786A-4728-8B5C-900188F2932E}" type="slidenum">
              <a:rPr kumimoji="0" lang="fi-FI" sz="1000" b="0" i="0" u="none" strike="noStrike" kern="1200" cap="all" spc="0" normalizeH="0" baseline="0" noProof="0" smtClean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6095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1000" b="0" i="0" u="none" strike="noStrike" kern="1200" cap="all" spc="0" normalizeH="0" baseline="0" noProof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A8460D99-8565-4BAD-174B-F6CC98E07D5F}"/>
              </a:ext>
            </a:extLst>
          </p:cNvPr>
          <p:cNvSpPr txBox="1"/>
          <p:nvPr/>
        </p:nvSpPr>
        <p:spPr>
          <a:xfrm>
            <a:off x="8491568" y="2810571"/>
            <a:ext cx="3491522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Toteutuneiden lentojen määrä ​</a:t>
            </a:r>
          </a:p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Suomen ilmatilassa 7-9/2025</a:t>
            </a:r>
            <a:endParaRPr kumimoji="0" lang="fi-FI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verrattuna vuoden 2024 vastaavaan ajankohtaan.​</a:t>
            </a:r>
            <a:endParaRPr kumimoji="0" lang="fi-FI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</p:txBody>
      </p:sp>
      <p:grpSp>
        <p:nvGrpSpPr>
          <p:cNvPr id="21" name="Kuva 23">
            <a:extLst>
              <a:ext uri="{FF2B5EF4-FFF2-40B4-BE49-F238E27FC236}">
                <a16:creationId xmlns:a16="http://schemas.microsoft.com/office/drawing/2014/main" id="{86C4C33B-977B-4B54-98E5-084D771FF60D}"/>
              </a:ext>
            </a:extLst>
          </p:cNvPr>
          <p:cNvGrpSpPr/>
          <p:nvPr/>
        </p:nvGrpSpPr>
        <p:grpSpPr>
          <a:xfrm>
            <a:off x="9648431" y="591218"/>
            <a:ext cx="1185480" cy="1181666"/>
            <a:chOff x="480186" y="286978"/>
            <a:chExt cx="1185480" cy="1181666"/>
          </a:xfrm>
          <a:solidFill>
            <a:schemeClr val="tx1"/>
          </a:solidFill>
        </p:grpSpPr>
        <p:sp>
          <p:nvSpPr>
            <p:cNvPr id="22" name="Vapaamuotoinen: Muoto 21">
              <a:extLst>
                <a:ext uri="{FF2B5EF4-FFF2-40B4-BE49-F238E27FC236}">
                  <a16:creationId xmlns:a16="http://schemas.microsoft.com/office/drawing/2014/main" id="{595A15A2-11EF-4524-99A3-C76AAE76FC4C}"/>
                </a:ext>
              </a:extLst>
            </p:cNvPr>
            <p:cNvSpPr/>
            <p:nvPr/>
          </p:nvSpPr>
          <p:spPr>
            <a:xfrm>
              <a:off x="712161" y="364171"/>
              <a:ext cx="890927" cy="878186"/>
            </a:xfrm>
            <a:custGeom>
              <a:avLst/>
              <a:gdLst>
                <a:gd name="connsiteX0" fmla="*/ 39773 w 890927"/>
                <a:gd name="connsiteY0" fmla="*/ 878175 h 878186"/>
                <a:gd name="connsiteX1" fmla="*/ 11769 w 890927"/>
                <a:gd name="connsiteY1" fmla="*/ 866364 h 878186"/>
                <a:gd name="connsiteX2" fmla="*/ 217319 w 890927"/>
                <a:gd name="connsiteY2" fmla="*/ 528852 h 878186"/>
                <a:gd name="connsiteX3" fmla="*/ 545074 w 890927"/>
                <a:gd name="connsiteY3" fmla="*/ 181325 h 878186"/>
                <a:gd name="connsiteX4" fmla="*/ 545074 w 890927"/>
                <a:gd name="connsiteY4" fmla="*/ 181325 h 878186"/>
                <a:gd name="connsiteX5" fmla="*/ 578888 w 890927"/>
                <a:gd name="connsiteY5" fmla="*/ 146459 h 878186"/>
                <a:gd name="connsiteX6" fmla="*/ 785866 w 890927"/>
                <a:gd name="connsiteY6" fmla="*/ 3 h 878186"/>
                <a:gd name="connsiteX7" fmla="*/ 859494 w 890927"/>
                <a:gd name="connsiteY7" fmla="*/ 30806 h 878186"/>
                <a:gd name="connsiteX8" fmla="*/ 890927 w 890927"/>
                <a:gd name="connsiteY8" fmla="*/ 103751 h 878186"/>
                <a:gd name="connsiteX9" fmla="*/ 746242 w 890927"/>
                <a:gd name="connsiteY9" fmla="*/ 305672 h 878186"/>
                <a:gd name="connsiteX10" fmla="*/ 705094 w 890927"/>
                <a:gd name="connsiteY10" fmla="*/ 345262 h 878186"/>
                <a:gd name="connsiteX11" fmla="*/ 353431 w 890927"/>
                <a:gd name="connsiteY11" fmla="*/ 666521 h 878186"/>
                <a:gd name="connsiteX12" fmla="*/ 39773 w 890927"/>
                <a:gd name="connsiteY12" fmla="*/ 878175 h 878186"/>
                <a:gd name="connsiteX13" fmla="*/ 48250 w 890927"/>
                <a:gd name="connsiteY13" fmla="*/ 838017 h 878186"/>
                <a:gd name="connsiteX14" fmla="*/ 48250 w 890927"/>
                <a:gd name="connsiteY14" fmla="*/ 838017 h 878186"/>
                <a:gd name="connsiteX15" fmla="*/ 579174 w 890927"/>
                <a:gd name="connsiteY15" fmla="*/ 214396 h 878186"/>
                <a:gd name="connsiteX16" fmla="*/ 269992 w 890927"/>
                <a:gd name="connsiteY16" fmla="*/ 541230 h 878186"/>
                <a:gd name="connsiteX17" fmla="*/ 49869 w 890927"/>
                <a:gd name="connsiteY17" fmla="*/ 828946 h 878186"/>
                <a:gd name="connsiteX18" fmla="*/ 671661 w 890927"/>
                <a:gd name="connsiteY18" fmla="*/ 311719 h 878186"/>
                <a:gd name="connsiteX19" fmla="*/ 713286 w 890927"/>
                <a:gd name="connsiteY19" fmla="*/ 271656 h 878186"/>
                <a:gd name="connsiteX20" fmla="*/ 843397 w 890927"/>
                <a:gd name="connsiteY20" fmla="*/ 102900 h 878186"/>
                <a:gd name="connsiteX21" fmla="*/ 825776 w 890927"/>
                <a:gd name="connsiteY21" fmla="*/ 64538 h 878186"/>
                <a:gd name="connsiteX22" fmla="*/ 786819 w 890927"/>
                <a:gd name="connsiteY22" fmla="*/ 47530 h 878186"/>
                <a:gd name="connsiteX23" fmla="*/ 613273 w 890927"/>
                <a:gd name="connsiteY23" fmla="*/ 179814 h 878186"/>
                <a:gd name="connsiteX24" fmla="*/ 579174 w 890927"/>
                <a:gd name="connsiteY24" fmla="*/ 214963 h 87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90927" h="878186">
                  <a:moveTo>
                    <a:pt x="39773" y="878175"/>
                  </a:moveTo>
                  <a:cubicBezTo>
                    <a:pt x="29154" y="878449"/>
                    <a:pt x="18939" y="874140"/>
                    <a:pt x="11769" y="866364"/>
                  </a:cubicBezTo>
                  <a:cubicBezTo>
                    <a:pt x="-13567" y="841324"/>
                    <a:pt x="-18615" y="794553"/>
                    <a:pt x="217319" y="528852"/>
                  </a:cubicBezTo>
                  <a:cubicBezTo>
                    <a:pt x="303711" y="431624"/>
                    <a:pt x="413915" y="314743"/>
                    <a:pt x="545074" y="181325"/>
                  </a:cubicBezTo>
                  <a:lnTo>
                    <a:pt x="545074" y="181325"/>
                  </a:lnTo>
                  <a:cubicBezTo>
                    <a:pt x="556504" y="169735"/>
                    <a:pt x="567775" y="158113"/>
                    <a:pt x="578888" y="146459"/>
                  </a:cubicBezTo>
                  <a:cubicBezTo>
                    <a:pt x="653850" y="68601"/>
                    <a:pt x="718620" y="1326"/>
                    <a:pt x="785866" y="3"/>
                  </a:cubicBezTo>
                  <a:cubicBezTo>
                    <a:pt x="813631" y="-211"/>
                    <a:pt x="840263" y="10931"/>
                    <a:pt x="859494" y="30806"/>
                  </a:cubicBezTo>
                  <a:cubicBezTo>
                    <a:pt x="879659" y="49787"/>
                    <a:pt x="891032" y="76178"/>
                    <a:pt x="890927" y="103751"/>
                  </a:cubicBezTo>
                  <a:cubicBezTo>
                    <a:pt x="889784" y="168948"/>
                    <a:pt x="823299" y="232255"/>
                    <a:pt x="746242" y="305672"/>
                  </a:cubicBezTo>
                  <a:cubicBezTo>
                    <a:pt x="732717" y="318617"/>
                    <a:pt x="718810" y="331750"/>
                    <a:pt x="705094" y="345262"/>
                  </a:cubicBezTo>
                  <a:cubicBezTo>
                    <a:pt x="658612" y="390805"/>
                    <a:pt x="505069" y="537545"/>
                    <a:pt x="353431" y="666521"/>
                  </a:cubicBezTo>
                  <a:cubicBezTo>
                    <a:pt x="154740" y="836600"/>
                    <a:pt x="77015" y="878175"/>
                    <a:pt x="39773" y="878175"/>
                  </a:cubicBezTo>
                  <a:close/>
                  <a:moveTo>
                    <a:pt x="48250" y="838017"/>
                  </a:moveTo>
                  <a:lnTo>
                    <a:pt x="48250" y="838017"/>
                  </a:lnTo>
                  <a:close/>
                  <a:moveTo>
                    <a:pt x="579174" y="214396"/>
                  </a:moveTo>
                  <a:cubicBezTo>
                    <a:pt x="533739" y="260695"/>
                    <a:pt x="395246" y="401483"/>
                    <a:pt x="269992" y="541230"/>
                  </a:cubicBezTo>
                  <a:cubicBezTo>
                    <a:pt x="94256" y="737293"/>
                    <a:pt x="57204" y="805797"/>
                    <a:pt x="49869" y="828946"/>
                  </a:cubicBezTo>
                  <a:cubicBezTo>
                    <a:pt x="110544" y="810049"/>
                    <a:pt x="357908" y="619183"/>
                    <a:pt x="671661" y="311719"/>
                  </a:cubicBezTo>
                  <a:cubicBezTo>
                    <a:pt x="685568" y="298113"/>
                    <a:pt x="699570" y="284790"/>
                    <a:pt x="713286" y="271656"/>
                  </a:cubicBezTo>
                  <a:cubicBezTo>
                    <a:pt x="779961" y="208349"/>
                    <a:pt x="842540" y="148822"/>
                    <a:pt x="843397" y="102900"/>
                  </a:cubicBezTo>
                  <a:cubicBezTo>
                    <a:pt x="843149" y="88242"/>
                    <a:pt x="836758" y="74345"/>
                    <a:pt x="825776" y="64538"/>
                  </a:cubicBezTo>
                  <a:cubicBezTo>
                    <a:pt x="815756" y="53724"/>
                    <a:pt x="801630" y="47558"/>
                    <a:pt x="786819" y="47530"/>
                  </a:cubicBezTo>
                  <a:cubicBezTo>
                    <a:pt x="739194" y="48475"/>
                    <a:pt x="675281" y="115089"/>
                    <a:pt x="613273" y="179814"/>
                  </a:cubicBezTo>
                  <a:cubicBezTo>
                    <a:pt x="602034" y="191436"/>
                    <a:pt x="590699" y="203247"/>
                    <a:pt x="579174" y="214963"/>
                  </a:cubicBezTo>
                  <a:close/>
                </a:path>
              </a:pathLst>
            </a:custGeom>
            <a:grpFill/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7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4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09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27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84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41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98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55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095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B45326E5-B35D-4491-865E-C6B882E71AAA}"/>
                </a:ext>
              </a:extLst>
            </p:cNvPr>
            <p:cNvSpPr/>
            <p:nvPr/>
          </p:nvSpPr>
          <p:spPr>
            <a:xfrm>
              <a:off x="517619" y="941212"/>
              <a:ext cx="350901" cy="215054"/>
            </a:xfrm>
            <a:custGeom>
              <a:avLst/>
              <a:gdLst>
                <a:gd name="connsiteX0" fmla="*/ 243650 w 350901"/>
                <a:gd name="connsiteY0" fmla="*/ 215055 h 215054"/>
                <a:gd name="connsiteX1" fmla="*/ 0 w 350901"/>
                <a:gd name="connsiteY1" fmla="*/ 91937 h 215054"/>
                <a:gd name="connsiteX2" fmla="*/ 75724 w 350901"/>
                <a:gd name="connsiteY2" fmla="*/ 0 h 215054"/>
                <a:gd name="connsiteX3" fmla="*/ 350901 w 350901"/>
                <a:gd name="connsiteY3" fmla="*/ 37984 h 215054"/>
                <a:gd name="connsiteX4" fmla="*/ 344329 w 350901"/>
                <a:gd name="connsiteY4" fmla="*/ 84756 h 215054"/>
                <a:gd name="connsiteX5" fmla="*/ 95726 w 350901"/>
                <a:gd name="connsiteY5" fmla="*/ 50457 h 215054"/>
                <a:gd name="connsiteX6" fmla="*/ 74295 w 350901"/>
                <a:gd name="connsiteY6" fmla="*/ 76441 h 215054"/>
                <a:gd name="connsiteX7" fmla="*/ 265271 w 350901"/>
                <a:gd name="connsiteY7" fmla="*/ 172913 h 215054"/>
                <a:gd name="connsiteX8" fmla="*/ 243650 w 350901"/>
                <a:gd name="connsiteY8" fmla="*/ 215055 h 215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0901" h="215054">
                  <a:moveTo>
                    <a:pt x="243650" y="215055"/>
                  </a:moveTo>
                  <a:lnTo>
                    <a:pt x="0" y="91937"/>
                  </a:lnTo>
                  <a:lnTo>
                    <a:pt x="75724" y="0"/>
                  </a:lnTo>
                  <a:lnTo>
                    <a:pt x="350901" y="37984"/>
                  </a:lnTo>
                  <a:lnTo>
                    <a:pt x="344329" y="84756"/>
                  </a:lnTo>
                  <a:lnTo>
                    <a:pt x="95726" y="50457"/>
                  </a:lnTo>
                  <a:lnTo>
                    <a:pt x="74295" y="76441"/>
                  </a:lnTo>
                  <a:lnTo>
                    <a:pt x="265271" y="172913"/>
                  </a:lnTo>
                  <a:lnTo>
                    <a:pt x="243650" y="215055"/>
                  </a:lnTo>
                  <a:close/>
                </a:path>
              </a:pathLst>
            </a:custGeom>
            <a:grpFill/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7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4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09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27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84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41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98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55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095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4FCD83C8-569F-408D-88C6-453A6F5DE1A1}"/>
                </a:ext>
              </a:extLst>
            </p:cNvPr>
            <p:cNvSpPr/>
            <p:nvPr/>
          </p:nvSpPr>
          <p:spPr>
            <a:xfrm>
              <a:off x="792320" y="1078976"/>
              <a:ext cx="216788" cy="348093"/>
            </a:xfrm>
            <a:custGeom>
              <a:avLst/>
              <a:gdLst>
                <a:gd name="connsiteX0" fmla="*/ 124111 w 216788"/>
                <a:gd name="connsiteY0" fmla="*/ 348094 h 348093"/>
                <a:gd name="connsiteX1" fmla="*/ 0 w 216788"/>
                <a:gd name="connsiteY1" fmla="*/ 106394 h 348093"/>
                <a:gd name="connsiteX2" fmla="*/ 42481 w 216788"/>
                <a:gd name="connsiteY2" fmla="*/ 84945 h 348093"/>
                <a:gd name="connsiteX3" fmla="*/ 139732 w 216788"/>
                <a:gd name="connsiteY3" fmla="*/ 274393 h 348093"/>
                <a:gd name="connsiteX4" fmla="*/ 165925 w 216788"/>
                <a:gd name="connsiteY4" fmla="*/ 253228 h 348093"/>
                <a:gd name="connsiteX5" fmla="*/ 131350 w 216788"/>
                <a:gd name="connsiteY5" fmla="*/ 6520 h 348093"/>
                <a:gd name="connsiteX6" fmla="*/ 178498 w 216788"/>
                <a:gd name="connsiteY6" fmla="*/ 0 h 348093"/>
                <a:gd name="connsiteX7" fmla="*/ 216789 w 216788"/>
                <a:gd name="connsiteY7" fmla="*/ 272976 h 348093"/>
                <a:gd name="connsiteX8" fmla="*/ 124111 w 216788"/>
                <a:gd name="connsiteY8" fmla="*/ 348094 h 348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788" h="348093">
                  <a:moveTo>
                    <a:pt x="124111" y="348094"/>
                  </a:moveTo>
                  <a:lnTo>
                    <a:pt x="0" y="106394"/>
                  </a:lnTo>
                  <a:lnTo>
                    <a:pt x="42481" y="84945"/>
                  </a:lnTo>
                  <a:lnTo>
                    <a:pt x="139732" y="274393"/>
                  </a:lnTo>
                  <a:lnTo>
                    <a:pt x="165925" y="253228"/>
                  </a:lnTo>
                  <a:lnTo>
                    <a:pt x="131350" y="6520"/>
                  </a:lnTo>
                  <a:lnTo>
                    <a:pt x="178498" y="0"/>
                  </a:lnTo>
                  <a:lnTo>
                    <a:pt x="216789" y="272976"/>
                  </a:lnTo>
                  <a:lnTo>
                    <a:pt x="124111" y="348094"/>
                  </a:lnTo>
                  <a:close/>
                </a:path>
              </a:pathLst>
            </a:custGeom>
            <a:grpFill/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7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4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09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27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84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41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98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55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095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82BBE682-639A-464E-BA89-E8E44C06DCB8}"/>
                </a:ext>
              </a:extLst>
            </p:cNvPr>
            <p:cNvSpPr/>
            <p:nvPr/>
          </p:nvSpPr>
          <p:spPr>
            <a:xfrm>
              <a:off x="1210848" y="699890"/>
              <a:ext cx="454818" cy="768754"/>
            </a:xfrm>
            <a:custGeom>
              <a:avLst/>
              <a:gdLst>
                <a:gd name="connsiteX0" fmla="*/ 365189 w 454818"/>
                <a:gd name="connsiteY0" fmla="*/ 768754 h 768754"/>
                <a:gd name="connsiteX1" fmla="*/ 0 w 454818"/>
                <a:gd name="connsiteY1" fmla="*/ 186614 h 768754"/>
                <a:gd name="connsiteX2" fmla="*/ 40481 w 454818"/>
                <a:gd name="connsiteY2" fmla="*/ 161669 h 768754"/>
                <a:gd name="connsiteX3" fmla="*/ 369189 w 454818"/>
                <a:gd name="connsiteY3" fmla="*/ 685699 h 768754"/>
                <a:gd name="connsiteX4" fmla="*/ 401098 w 454818"/>
                <a:gd name="connsiteY4" fmla="*/ 644125 h 768754"/>
                <a:gd name="connsiteX5" fmla="*/ 170688 w 454818"/>
                <a:gd name="connsiteY5" fmla="*/ 16157 h 768754"/>
                <a:gd name="connsiteX6" fmla="*/ 215456 w 454818"/>
                <a:gd name="connsiteY6" fmla="*/ 0 h 768754"/>
                <a:gd name="connsiteX7" fmla="*/ 454819 w 454818"/>
                <a:gd name="connsiteY7" fmla="*/ 652251 h 768754"/>
                <a:gd name="connsiteX8" fmla="*/ 365189 w 454818"/>
                <a:gd name="connsiteY8" fmla="*/ 768754 h 76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4818" h="768754">
                  <a:moveTo>
                    <a:pt x="365189" y="768754"/>
                  </a:moveTo>
                  <a:lnTo>
                    <a:pt x="0" y="186614"/>
                  </a:lnTo>
                  <a:lnTo>
                    <a:pt x="40481" y="161669"/>
                  </a:lnTo>
                  <a:lnTo>
                    <a:pt x="369189" y="685699"/>
                  </a:lnTo>
                  <a:lnTo>
                    <a:pt x="401098" y="644125"/>
                  </a:lnTo>
                  <a:lnTo>
                    <a:pt x="170688" y="16157"/>
                  </a:lnTo>
                  <a:lnTo>
                    <a:pt x="215456" y="0"/>
                  </a:lnTo>
                  <a:lnTo>
                    <a:pt x="454819" y="652251"/>
                  </a:lnTo>
                  <a:lnTo>
                    <a:pt x="365189" y="768754"/>
                  </a:lnTo>
                  <a:close/>
                </a:path>
              </a:pathLst>
            </a:custGeom>
            <a:grpFill/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7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4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09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27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84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41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98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55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095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0F75D4BC-4943-4499-AC10-7CCABA7273D0}"/>
                </a:ext>
              </a:extLst>
            </p:cNvPr>
            <p:cNvSpPr/>
            <p:nvPr/>
          </p:nvSpPr>
          <p:spPr>
            <a:xfrm>
              <a:off x="480186" y="286978"/>
              <a:ext cx="804576" cy="463085"/>
            </a:xfrm>
            <a:custGeom>
              <a:avLst/>
              <a:gdLst>
                <a:gd name="connsiteX0" fmla="*/ 608838 w 804576"/>
                <a:gd name="connsiteY0" fmla="*/ 463086 h 463085"/>
                <a:gd name="connsiteX1" fmla="*/ 0 w 804576"/>
                <a:gd name="connsiteY1" fmla="*/ 90614 h 463085"/>
                <a:gd name="connsiteX2" fmla="*/ 115538 w 804576"/>
                <a:gd name="connsiteY2" fmla="*/ 0 h 463085"/>
                <a:gd name="connsiteX3" fmla="*/ 804577 w 804576"/>
                <a:gd name="connsiteY3" fmla="*/ 236598 h 463085"/>
                <a:gd name="connsiteX4" fmla="*/ 789051 w 804576"/>
                <a:gd name="connsiteY4" fmla="*/ 281291 h 463085"/>
                <a:gd name="connsiteX5" fmla="*/ 124587 w 804576"/>
                <a:gd name="connsiteY5" fmla="*/ 53102 h 463085"/>
                <a:gd name="connsiteX6" fmla="*/ 82868 w 804576"/>
                <a:gd name="connsiteY6" fmla="*/ 85795 h 463085"/>
                <a:gd name="connsiteX7" fmla="*/ 633794 w 804576"/>
                <a:gd name="connsiteY7" fmla="*/ 422834 h 463085"/>
                <a:gd name="connsiteX8" fmla="*/ 608838 w 804576"/>
                <a:gd name="connsiteY8" fmla="*/ 463086 h 463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4576" h="463085">
                  <a:moveTo>
                    <a:pt x="608838" y="463086"/>
                  </a:moveTo>
                  <a:lnTo>
                    <a:pt x="0" y="90614"/>
                  </a:lnTo>
                  <a:lnTo>
                    <a:pt x="115538" y="0"/>
                  </a:lnTo>
                  <a:lnTo>
                    <a:pt x="804577" y="236598"/>
                  </a:lnTo>
                  <a:lnTo>
                    <a:pt x="789051" y="281291"/>
                  </a:lnTo>
                  <a:lnTo>
                    <a:pt x="124587" y="53102"/>
                  </a:lnTo>
                  <a:lnTo>
                    <a:pt x="82868" y="85795"/>
                  </a:lnTo>
                  <a:lnTo>
                    <a:pt x="633794" y="422834"/>
                  </a:lnTo>
                  <a:lnTo>
                    <a:pt x="608838" y="463086"/>
                  </a:lnTo>
                  <a:close/>
                </a:path>
              </a:pathLst>
            </a:custGeom>
            <a:grpFill/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7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4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09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27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84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41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98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55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095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2950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6F895F-58DC-A7F0-8992-95E9D3610E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6AED03-3C25-ECFD-BC30-0A7CE97B8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365" y="515892"/>
            <a:ext cx="8760384" cy="1116000"/>
          </a:xfrm>
        </p:spPr>
        <p:txBody>
          <a:bodyPr/>
          <a:lstStyle/>
          <a:p>
            <a:r>
              <a:rPr lang="en-US" sz="3200" err="1">
                <a:latin typeface="Arial"/>
                <a:cs typeface="Arial"/>
              </a:rPr>
              <a:t>Digitaalisten</a:t>
            </a:r>
            <a:r>
              <a:rPr lang="en-US" sz="3200">
                <a:latin typeface="Arial"/>
                <a:cs typeface="Arial"/>
              </a:rPr>
              <a:t> </a:t>
            </a:r>
            <a:r>
              <a:rPr lang="en-US" sz="3200" err="1">
                <a:latin typeface="Arial"/>
                <a:cs typeface="Arial"/>
              </a:rPr>
              <a:t>palvelujen</a:t>
            </a:r>
            <a:r>
              <a:rPr lang="en-US" sz="3200">
                <a:effectLst/>
                <a:latin typeface="Arial"/>
                <a:cs typeface="Arial"/>
              </a:rPr>
              <a:t> </a:t>
            </a:r>
            <a:r>
              <a:rPr lang="en-US" sz="3200" err="1">
                <a:latin typeface="Arial"/>
                <a:cs typeface="Arial"/>
              </a:rPr>
              <a:t>kehitys</a:t>
            </a:r>
            <a:r>
              <a:rPr lang="en-US" sz="3200">
                <a:latin typeface="Arial"/>
                <a:cs typeface="Arial"/>
              </a:rPr>
              <a:t> 7-9/2025</a:t>
            </a:r>
            <a:endParaRPr lang="en-US" sz="3200">
              <a:effectLst/>
              <a:latin typeface="Arial"/>
              <a:cs typeface="Arial"/>
            </a:endParaRPr>
          </a:p>
        </p:txBody>
      </p:sp>
      <p:graphicFrame>
        <p:nvGraphicFramePr>
          <p:cNvPr id="17" name="Sisällön paikkamerkki 16">
            <a:extLst>
              <a:ext uri="{FF2B5EF4-FFF2-40B4-BE49-F238E27FC236}">
                <a16:creationId xmlns:a16="http://schemas.microsoft.com/office/drawing/2014/main" id="{00151E0D-E770-06F5-06FF-7E3E6578F4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1637288"/>
              </p:ext>
            </p:extLst>
          </p:nvPr>
        </p:nvGraphicFramePr>
        <p:xfrm>
          <a:off x="796252" y="1665955"/>
          <a:ext cx="7947715" cy="2385264"/>
        </p:xfrm>
        <a:graphic>
          <a:graphicData uri="http://schemas.openxmlformats.org/drawingml/2006/table">
            <a:tbl>
              <a:tblPr/>
              <a:tblGrid>
                <a:gridCol w="2209706">
                  <a:extLst>
                    <a:ext uri="{9D8B030D-6E8A-4147-A177-3AD203B41FA5}">
                      <a16:colId xmlns:a16="http://schemas.microsoft.com/office/drawing/2014/main" val="1428346848"/>
                    </a:ext>
                  </a:extLst>
                </a:gridCol>
                <a:gridCol w="2091559">
                  <a:extLst>
                    <a:ext uri="{9D8B030D-6E8A-4147-A177-3AD203B41FA5}">
                      <a16:colId xmlns:a16="http://schemas.microsoft.com/office/drawing/2014/main" val="965363364"/>
                    </a:ext>
                  </a:extLst>
                </a:gridCol>
                <a:gridCol w="2003300">
                  <a:extLst>
                    <a:ext uri="{9D8B030D-6E8A-4147-A177-3AD203B41FA5}">
                      <a16:colId xmlns:a16="http://schemas.microsoft.com/office/drawing/2014/main" val="1040280148"/>
                    </a:ext>
                  </a:extLst>
                </a:gridCol>
                <a:gridCol w="1643150">
                  <a:extLst>
                    <a:ext uri="{9D8B030D-6E8A-4147-A177-3AD203B41FA5}">
                      <a16:colId xmlns:a16="http://schemas.microsoft.com/office/drawing/2014/main" val="1497291512"/>
                    </a:ext>
                  </a:extLst>
                </a:gridCol>
              </a:tblGrid>
              <a:tr h="531201">
                <a:tc>
                  <a:txBody>
                    <a:bodyPr/>
                    <a:lstStyle/>
                    <a:p>
                      <a:pPr algn="l" fontAlgn="base">
                        <a:lnSpc>
                          <a:spcPts val="2175"/>
                        </a:lnSpc>
                      </a:pPr>
                      <a:r>
                        <a:rPr lang="fi-FI" sz="1600" b="1" i="0">
                          <a:solidFill>
                            <a:schemeClr val="bg1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​Pa</a:t>
                      </a:r>
                      <a:r>
                        <a:rPr lang="fi-FI" sz="1600" b="1" i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lvelu</a:t>
                      </a: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950"/>
                        </a:lnSpc>
                      </a:pPr>
                      <a:r>
                        <a:rPr lang="fi-FI" sz="1600" b="1" i="0">
                          <a:solidFill>
                            <a:srgbClr val="FFFFFF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Vierailut Q3 2025</a:t>
                      </a:r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​</a:t>
                      </a:r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950"/>
                        </a:lnSpc>
                      </a:pPr>
                      <a:r>
                        <a:rPr lang="fi-FI" sz="1600" b="1" i="0">
                          <a:solidFill>
                            <a:srgbClr val="FFFFFF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Vierailut Q3 2024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950"/>
                        </a:lnSpc>
                      </a:pPr>
                      <a:r>
                        <a:rPr lang="fi-FI" sz="1600" b="1" i="0">
                          <a:solidFill>
                            <a:srgbClr val="FFFFFF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Muutos%</a:t>
                      </a:r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​</a:t>
                      </a:r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7397156"/>
                  </a:ext>
                </a:extLst>
              </a:tr>
              <a:tr h="1199486">
                <a:tc>
                  <a:txBody>
                    <a:bodyPr/>
                    <a:lstStyle/>
                    <a:p>
                      <a:r>
                        <a:rPr lang="en-US" sz="1600" err="1">
                          <a:effectLst/>
                          <a:latin typeface="Arial"/>
                        </a:rPr>
                        <a:t>Fintrafficin</a:t>
                      </a:r>
                      <a:r>
                        <a:rPr lang="en-US" sz="1600">
                          <a:effectLst/>
                          <a:latin typeface="Arial"/>
                        </a:rPr>
                        <a:t> </a:t>
                      </a:r>
                      <a:r>
                        <a:rPr lang="en-US" sz="1600" err="1">
                          <a:effectLst/>
                          <a:latin typeface="Arial"/>
                        </a:rPr>
                        <a:t>digitaalisten</a:t>
                      </a:r>
                      <a:r>
                        <a:rPr lang="en-US" sz="1600">
                          <a:effectLst/>
                          <a:latin typeface="Arial"/>
                        </a:rPr>
                        <a:t> </a:t>
                      </a:r>
                      <a:r>
                        <a:rPr lang="en-US" sz="1600" err="1">
                          <a:effectLst/>
                          <a:latin typeface="Arial"/>
                        </a:rPr>
                        <a:t>palvelujen</a:t>
                      </a:r>
                      <a:r>
                        <a:rPr lang="en-US" sz="1600">
                          <a:effectLst/>
                          <a:latin typeface="Arial"/>
                        </a:rPr>
                        <a:t> </a:t>
                      </a:r>
                      <a:r>
                        <a:rPr lang="en-US" sz="1600" err="1">
                          <a:effectLst/>
                          <a:latin typeface="Arial"/>
                        </a:rPr>
                        <a:t>vierailut</a:t>
                      </a:r>
                      <a:r>
                        <a:rPr lang="en-US" sz="1600">
                          <a:effectLst/>
                          <a:latin typeface="Arial"/>
                        </a:rPr>
                        <a:t>, </a:t>
                      </a:r>
                      <a:r>
                        <a:rPr lang="en-US" sz="1600" err="1">
                          <a:effectLst/>
                          <a:latin typeface="Arial"/>
                        </a:rPr>
                        <a:t>yhteensä</a:t>
                      </a:r>
                      <a:endParaRPr lang="en-US" sz="1600">
                        <a:effectLst/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2,70 </a:t>
                      </a:r>
                      <a:r>
                        <a:rPr lang="en-US" sz="180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milj</a:t>
                      </a: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1,64 </a:t>
                      </a:r>
                      <a:r>
                        <a:rPr lang="en-US" sz="180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milj</a:t>
                      </a: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2175"/>
                        </a:lnSpc>
                      </a:pPr>
                      <a:r>
                        <a:rPr lang="fi-FI" sz="1800" b="0" i="0">
                          <a:solidFill>
                            <a:srgbClr val="000000"/>
                          </a:solidFill>
                          <a:effectLst/>
                          <a:highlight>
                            <a:srgbClr val="CBCDE3"/>
                          </a:highlight>
                          <a:latin typeface="Arial"/>
                        </a:rPr>
                        <a:t> +64%</a:t>
                      </a:r>
                      <a:r>
                        <a:rPr lang="fi-FI" sz="1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012766"/>
                  </a:ext>
                </a:extLst>
              </a:tr>
              <a:tr h="654577">
                <a:tc>
                  <a:txBody>
                    <a:bodyPr/>
                    <a:lstStyle/>
                    <a:p>
                      <a:pPr algn="l" fontAlgn="base">
                        <a:lnSpc>
                          <a:spcPts val="1950"/>
                        </a:lnSpc>
                      </a:pPr>
                      <a:r>
                        <a:rPr lang="fi-FI" sz="1600" b="0" i="0" err="1">
                          <a:solidFill>
                            <a:srgbClr val="000000"/>
                          </a:solidFill>
                          <a:effectLst/>
                          <a:highlight>
                            <a:srgbClr val="E7E8F1"/>
                          </a:highlight>
                          <a:latin typeface="Arial"/>
                        </a:rPr>
                        <a:t>Fintraffic</a:t>
                      </a:r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highlight>
                            <a:srgbClr val="E7E8F1"/>
                          </a:highlight>
                          <a:latin typeface="Arial"/>
                        </a:rPr>
                        <a:t> Mobiili –palvelun vierailut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2175"/>
                        </a:lnSpc>
                      </a:pPr>
                      <a:r>
                        <a:rPr lang="fi-FI" b="0" i="0">
                          <a:solidFill>
                            <a:srgbClr val="000000"/>
                          </a:solidFill>
                          <a:effectLst/>
                        </a:rPr>
                        <a:t> 1,74 </a:t>
                      </a:r>
                      <a:r>
                        <a:rPr lang="fi-FI" b="0" i="0" err="1">
                          <a:solidFill>
                            <a:srgbClr val="000000"/>
                          </a:solidFill>
                          <a:effectLst/>
                        </a:rPr>
                        <a:t>milj</a:t>
                      </a: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2175"/>
                        </a:lnSpc>
                      </a:pPr>
                      <a:r>
                        <a:rPr lang="fi-FI" b="0" i="0">
                          <a:solidFill>
                            <a:srgbClr val="000000"/>
                          </a:solidFill>
                          <a:effectLst/>
                        </a:rPr>
                        <a:t>  0,94 </a:t>
                      </a:r>
                      <a:r>
                        <a:rPr lang="fi-FI" b="0" i="0" err="1">
                          <a:solidFill>
                            <a:srgbClr val="000000"/>
                          </a:solidFill>
                          <a:effectLst/>
                        </a:rPr>
                        <a:t>milj</a:t>
                      </a: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2175"/>
                        </a:lnSpc>
                      </a:pPr>
                      <a:r>
                        <a:rPr lang="fi-FI" sz="1800" b="0" i="0">
                          <a:solidFill>
                            <a:srgbClr val="000000"/>
                          </a:solidFill>
                          <a:effectLst/>
                          <a:highlight>
                            <a:srgbClr val="E7E8F1"/>
                          </a:highlight>
                          <a:latin typeface="Arial"/>
                        </a:rPr>
                        <a:t>+85%</a:t>
                      </a:r>
                      <a:r>
                        <a:rPr lang="fi-FI" sz="1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484390"/>
                  </a:ext>
                </a:extLst>
              </a:tr>
            </a:tbl>
          </a:graphicData>
        </a:graphic>
      </p:graphicFrame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9C76D45-443A-7EA8-DAE3-D2043D844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48EEF-2CE2-4003-A428-FC6BDD2DEB8B}" type="datetime1">
              <a:rPr lang="fi-FI" smtClean="0"/>
              <a:t>14.10.2025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AD7E24A-E72A-624C-E0A4-70F5A1001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Fintraffic</a:t>
            </a:r>
            <a:endParaRPr lang="en-US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4713C19-8B14-6B84-5A8A-5A6793866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412E3-786A-4728-8B5C-900188F2932E}" type="slidenum">
              <a:rPr lang="fi-FI" smtClean="0"/>
              <a:t>4</a:t>
            </a:fld>
            <a:endParaRPr lang="fi-FI"/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E36645E9-3EA3-A682-DB94-DACCCDA6D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652773" y="-1509129"/>
            <a:ext cx="1868179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fi-FI" altLang="fi-F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altLang="fi-F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9" name="Taulukko 18">
            <a:extLst>
              <a:ext uri="{FF2B5EF4-FFF2-40B4-BE49-F238E27FC236}">
                <a16:creationId xmlns:a16="http://schemas.microsoft.com/office/drawing/2014/main" id="{09780A42-3EE6-E989-DF6C-6BF02B071B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654402"/>
              </p:ext>
            </p:extLst>
          </p:nvPr>
        </p:nvGraphicFramePr>
        <p:xfrm>
          <a:off x="791365" y="4690085"/>
          <a:ext cx="7963110" cy="1500508"/>
        </p:xfrm>
        <a:graphic>
          <a:graphicData uri="http://schemas.openxmlformats.org/drawingml/2006/table">
            <a:tbl>
              <a:tblPr/>
              <a:tblGrid>
                <a:gridCol w="2141021">
                  <a:extLst>
                    <a:ext uri="{9D8B030D-6E8A-4147-A177-3AD203B41FA5}">
                      <a16:colId xmlns:a16="http://schemas.microsoft.com/office/drawing/2014/main" val="2597337420"/>
                    </a:ext>
                  </a:extLst>
                </a:gridCol>
                <a:gridCol w="2040366">
                  <a:extLst>
                    <a:ext uri="{9D8B030D-6E8A-4147-A177-3AD203B41FA5}">
                      <a16:colId xmlns:a16="http://schemas.microsoft.com/office/drawing/2014/main" val="684308747"/>
                    </a:ext>
                  </a:extLst>
                </a:gridCol>
                <a:gridCol w="2112038">
                  <a:extLst>
                    <a:ext uri="{9D8B030D-6E8A-4147-A177-3AD203B41FA5}">
                      <a16:colId xmlns:a16="http://schemas.microsoft.com/office/drawing/2014/main" val="1112176702"/>
                    </a:ext>
                  </a:extLst>
                </a:gridCol>
                <a:gridCol w="1669685">
                  <a:extLst>
                    <a:ext uri="{9D8B030D-6E8A-4147-A177-3AD203B41FA5}">
                      <a16:colId xmlns:a16="http://schemas.microsoft.com/office/drawing/2014/main" val="1176085133"/>
                    </a:ext>
                  </a:extLst>
                </a:gridCol>
              </a:tblGrid>
              <a:tr h="708998">
                <a:tc>
                  <a:txBody>
                    <a:bodyPr/>
                    <a:lstStyle/>
                    <a:p>
                      <a:pPr marL="0" marR="0" lvl="0" indent="0" algn="l" defTabSz="914354" rtl="0" eaLnBrk="1" fontAlgn="base" latinLnBrk="0" hangingPunct="1">
                        <a:lnSpc>
                          <a:spcPts val="21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i="0">
                          <a:solidFill>
                            <a:srgbClr val="FFFFFF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​</a:t>
                      </a:r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r>
                        <a:rPr lang="fi-FI" sz="1600" b="1" i="0">
                          <a:solidFill>
                            <a:schemeClr val="bg1"/>
                          </a:solidFill>
                          <a:effectLst/>
                          <a:highlight>
                            <a:srgbClr val="0034AC"/>
                          </a:highlight>
                          <a:latin typeface="+mn-lt"/>
                        </a:rPr>
                        <a:t>​Pa</a:t>
                      </a:r>
                      <a:r>
                        <a:rPr lang="fi-FI" sz="1600" b="1" i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lvelu</a:t>
                      </a:r>
                    </a:p>
                    <a:p>
                      <a:pPr marL="0" marR="0" lvl="0" indent="0" algn="l" defTabSz="914354" rtl="0" eaLnBrk="1" fontAlgn="base" latinLnBrk="0" hangingPunct="1">
                        <a:lnSpc>
                          <a:spcPts val="21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950"/>
                        </a:lnSpc>
                      </a:pPr>
                      <a:r>
                        <a:rPr lang="fi-FI" sz="1600" b="1" i="0">
                          <a:solidFill>
                            <a:srgbClr val="FFFFFF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Rajapintakutsuja Q3 2025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950"/>
                        </a:lnSpc>
                      </a:pPr>
                      <a:r>
                        <a:rPr lang="fi-FI" sz="1600" b="1" i="0">
                          <a:solidFill>
                            <a:srgbClr val="FFFFFF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Rajapintakutsuja Q3 2024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950"/>
                        </a:lnSpc>
                      </a:pPr>
                      <a:r>
                        <a:rPr lang="fi-FI" sz="1600" b="1" i="0">
                          <a:solidFill>
                            <a:srgbClr val="FFFFFF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Muutos%</a:t>
                      </a:r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​</a:t>
                      </a:r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7552"/>
                  </a:ext>
                </a:extLst>
              </a:tr>
              <a:tr h="395755">
                <a:tc>
                  <a:txBody>
                    <a:bodyPr/>
                    <a:lstStyle/>
                    <a:p>
                      <a:pPr algn="l" fontAlgn="base">
                        <a:lnSpc>
                          <a:spcPts val="1950"/>
                        </a:lnSpc>
                      </a:pPr>
                      <a:r>
                        <a:rPr lang="fi-FI" sz="1600" b="0" i="0" err="1">
                          <a:solidFill>
                            <a:srgbClr val="000000"/>
                          </a:solidFill>
                          <a:effectLst/>
                          <a:highlight>
                            <a:srgbClr val="CBCDE3"/>
                          </a:highlight>
                          <a:latin typeface="Arial"/>
                        </a:rPr>
                        <a:t>Digitraffic</a:t>
                      </a:r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highlight>
                            <a:srgbClr val="CBCDE3"/>
                          </a:highlight>
                          <a:latin typeface="Arial"/>
                        </a:rPr>
                        <a:t>​</a:t>
                      </a:r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ts val="2175"/>
                        </a:lnSpc>
                        <a:buNone/>
                      </a:pPr>
                      <a:r>
                        <a:rPr lang="fi-FI" b="0" i="0">
                          <a:solidFill>
                            <a:srgbClr val="000000"/>
                          </a:solidFill>
                          <a:effectLst/>
                        </a:rPr>
                        <a:t>1,39 </a:t>
                      </a:r>
                      <a:r>
                        <a:rPr lang="fi-FI" b="0" i="0" err="1">
                          <a:solidFill>
                            <a:srgbClr val="000000"/>
                          </a:solidFill>
                          <a:effectLst/>
                        </a:rPr>
                        <a:t>Mrd</a:t>
                      </a: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2175"/>
                        </a:lnSpc>
                      </a:pPr>
                      <a:r>
                        <a:rPr lang="fi-FI" b="0" i="0">
                          <a:solidFill>
                            <a:srgbClr val="000000"/>
                          </a:solidFill>
                          <a:effectLst/>
                        </a:rPr>
                        <a:t> 1,52 Mrd</a:t>
                      </a:r>
                      <a:endParaRPr lang="fi-FI" b="0" i="0" err="1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2175"/>
                        </a:lnSpc>
                      </a:pPr>
                      <a:r>
                        <a:rPr lang="fi-FI" sz="1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​-9%*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008743"/>
                  </a:ext>
                </a:extLst>
              </a:tr>
              <a:tr h="395755">
                <a:tc>
                  <a:txBody>
                    <a:bodyPr/>
                    <a:lstStyle/>
                    <a:p>
                      <a:pPr algn="l" fontAlgn="base">
                        <a:lnSpc>
                          <a:spcPts val="1950"/>
                        </a:lnSpc>
                      </a:pPr>
                      <a:r>
                        <a:rPr lang="fi-FI" sz="1600" b="0" i="0" err="1">
                          <a:solidFill>
                            <a:srgbClr val="000000"/>
                          </a:solidFill>
                          <a:effectLst/>
                          <a:highlight>
                            <a:srgbClr val="E7E8F1"/>
                          </a:highlight>
                          <a:latin typeface="Arial"/>
                        </a:rPr>
                        <a:t>Digitransit</a:t>
                      </a:r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highlight>
                            <a:srgbClr val="E7E8F1"/>
                          </a:highlight>
                          <a:latin typeface="Arial"/>
                        </a:rPr>
                        <a:t>​</a:t>
                      </a:r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2175"/>
                        </a:lnSpc>
                      </a:pPr>
                      <a:r>
                        <a:rPr lang="fi-FI" b="0" i="0">
                          <a:solidFill>
                            <a:srgbClr val="000000"/>
                          </a:solidFill>
                          <a:effectLst/>
                        </a:rPr>
                        <a:t>4,38 </a:t>
                      </a:r>
                      <a:r>
                        <a:rPr lang="fi-FI" b="0" i="0" err="1">
                          <a:solidFill>
                            <a:srgbClr val="000000"/>
                          </a:solidFill>
                          <a:effectLst/>
                        </a:rPr>
                        <a:t>Mrd</a:t>
                      </a: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2175"/>
                        </a:lnSpc>
                      </a:pPr>
                      <a:r>
                        <a:rPr lang="fi-FI" b="0" i="0">
                          <a:solidFill>
                            <a:srgbClr val="000000"/>
                          </a:solidFill>
                          <a:effectLst/>
                        </a:rPr>
                        <a:t> 4,40 Mrd</a:t>
                      </a:r>
                      <a:endParaRPr lang="fi-FI" b="0" i="0" err="1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2175"/>
                        </a:lnSpc>
                      </a:pPr>
                      <a:r>
                        <a:rPr lang="fi-FI" b="0" i="0">
                          <a:solidFill>
                            <a:srgbClr val="000000"/>
                          </a:solidFill>
                          <a:effectLst/>
                        </a:rPr>
                        <a:t>-1%*</a:t>
                      </a: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623963"/>
                  </a:ext>
                </a:extLst>
              </a:tr>
            </a:tbl>
          </a:graphicData>
        </a:graphic>
      </p:graphicFrame>
      <p:sp>
        <p:nvSpPr>
          <p:cNvPr id="20" name="Rectangle 2">
            <a:extLst>
              <a:ext uri="{FF2B5EF4-FFF2-40B4-BE49-F238E27FC236}">
                <a16:creationId xmlns:a16="http://schemas.microsoft.com/office/drawing/2014/main" id="{C188D92A-7224-8B4E-1CD6-6ED72613C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683" y="2837823"/>
            <a:ext cx="1868179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fi-FI" altLang="fi-F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altLang="fi-F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id="{10DB022D-B805-1922-4365-356CADDDF5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365" y="4767076"/>
            <a:ext cx="1868178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fi-FI" altLang="fi-F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altLang="fi-F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Tekstiruutu 24">
            <a:extLst>
              <a:ext uri="{FF2B5EF4-FFF2-40B4-BE49-F238E27FC236}">
                <a16:creationId xmlns:a16="http://schemas.microsoft.com/office/drawing/2014/main" id="{E24691CF-FD46-9020-6B79-50D7C255D5BB}"/>
              </a:ext>
            </a:extLst>
          </p:cNvPr>
          <p:cNvSpPr txBox="1"/>
          <p:nvPr/>
        </p:nvSpPr>
        <p:spPr>
          <a:xfrm>
            <a:off x="9124389" y="2192289"/>
            <a:ext cx="2890214" cy="39087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fi-FI" sz="1200"/>
              <a:t>Kaikkien </a:t>
            </a:r>
            <a:r>
              <a:rPr lang="fi-FI" sz="1200" err="1"/>
              <a:t>Fintrafficin</a:t>
            </a:r>
            <a:r>
              <a:rPr lang="fi-FI" sz="1200"/>
              <a:t> digitaalisten palvelujen vierailut yhteensä ja </a:t>
            </a:r>
            <a:r>
              <a:rPr lang="fi-FI" sz="1200" err="1"/>
              <a:t>Fintraffic</a:t>
            </a:r>
            <a:r>
              <a:rPr lang="fi-FI" sz="1200"/>
              <a:t> Mobiilin vierailut Q3/2025 verrattuna vuoden 2024 vastaavaan ajankohtaan. (Lähde: </a:t>
            </a:r>
            <a:r>
              <a:rPr lang="fi-FI" sz="1200" err="1"/>
              <a:t>Fintrafficin</a:t>
            </a:r>
            <a:r>
              <a:rPr lang="fi-FI" sz="1200"/>
              <a:t> </a:t>
            </a:r>
            <a:r>
              <a:rPr lang="fi-FI" sz="1200" err="1"/>
              <a:t>Matomo</a:t>
            </a:r>
            <a:r>
              <a:rPr lang="fi-FI" sz="1200"/>
              <a:t>-verkkoanalytiikka)</a:t>
            </a:r>
          </a:p>
          <a:p>
            <a:pPr algn="l"/>
            <a:endParaRPr lang="fi-FI" sz="1200"/>
          </a:p>
          <a:p>
            <a:pPr algn="l"/>
            <a:r>
              <a:rPr lang="fi-FI" sz="1200"/>
              <a:t>​</a:t>
            </a:r>
            <a:endParaRPr lang="fi-FI" sz="1200">
              <a:cs typeface="Arial"/>
            </a:endParaRPr>
          </a:p>
          <a:p>
            <a:pPr algn="l"/>
            <a:endParaRPr lang="fi-FI" sz="1200"/>
          </a:p>
          <a:p>
            <a:pPr algn="l"/>
            <a:endParaRPr lang="fi-FI" sz="1200"/>
          </a:p>
          <a:p>
            <a:pPr algn="l"/>
            <a:r>
              <a:rPr lang="fi-FI" sz="1200" err="1"/>
              <a:t>Digitrafficin</a:t>
            </a:r>
            <a:r>
              <a:rPr lang="fi-FI" sz="1200"/>
              <a:t> ja </a:t>
            </a:r>
            <a:r>
              <a:rPr lang="fi-FI" sz="1200" err="1"/>
              <a:t>Digitransitin</a:t>
            </a:r>
            <a:r>
              <a:rPr lang="fi-FI" sz="1200"/>
              <a:t> vierailut Q3/2025 verrattuna vuoden 2024 vastaavaan ajankohtaan. </a:t>
            </a:r>
            <a:endParaRPr lang="fi-FI" sz="1200">
              <a:cs typeface="Arial"/>
            </a:endParaRPr>
          </a:p>
          <a:p>
            <a:r>
              <a:rPr lang="fi-FI" sz="1200"/>
              <a:t>(Lähde </a:t>
            </a:r>
            <a:r>
              <a:rPr lang="fi-FI" sz="1200" err="1"/>
              <a:t>Digitraffic</a:t>
            </a:r>
            <a:r>
              <a:rPr lang="fi-FI" sz="1200"/>
              <a:t> ja </a:t>
            </a:r>
            <a:r>
              <a:rPr lang="fi-FI" sz="1200" err="1"/>
              <a:t>Digitransit</a:t>
            </a:r>
            <a:r>
              <a:rPr lang="fi-FI" sz="1200"/>
              <a:t> palvelujen analytiikka)</a:t>
            </a:r>
            <a:br>
              <a:rPr lang="fi-FI" sz="1200">
                <a:cs typeface="Arial"/>
              </a:rPr>
            </a:br>
            <a:br>
              <a:rPr lang="fi-FI" sz="1200"/>
            </a:br>
            <a:r>
              <a:rPr lang="fi-FI" sz="1200">
                <a:cs typeface="Arial"/>
              </a:rPr>
              <a:t>* </a:t>
            </a:r>
            <a:r>
              <a:rPr lang="fi-FI" sz="1100">
                <a:latin typeface="Aptos"/>
                <a:cs typeface="Arial"/>
              </a:rPr>
              <a:t>Kutsujen määrän lasku kertoo rajapintojen tehostuneesta toiminnasta: tiedot saadaan nyt nopeammin, tiiviimmin ja vähemmillä kutsuilla. Lisäksi osa tiedoista on siirtynyt muihin palveluihin.</a:t>
            </a:r>
            <a:endParaRPr lang="fi-FI" sz="1200">
              <a:cs typeface="Arial"/>
            </a:endParaRPr>
          </a:p>
        </p:txBody>
      </p:sp>
      <p:grpSp>
        <p:nvGrpSpPr>
          <p:cNvPr id="3" name="Kuva 33">
            <a:extLst>
              <a:ext uri="{FF2B5EF4-FFF2-40B4-BE49-F238E27FC236}">
                <a16:creationId xmlns:a16="http://schemas.microsoft.com/office/drawing/2014/main" id="{B405AD86-442A-4DF1-6A11-C4A5451AB431}"/>
              </a:ext>
            </a:extLst>
          </p:cNvPr>
          <p:cNvGrpSpPr/>
          <p:nvPr/>
        </p:nvGrpSpPr>
        <p:grpSpPr>
          <a:xfrm>
            <a:off x="9551749" y="260510"/>
            <a:ext cx="1671143" cy="1605424"/>
            <a:chOff x="9761816" y="3993604"/>
            <a:chExt cx="2260600" cy="2171700"/>
          </a:xfrm>
          <a:solidFill>
            <a:srgbClr val="505064"/>
          </a:solidFill>
        </p:grpSpPr>
        <p:sp>
          <p:nvSpPr>
            <p:cNvPr id="21" name="Vapaamuotoinen: Muoto 8">
              <a:extLst>
                <a:ext uri="{FF2B5EF4-FFF2-40B4-BE49-F238E27FC236}">
                  <a16:creationId xmlns:a16="http://schemas.microsoft.com/office/drawing/2014/main" id="{D5BD7692-F102-70A9-57B6-3BC46F6E520A}"/>
                </a:ext>
              </a:extLst>
            </p:cNvPr>
            <p:cNvSpPr/>
            <p:nvPr/>
          </p:nvSpPr>
          <p:spPr>
            <a:xfrm>
              <a:off x="11303963" y="4790777"/>
              <a:ext cx="194530" cy="30640"/>
            </a:xfrm>
            <a:custGeom>
              <a:avLst/>
              <a:gdLst>
                <a:gd name="connsiteX0" fmla="*/ 164321 w 194530"/>
                <a:gd name="connsiteY0" fmla="*/ 21339 h 30640"/>
                <a:gd name="connsiteX1" fmla="*/ 167740 w 194530"/>
                <a:gd name="connsiteY1" fmla="*/ 26176 h 30640"/>
                <a:gd name="connsiteX2" fmla="*/ 184932 w 194530"/>
                <a:gd name="connsiteY2" fmla="*/ 29400 h 30640"/>
                <a:gd name="connsiteX3" fmla="*/ 189966 w 194530"/>
                <a:gd name="connsiteY3" fmla="*/ 26176 h 30640"/>
                <a:gd name="connsiteX4" fmla="*/ 193291 w 194530"/>
                <a:gd name="connsiteY4" fmla="*/ 21339 h 30640"/>
                <a:gd name="connsiteX5" fmla="*/ 193291 w 194530"/>
                <a:gd name="connsiteY5" fmla="*/ 9390 h 30640"/>
                <a:gd name="connsiteX6" fmla="*/ 189966 w 194530"/>
                <a:gd name="connsiteY6" fmla="*/ 4554 h 30640"/>
                <a:gd name="connsiteX7" fmla="*/ 178758 w 194530"/>
                <a:gd name="connsiteY7" fmla="*/ 2 h 30640"/>
                <a:gd name="connsiteX8" fmla="*/ 172679 w 194530"/>
                <a:gd name="connsiteY8" fmla="*/ 1235 h 30640"/>
                <a:gd name="connsiteX9" fmla="*/ 167740 w 194530"/>
                <a:gd name="connsiteY9" fmla="*/ 4554 h 30640"/>
                <a:gd name="connsiteX10" fmla="*/ 164321 w 194530"/>
                <a:gd name="connsiteY10" fmla="*/ 9390 h 30640"/>
                <a:gd name="connsiteX11" fmla="*/ 164321 w 194530"/>
                <a:gd name="connsiteY11" fmla="*/ 21339 h 30640"/>
                <a:gd name="connsiteX12" fmla="*/ 109991 w 194530"/>
                <a:gd name="connsiteY12" fmla="*/ 21339 h 30640"/>
                <a:gd name="connsiteX13" fmla="*/ 118349 w 194530"/>
                <a:gd name="connsiteY13" fmla="*/ 29400 h 30640"/>
                <a:gd name="connsiteX14" fmla="*/ 130507 w 194530"/>
                <a:gd name="connsiteY14" fmla="*/ 29400 h 30640"/>
                <a:gd name="connsiteX15" fmla="*/ 135541 w 194530"/>
                <a:gd name="connsiteY15" fmla="*/ 26176 h 30640"/>
                <a:gd name="connsiteX16" fmla="*/ 138960 w 194530"/>
                <a:gd name="connsiteY16" fmla="*/ 21339 h 30640"/>
                <a:gd name="connsiteX17" fmla="*/ 138960 w 194530"/>
                <a:gd name="connsiteY17" fmla="*/ 9390 h 30640"/>
                <a:gd name="connsiteX18" fmla="*/ 130507 w 194530"/>
                <a:gd name="connsiteY18" fmla="*/ 1235 h 30640"/>
                <a:gd name="connsiteX19" fmla="*/ 118349 w 194530"/>
                <a:gd name="connsiteY19" fmla="*/ 1235 h 30640"/>
                <a:gd name="connsiteX20" fmla="*/ 113315 w 194530"/>
                <a:gd name="connsiteY20" fmla="*/ 4554 h 30640"/>
                <a:gd name="connsiteX21" fmla="*/ 109991 w 194530"/>
                <a:gd name="connsiteY21" fmla="*/ 9390 h 30640"/>
                <a:gd name="connsiteX22" fmla="*/ 109991 w 194530"/>
                <a:gd name="connsiteY22" fmla="*/ 21339 h 30640"/>
                <a:gd name="connsiteX23" fmla="*/ 55565 w 194530"/>
                <a:gd name="connsiteY23" fmla="*/ 21339 h 30640"/>
                <a:gd name="connsiteX24" fmla="*/ 58890 w 194530"/>
                <a:gd name="connsiteY24" fmla="*/ 26176 h 30640"/>
                <a:gd name="connsiteX25" fmla="*/ 63924 w 194530"/>
                <a:gd name="connsiteY25" fmla="*/ 29400 h 30640"/>
                <a:gd name="connsiteX26" fmla="*/ 70003 w 194530"/>
                <a:gd name="connsiteY26" fmla="*/ 30633 h 30640"/>
                <a:gd name="connsiteX27" fmla="*/ 76177 w 194530"/>
                <a:gd name="connsiteY27" fmla="*/ 29400 h 30640"/>
                <a:gd name="connsiteX28" fmla="*/ 81116 w 194530"/>
                <a:gd name="connsiteY28" fmla="*/ 26176 h 30640"/>
                <a:gd name="connsiteX29" fmla="*/ 84535 w 194530"/>
                <a:gd name="connsiteY29" fmla="*/ 21339 h 30640"/>
                <a:gd name="connsiteX30" fmla="*/ 84535 w 194530"/>
                <a:gd name="connsiteY30" fmla="*/ 9390 h 30640"/>
                <a:gd name="connsiteX31" fmla="*/ 81116 w 194530"/>
                <a:gd name="connsiteY31" fmla="*/ 4554 h 30640"/>
                <a:gd name="connsiteX32" fmla="*/ 76177 w 194530"/>
                <a:gd name="connsiteY32" fmla="*/ 1235 h 30640"/>
                <a:gd name="connsiteX33" fmla="*/ 70003 w 194530"/>
                <a:gd name="connsiteY33" fmla="*/ 2 h 30640"/>
                <a:gd name="connsiteX34" fmla="*/ 63924 w 194530"/>
                <a:gd name="connsiteY34" fmla="*/ 1235 h 30640"/>
                <a:gd name="connsiteX35" fmla="*/ 58890 w 194530"/>
                <a:gd name="connsiteY35" fmla="*/ 4554 h 30640"/>
                <a:gd name="connsiteX36" fmla="*/ 55565 w 194530"/>
                <a:gd name="connsiteY36" fmla="*/ 9390 h 30640"/>
                <a:gd name="connsiteX37" fmla="*/ 55565 w 194530"/>
                <a:gd name="connsiteY37" fmla="*/ 21339 h 30640"/>
                <a:gd name="connsiteX38" fmla="*/ 1140 w 194530"/>
                <a:gd name="connsiteY38" fmla="*/ 21339 h 30640"/>
                <a:gd name="connsiteX39" fmla="*/ 4559 w 194530"/>
                <a:gd name="connsiteY39" fmla="*/ 26176 h 30640"/>
                <a:gd name="connsiteX40" fmla="*/ 9498 w 194530"/>
                <a:gd name="connsiteY40" fmla="*/ 29400 h 30640"/>
                <a:gd name="connsiteX41" fmla="*/ 15672 w 194530"/>
                <a:gd name="connsiteY41" fmla="*/ 30633 h 30640"/>
                <a:gd name="connsiteX42" fmla="*/ 21751 w 194530"/>
                <a:gd name="connsiteY42" fmla="*/ 29400 h 30640"/>
                <a:gd name="connsiteX43" fmla="*/ 26785 w 194530"/>
                <a:gd name="connsiteY43" fmla="*/ 26176 h 30640"/>
                <a:gd name="connsiteX44" fmla="*/ 30110 w 194530"/>
                <a:gd name="connsiteY44" fmla="*/ 21339 h 30640"/>
                <a:gd name="connsiteX45" fmla="*/ 30110 w 194530"/>
                <a:gd name="connsiteY45" fmla="*/ 9390 h 30640"/>
                <a:gd name="connsiteX46" fmla="*/ 26785 w 194530"/>
                <a:gd name="connsiteY46" fmla="*/ 4554 h 30640"/>
                <a:gd name="connsiteX47" fmla="*/ 21751 w 194530"/>
                <a:gd name="connsiteY47" fmla="*/ 1235 h 30640"/>
                <a:gd name="connsiteX48" fmla="*/ 15672 w 194530"/>
                <a:gd name="connsiteY48" fmla="*/ 2 h 30640"/>
                <a:gd name="connsiteX49" fmla="*/ 9498 w 194530"/>
                <a:gd name="connsiteY49" fmla="*/ 1235 h 30640"/>
                <a:gd name="connsiteX50" fmla="*/ 4559 w 194530"/>
                <a:gd name="connsiteY50" fmla="*/ 4554 h 30640"/>
                <a:gd name="connsiteX51" fmla="*/ 1140 w 194530"/>
                <a:gd name="connsiteY51" fmla="*/ 9390 h 30640"/>
                <a:gd name="connsiteX52" fmla="*/ 1140 w 194530"/>
                <a:gd name="connsiteY52" fmla="*/ 21339 h 30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94530" h="30640">
                  <a:moveTo>
                    <a:pt x="164321" y="21339"/>
                  </a:moveTo>
                  <a:cubicBezTo>
                    <a:pt x="165176" y="23136"/>
                    <a:pt x="166334" y="24772"/>
                    <a:pt x="167740" y="26176"/>
                  </a:cubicBezTo>
                  <a:cubicBezTo>
                    <a:pt x="172309" y="30593"/>
                    <a:pt x="179072" y="31862"/>
                    <a:pt x="184932" y="29400"/>
                  </a:cubicBezTo>
                  <a:cubicBezTo>
                    <a:pt x="186794" y="28644"/>
                    <a:pt x="188504" y="27551"/>
                    <a:pt x="189966" y="26176"/>
                  </a:cubicBezTo>
                  <a:cubicBezTo>
                    <a:pt x="191382" y="24795"/>
                    <a:pt x="192512" y="23152"/>
                    <a:pt x="193291" y="21339"/>
                  </a:cubicBezTo>
                  <a:cubicBezTo>
                    <a:pt x="194943" y="17526"/>
                    <a:pt x="194943" y="13204"/>
                    <a:pt x="193291" y="9390"/>
                  </a:cubicBezTo>
                  <a:cubicBezTo>
                    <a:pt x="192559" y="7552"/>
                    <a:pt x="191420" y="5900"/>
                    <a:pt x="189966" y="4554"/>
                  </a:cubicBezTo>
                  <a:cubicBezTo>
                    <a:pt x="186965" y="1635"/>
                    <a:pt x="182947" y="2"/>
                    <a:pt x="178758" y="2"/>
                  </a:cubicBezTo>
                  <a:cubicBezTo>
                    <a:pt x="176669" y="-20"/>
                    <a:pt x="174598" y="400"/>
                    <a:pt x="172679" y="1235"/>
                  </a:cubicBezTo>
                  <a:cubicBezTo>
                    <a:pt x="170808" y="1968"/>
                    <a:pt x="169127" y="3101"/>
                    <a:pt x="167740" y="4554"/>
                  </a:cubicBezTo>
                  <a:cubicBezTo>
                    <a:pt x="166287" y="5921"/>
                    <a:pt x="165128" y="7566"/>
                    <a:pt x="164321" y="9390"/>
                  </a:cubicBezTo>
                  <a:cubicBezTo>
                    <a:pt x="162668" y="13204"/>
                    <a:pt x="162668" y="17526"/>
                    <a:pt x="164321" y="21339"/>
                  </a:cubicBezTo>
                  <a:moveTo>
                    <a:pt x="109991" y="21339"/>
                  </a:moveTo>
                  <a:cubicBezTo>
                    <a:pt x="111567" y="25045"/>
                    <a:pt x="114588" y="27952"/>
                    <a:pt x="118349" y="29400"/>
                  </a:cubicBezTo>
                  <a:cubicBezTo>
                    <a:pt x="122234" y="31045"/>
                    <a:pt x="126622" y="31045"/>
                    <a:pt x="130507" y="29400"/>
                  </a:cubicBezTo>
                  <a:cubicBezTo>
                    <a:pt x="132369" y="28644"/>
                    <a:pt x="134078" y="27551"/>
                    <a:pt x="135541" y="26176"/>
                  </a:cubicBezTo>
                  <a:cubicBezTo>
                    <a:pt x="136947" y="24772"/>
                    <a:pt x="138105" y="23136"/>
                    <a:pt x="138960" y="21339"/>
                  </a:cubicBezTo>
                  <a:cubicBezTo>
                    <a:pt x="140613" y="17526"/>
                    <a:pt x="140613" y="13204"/>
                    <a:pt x="138960" y="9390"/>
                  </a:cubicBezTo>
                  <a:cubicBezTo>
                    <a:pt x="137270" y="5708"/>
                    <a:pt x="134249" y="2796"/>
                    <a:pt x="130507" y="1235"/>
                  </a:cubicBezTo>
                  <a:cubicBezTo>
                    <a:pt x="126622" y="-410"/>
                    <a:pt x="122234" y="-410"/>
                    <a:pt x="118349" y="1235"/>
                  </a:cubicBezTo>
                  <a:cubicBezTo>
                    <a:pt x="116449" y="1967"/>
                    <a:pt x="114730" y="3099"/>
                    <a:pt x="113315" y="4554"/>
                  </a:cubicBezTo>
                  <a:cubicBezTo>
                    <a:pt x="111862" y="5900"/>
                    <a:pt x="110722" y="7552"/>
                    <a:pt x="109991" y="9390"/>
                  </a:cubicBezTo>
                  <a:cubicBezTo>
                    <a:pt x="108338" y="13204"/>
                    <a:pt x="108338" y="17526"/>
                    <a:pt x="109991" y="21339"/>
                  </a:cubicBezTo>
                  <a:moveTo>
                    <a:pt x="55565" y="21339"/>
                  </a:moveTo>
                  <a:cubicBezTo>
                    <a:pt x="56420" y="23114"/>
                    <a:pt x="57541" y="24746"/>
                    <a:pt x="58890" y="26176"/>
                  </a:cubicBezTo>
                  <a:cubicBezTo>
                    <a:pt x="60352" y="27551"/>
                    <a:pt x="62062" y="28644"/>
                    <a:pt x="63924" y="29400"/>
                  </a:cubicBezTo>
                  <a:cubicBezTo>
                    <a:pt x="65842" y="30243"/>
                    <a:pt x="67913" y="30663"/>
                    <a:pt x="70003" y="30633"/>
                  </a:cubicBezTo>
                  <a:cubicBezTo>
                    <a:pt x="72121" y="30665"/>
                    <a:pt x="74229" y="30245"/>
                    <a:pt x="76177" y="29400"/>
                  </a:cubicBezTo>
                  <a:cubicBezTo>
                    <a:pt x="78010" y="28644"/>
                    <a:pt x="79681" y="27550"/>
                    <a:pt x="81116" y="26176"/>
                  </a:cubicBezTo>
                  <a:cubicBezTo>
                    <a:pt x="82521" y="24772"/>
                    <a:pt x="83680" y="23136"/>
                    <a:pt x="84535" y="21339"/>
                  </a:cubicBezTo>
                  <a:cubicBezTo>
                    <a:pt x="86188" y="17526"/>
                    <a:pt x="86188" y="13204"/>
                    <a:pt x="84535" y="9390"/>
                  </a:cubicBezTo>
                  <a:cubicBezTo>
                    <a:pt x="83728" y="7566"/>
                    <a:pt x="82569" y="5921"/>
                    <a:pt x="81116" y="4554"/>
                  </a:cubicBezTo>
                  <a:cubicBezTo>
                    <a:pt x="79719" y="3121"/>
                    <a:pt x="78038" y="1991"/>
                    <a:pt x="76177" y="1235"/>
                  </a:cubicBezTo>
                  <a:cubicBezTo>
                    <a:pt x="74229" y="390"/>
                    <a:pt x="72121" y="-30"/>
                    <a:pt x="70003" y="2"/>
                  </a:cubicBezTo>
                  <a:cubicBezTo>
                    <a:pt x="67913" y="-29"/>
                    <a:pt x="65842" y="391"/>
                    <a:pt x="63924" y="1235"/>
                  </a:cubicBezTo>
                  <a:cubicBezTo>
                    <a:pt x="62034" y="1989"/>
                    <a:pt x="60324" y="3119"/>
                    <a:pt x="58890" y="4554"/>
                  </a:cubicBezTo>
                  <a:cubicBezTo>
                    <a:pt x="57493" y="5951"/>
                    <a:pt x="56372" y="7589"/>
                    <a:pt x="55565" y="9390"/>
                  </a:cubicBezTo>
                  <a:cubicBezTo>
                    <a:pt x="53912" y="13204"/>
                    <a:pt x="53912" y="17526"/>
                    <a:pt x="55565" y="21339"/>
                  </a:cubicBezTo>
                  <a:moveTo>
                    <a:pt x="1140" y="21339"/>
                  </a:moveTo>
                  <a:cubicBezTo>
                    <a:pt x="1995" y="23136"/>
                    <a:pt x="3153" y="24772"/>
                    <a:pt x="4559" y="26176"/>
                  </a:cubicBezTo>
                  <a:cubicBezTo>
                    <a:pt x="5993" y="27550"/>
                    <a:pt x="7665" y="28644"/>
                    <a:pt x="9498" y="29400"/>
                  </a:cubicBezTo>
                  <a:cubicBezTo>
                    <a:pt x="11445" y="30234"/>
                    <a:pt x="13554" y="30654"/>
                    <a:pt x="15672" y="30633"/>
                  </a:cubicBezTo>
                  <a:cubicBezTo>
                    <a:pt x="17762" y="30663"/>
                    <a:pt x="19842" y="30243"/>
                    <a:pt x="21751" y="29400"/>
                  </a:cubicBezTo>
                  <a:cubicBezTo>
                    <a:pt x="23613" y="28644"/>
                    <a:pt x="25322" y="27551"/>
                    <a:pt x="26785" y="26176"/>
                  </a:cubicBezTo>
                  <a:cubicBezTo>
                    <a:pt x="28200" y="24795"/>
                    <a:pt x="29331" y="23152"/>
                    <a:pt x="30110" y="21339"/>
                  </a:cubicBezTo>
                  <a:cubicBezTo>
                    <a:pt x="31762" y="17526"/>
                    <a:pt x="31762" y="13204"/>
                    <a:pt x="30110" y="9390"/>
                  </a:cubicBezTo>
                  <a:cubicBezTo>
                    <a:pt x="29378" y="7552"/>
                    <a:pt x="28238" y="5900"/>
                    <a:pt x="26785" y="4554"/>
                  </a:cubicBezTo>
                  <a:cubicBezTo>
                    <a:pt x="25351" y="3119"/>
                    <a:pt x="23641" y="1989"/>
                    <a:pt x="21751" y="1235"/>
                  </a:cubicBezTo>
                  <a:cubicBezTo>
                    <a:pt x="19842" y="391"/>
                    <a:pt x="17762" y="-29"/>
                    <a:pt x="15672" y="2"/>
                  </a:cubicBezTo>
                  <a:cubicBezTo>
                    <a:pt x="13554" y="-19"/>
                    <a:pt x="11445" y="401"/>
                    <a:pt x="9498" y="1235"/>
                  </a:cubicBezTo>
                  <a:cubicBezTo>
                    <a:pt x="7646" y="1991"/>
                    <a:pt x="5965" y="3121"/>
                    <a:pt x="4559" y="4554"/>
                  </a:cubicBezTo>
                  <a:cubicBezTo>
                    <a:pt x="3106" y="5921"/>
                    <a:pt x="1947" y="7566"/>
                    <a:pt x="1140" y="9390"/>
                  </a:cubicBezTo>
                  <a:cubicBezTo>
                    <a:pt x="-380" y="13228"/>
                    <a:pt x="-380" y="17501"/>
                    <a:pt x="1140" y="21339"/>
                  </a:cubicBezTo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22" name="Vapaamuotoinen: Muoto 9">
              <a:extLst>
                <a:ext uri="{FF2B5EF4-FFF2-40B4-BE49-F238E27FC236}">
                  <a16:creationId xmlns:a16="http://schemas.microsoft.com/office/drawing/2014/main" id="{06A92C08-96D5-B4F8-CF4A-27C935201E95}"/>
                </a:ext>
              </a:extLst>
            </p:cNvPr>
            <p:cNvSpPr/>
            <p:nvPr/>
          </p:nvSpPr>
          <p:spPr>
            <a:xfrm>
              <a:off x="10387848" y="5039113"/>
              <a:ext cx="177925" cy="102187"/>
            </a:xfrm>
            <a:custGeom>
              <a:avLst/>
              <a:gdLst>
                <a:gd name="connsiteX0" fmla="*/ 31251 w 177925"/>
                <a:gd name="connsiteY0" fmla="*/ 85860 h 102187"/>
                <a:gd name="connsiteX1" fmla="*/ 30396 w 177925"/>
                <a:gd name="connsiteY1" fmla="*/ 91645 h 102187"/>
                <a:gd name="connsiteX2" fmla="*/ 27356 w 177925"/>
                <a:gd name="connsiteY2" fmla="*/ 96766 h 102187"/>
                <a:gd name="connsiteX3" fmla="*/ 22417 w 177925"/>
                <a:gd name="connsiteY3" fmla="*/ 100560 h 102187"/>
                <a:gd name="connsiteX4" fmla="*/ 16338 w 177925"/>
                <a:gd name="connsiteY4" fmla="*/ 102172 h 102187"/>
                <a:gd name="connsiteX5" fmla="*/ 10449 w 177925"/>
                <a:gd name="connsiteY5" fmla="*/ 101413 h 102187"/>
                <a:gd name="connsiteX6" fmla="*/ 5225 w 177925"/>
                <a:gd name="connsiteY6" fmla="*/ 98473 h 102187"/>
                <a:gd name="connsiteX7" fmla="*/ 1521 w 177925"/>
                <a:gd name="connsiteY7" fmla="*/ 93732 h 102187"/>
                <a:gd name="connsiteX8" fmla="*/ 1 w 177925"/>
                <a:gd name="connsiteY8" fmla="*/ 87852 h 102187"/>
                <a:gd name="connsiteX9" fmla="*/ 951 w 177925"/>
                <a:gd name="connsiteY9" fmla="*/ 81972 h 102187"/>
                <a:gd name="connsiteX10" fmla="*/ 3991 w 177925"/>
                <a:gd name="connsiteY10" fmla="*/ 76756 h 102187"/>
                <a:gd name="connsiteX11" fmla="*/ 8930 w 177925"/>
                <a:gd name="connsiteY11" fmla="*/ 73058 h 102187"/>
                <a:gd name="connsiteX12" fmla="*/ 15009 w 177925"/>
                <a:gd name="connsiteY12" fmla="*/ 71446 h 102187"/>
                <a:gd name="connsiteX13" fmla="*/ 20898 w 177925"/>
                <a:gd name="connsiteY13" fmla="*/ 72204 h 102187"/>
                <a:gd name="connsiteX14" fmla="*/ 26122 w 177925"/>
                <a:gd name="connsiteY14" fmla="*/ 75144 h 102187"/>
                <a:gd name="connsiteX15" fmla="*/ 29826 w 177925"/>
                <a:gd name="connsiteY15" fmla="*/ 79981 h 102187"/>
                <a:gd name="connsiteX16" fmla="*/ 31251 w 177925"/>
                <a:gd name="connsiteY16" fmla="*/ 85860 h 102187"/>
                <a:gd name="connsiteX17" fmla="*/ 80167 w 177925"/>
                <a:gd name="connsiteY17" fmla="*/ 62057 h 102187"/>
                <a:gd name="connsiteX18" fmla="*/ 79312 w 177925"/>
                <a:gd name="connsiteY18" fmla="*/ 67842 h 102187"/>
                <a:gd name="connsiteX19" fmla="*/ 76178 w 177925"/>
                <a:gd name="connsiteY19" fmla="*/ 72963 h 102187"/>
                <a:gd name="connsiteX20" fmla="*/ 71239 w 177925"/>
                <a:gd name="connsiteY20" fmla="*/ 76756 h 102187"/>
                <a:gd name="connsiteX21" fmla="*/ 65255 w 177925"/>
                <a:gd name="connsiteY21" fmla="*/ 78369 h 102187"/>
                <a:gd name="connsiteX22" fmla="*/ 59366 w 177925"/>
                <a:gd name="connsiteY22" fmla="*/ 77610 h 102187"/>
                <a:gd name="connsiteX23" fmla="*/ 54142 w 177925"/>
                <a:gd name="connsiteY23" fmla="*/ 74765 h 102187"/>
                <a:gd name="connsiteX24" fmla="*/ 50437 w 177925"/>
                <a:gd name="connsiteY24" fmla="*/ 69928 h 102187"/>
                <a:gd name="connsiteX25" fmla="*/ 48918 w 177925"/>
                <a:gd name="connsiteY25" fmla="*/ 64049 h 102187"/>
                <a:gd name="connsiteX26" fmla="*/ 49773 w 177925"/>
                <a:gd name="connsiteY26" fmla="*/ 58169 h 102187"/>
                <a:gd name="connsiteX27" fmla="*/ 52812 w 177925"/>
                <a:gd name="connsiteY27" fmla="*/ 53048 h 102187"/>
                <a:gd name="connsiteX28" fmla="*/ 57846 w 177925"/>
                <a:gd name="connsiteY28" fmla="*/ 49254 h 102187"/>
                <a:gd name="connsiteX29" fmla="*/ 63830 w 177925"/>
                <a:gd name="connsiteY29" fmla="*/ 47642 h 102187"/>
                <a:gd name="connsiteX30" fmla="*/ 69814 w 177925"/>
                <a:gd name="connsiteY30" fmla="*/ 48401 h 102187"/>
                <a:gd name="connsiteX31" fmla="*/ 74943 w 177925"/>
                <a:gd name="connsiteY31" fmla="*/ 51341 h 102187"/>
                <a:gd name="connsiteX32" fmla="*/ 78647 w 177925"/>
                <a:gd name="connsiteY32" fmla="*/ 56177 h 102187"/>
                <a:gd name="connsiteX33" fmla="*/ 80167 w 177925"/>
                <a:gd name="connsiteY33" fmla="*/ 62057 h 102187"/>
                <a:gd name="connsiteX34" fmla="*/ 129083 w 177925"/>
                <a:gd name="connsiteY34" fmla="*/ 38254 h 102187"/>
                <a:gd name="connsiteX35" fmla="*/ 128134 w 177925"/>
                <a:gd name="connsiteY35" fmla="*/ 44039 h 102187"/>
                <a:gd name="connsiteX36" fmla="*/ 120155 w 177925"/>
                <a:gd name="connsiteY36" fmla="*/ 52953 h 102187"/>
                <a:gd name="connsiteX37" fmla="*/ 114076 w 177925"/>
                <a:gd name="connsiteY37" fmla="*/ 54565 h 102187"/>
                <a:gd name="connsiteX38" fmla="*/ 108187 w 177925"/>
                <a:gd name="connsiteY38" fmla="*/ 53806 h 102187"/>
                <a:gd name="connsiteX39" fmla="*/ 103058 w 177925"/>
                <a:gd name="connsiteY39" fmla="*/ 50867 h 102187"/>
                <a:gd name="connsiteX40" fmla="*/ 99259 w 177925"/>
                <a:gd name="connsiteY40" fmla="*/ 46125 h 102187"/>
                <a:gd name="connsiteX41" fmla="*/ 97834 w 177925"/>
                <a:gd name="connsiteY41" fmla="*/ 40245 h 102187"/>
                <a:gd name="connsiteX42" fmla="*/ 98689 w 177925"/>
                <a:gd name="connsiteY42" fmla="*/ 34366 h 102187"/>
                <a:gd name="connsiteX43" fmla="*/ 101728 w 177925"/>
                <a:gd name="connsiteY43" fmla="*/ 29150 h 102187"/>
                <a:gd name="connsiteX44" fmla="*/ 106762 w 177925"/>
                <a:gd name="connsiteY44" fmla="*/ 25451 h 102187"/>
                <a:gd name="connsiteX45" fmla="*/ 112746 w 177925"/>
                <a:gd name="connsiteY45" fmla="*/ 23839 h 102187"/>
                <a:gd name="connsiteX46" fmla="*/ 118635 w 177925"/>
                <a:gd name="connsiteY46" fmla="*/ 24598 h 102187"/>
                <a:gd name="connsiteX47" fmla="*/ 123859 w 177925"/>
                <a:gd name="connsiteY47" fmla="*/ 27537 h 102187"/>
                <a:gd name="connsiteX48" fmla="*/ 127564 w 177925"/>
                <a:gd name="connsiteY48" fmla="*/ 32374 h 102187"/>
                <a:gd name="connsiteX49" fmla="*/ 129083 w 177925"/>
                <a:gd name="connsiteY49" fmla="*/ 38254 h 102187"/>
                <a:gd name="connsiteX50" fmla="*/ 177905 w 177925"/>
                <a:gd name="connsiteY50" fmla="*/ 14450 h 102187"/>
                <a:gd name="connsiteX51" fmla="*/ 177050 w 177925"/>
                <a:gd name="connsiteY51" fmla="*/ 20235 h 102187"/>
                <a:gd name="connsiteX52" fmla="*/ 174011 w 177925"/>
                <a:gd name="connsiteY52" fmla="*/ 25356 h 102187"/>
                <a:gd name="connsiteX53" fmla="*/ 169071 w 177925"/>
                <a:gd name="connsiteY53" fmla="*/ 29150 h 102187"/>
                <a:gd name="connsiteX54" fmla="*/ 162992 w 177925"/>
                <a:gd name="connsiteY54" fmla="*/ 30762 h 102187"/>
                <a:gd name="connsiteX55" fmla="*/ 157103 w 177925"/>
                <a:gd name="connsiteY55" fmla="*/ 30003 h 102187"/>
                <a:gd name="connsiteX56" fmla="*/ 151879 w 177925"/>
                <a:gd name="connsiteY56" fmla="*/ 27063 h 102187"/>
                <a:gd name="connsiteX57" fmla="*/ 148175 w 177925"/>
                <a:gd name="connsiteY57" fmla="*/ 22322 h 102187"/>
                <a:gd name="connsiteX58" fmla="*/ 146655 w 177925"/>
                <a:gd name="connsiteY58" fmla="*/ 16442 h 102187"/>
                <a:gd name="connsiteX59" fmla="*/ 150645 w 177925"/>
                <a:gd name="connsiteY59" fmla="*/ 5346 h 102187"/>
                <a:gd name="connsiteX60" fmla="*/ 155584 w 177925"/>
                <a:gd name="connsiteY60" fmla="*/ 1648 h 102187"/>
                <a:gd name="connsiteX61" fmla="*/ 161663 w 177925"/>
                <a:gd name="connsiteY61" fmla="*/ 36 h 102187"/>
                <a:gd name="connsiteX62" fmla="*/ 172681 w 177925"/>
                <a:gd name="connsiteY62" fmla="*/ 3734 h 102187"/>
                <a:gd name="connsiteX63" fmla="*/ 176480 w 177925"/>
                <a:gd name="connsiteY63" fmla="*/ 8571 h 102187"/>
                <a:gd name="connsiteX64" fmla="*/ 177905 w 177925"/>
                <a:gd name="connsiteY64" fmla="*/ 14450 h 102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77925" h="102187">
                  <a:moveTo>
                    <a:pt x="31251" y="85860"/>
                  </a:moveTo>
                  <a:cubicBezTo>
                    <a:pt x="31354" y="87824"/>
                    <a:pt x="31064" y="89796"/>
                    <a:pt x="30396" y="91645"/>
                  </a:cubicBezTo>
                  <a:cubicBezTo>
                    <a:pt x="29722" y="93532"/>
                    <a:pt x="28690" y="95268"/>
                    <a:pt x="27356" y="96766"/>
                  </a:cubicBezTo>
                  <a:cubicBezTo>
                    <a:pt x="25994" y="98359"/>
                    <a:pt x="24311" y="99659"/>
                    <a:pt x="22417" y="100560"/>
                  </a:cubicBezTo>
                  <a:cubicBezTo>
                    <a:pt x="20505" y="101461"/>
                    <a:pt x="18446" y="102011"/>
                    <a:pt x="16338" y="102172"/>
                  </a:cubicBezTo>
                  <a:cubicBezTo>
                    <a:pt x="14347" y="102257"/>
                    <a:pt x="12354" y="102001"/>
                    <a:pt x="10449" y="101413"/>
                  </a:cubicBezTo>
                  <a:cubicBezTo>
                    <a:pt x="8546" y="100749"/>
                    <a:pt x="6776" y="99754"/>
                    <a:pt x="5225" y="98473"/>
                  </a:cubicBezTo>
                  <a:cubicBezTo>
                    <a:pt x="3667" y="97174"/>
                    <a:pt x="2403" y="95562"/>
                    <a:pt x="1521" y="93732"/>
                  </a:cubicBezTo>
                  <a:cubicBezTo>
                    <a:pt x="607" y="91901"/>
                    <a:pt x="90" y="89900"/>
                    <a:pt x="1" y="87852"/>
                  </a:cubicBezTo>
                  <a:cubicBezTo>
                    <a:pt x="-23" y="85851"/>
                    <a:pt x="298" y="83859"/>
                    <a:pt x="951" y="81972"/>
                  </a:cubicBezTo>
                  <a:cubicBezTo>
                    <a:pt x="1646" y="80066"/>
                    <a:pt x="2675" y="78302"/>
                    <a:pt x="3991" y="76756"/>
                  </a:cubicBezTo>
                  <a:cubicBezTo>
                    <a:pt x="5382" y="75220"/>
                    <a:pt x="7059" y="73959"/>
                    <a:pt x="8930" y="73058"/>
                  </a:cubicBezTo>
                  <a:cubicBezTo>
                    <a:pt x="10826" y="72119"/>
                    <a:pt x="12894" y="71569"/>
                    <a:pt x="15009" y="71446"/>
                  </a:cubicBezTo>
                  <a:cubicBezTo>
                    <a:pt x="17002" y="71313"/>
                    <a:pt x="19002" y="71578"/>
                    <a:pt x="20898" y="72204"/>
                  </a:cubicBezTo>
                  <a:cubicBezTo>
                    <a:pt x="22801" y="72868"/>
                    <a:pt x="24571" y="73864"/>
                    <a:pt x="26122" y="75144"/>
                  </a:cubicBezTo>
                  <a:cubicBezTo>
                    <a:pt x="27661" y="76500"/>
                    <a:pt x="28920" y="78141"/>
                    <a:pt x="29826" y="79981"/>
                  </a:cubicBezTo>
                  <a:cubicBezTo>
                    <a:pt x="30732" y="81811"/>
                    <a:pt x="31218" y="83821"/>
                    <a:pt x="31251" y="85860"/>
                  </a:cubicBezTo>
                  <a:moveTo>
                    <a:pt x="80167" y="62057"/>
                  </a:moveTo>
                  <a:cubicBezTo>
                    <a:pt x="80271" y="64020"/>
                    <a:pt x="79980" y="65993"/>
                    <a:pt x="79312" y="67842"/>
                  </a:cubicBezTo>
                  <a:cubicBezTo>
                    <a:pt x="78642" y="69748"/>
                    <a:pt x="77573" y="71493"/>
                    <a:pt x="76178" y="72963"/>
                  </a:cubicBezTo>
                  <a:cubicBezTo>
                    <a:pt x="74810" y="74556"/>
                    <a:pt x="73128" y="75846"/>
                    <a:pt x="71239" y="76756"/>
                  </a:cubicBezTo>
                  <a:cubicBezTo>
                    <a:pt x="69364" y="77667"/>
                    <a:pt x="67333" y="78217"/>
                    <a:pt x="65255" y="78369"/>
                  </a:cubicBezTo>
                  <a:cubicBezTo>
                    <a:pt x="63262" y="78463"/>
                    <a:pt x="61269" y="78207"/>
                    <a:pt x="59366" y="77610"/>
                  </a:cubicBezTo>
                  <a:cubicBezTo>
                    <a:pt x="57465" y="76993"/>
                    <a:pt x="55694" y="76026"/>
                    <a:pt x="54142" y="74765"/>
                  </a:cubicBezTo>
                  <a:cubicBezTo>
                    <a:pt x="52574" y="73437"/>
                    <a:pt x="51310" y="71787"/>
                    <a:pt x="50437" y="69928"/>
                  </a:cubicBezTo>
                  <a:cubicBezTo>
                    <a:pt x="49524" y="68098"/>
                    <a:pt x="49006" y="66097"/>
                    <a:pt x="48918" y="64049"/>
                  </a:cubicBezTo>
                  <a:cubicBezTo>
                    <a:pt x="48807" y="62048"/>
                    <a:pt x="49097" y="60056"/>
                    <a:pt x="49773" y="58169"/>
                  </a:cubicBezTo>
                  <a:cubicBezTo>
                    <a:pt x="50484" y="56301"/>
                    <a:pt x="51513" y="54565"/>
                    <a:pt x="52812" y="53048"/>
                  </a:cubicBezTo>
                  <a:cubicBezTo>
                    <a:pt x="54208" y="51445"/>
                    <a:pt x="55923" y="50155"/>
                    <a:pt x="57846" y="49254"/>
                  </a:cubicBezTo>
                  <a:cubicBezTo>
                    <a:pt x="59705" y="48306"/>
                    <a:pt x="61744" y="47756"/>
                    <a:pt x="63830" y="47642"/>
                  </a:cubicBezTo>
                  <a:cubicBezTo>
                    <a:pt x="65853" y="47557"/>
                    <a:pt x="67876" y="47813"/>
                    <a:pt x="69814" y="48401"/>
                  </a:cubicBezTo>
                  <a:cubicBezTo>
                    <a:pt x="71688" y="49065"/>
                    <a:pt x="73426" y="50061"/>
                    <a:pt x="74943" y="51341"/>
                  </a:cubicBezTo>
                  <a:cubicBezTo>
                    <a:pt x="76483" y="52697"/>
                    <a:pt x="77741" y="54338"/>
                    <a:pt x="78647" y="56177"/>
                  </a:cubicBezTo>
                  <a:cubicBezTo>
                    <a:pt x="79572" y="58008"/>
                    <a:pt x="80090" y="60009"/>
                    <a:pt x="80167" y="62057"/>
                  </a:cubicBezTo>
                  <a:moveTo>
                    <a:pt x="129083" y="38254"/>
                  </a:moveTo>
                  <a:cubicBezTo>
                    <a:pt x="129109" y="40226"/>
                    <a:pt x="128788" y="42180"/>
                    <a:pt x="128134" y="44039"/>
                  </a:cubicBezTo>
                  <a:cubicBezTo>
                    <a:pt x="126716" y="47917"/>
                    <a:pt x="123860" y="51113"/>
                    <a:pt x="120155" y="52953"/>
                  </a:cubicBezTo>
                  <a:cubicBezTo>
                    <a:pt x="118259" y="53892"/>
                    <a:pt x="116190" y="54442"/>
                    <a:pt x="114076" y="54565"/>
                  </a:cubicBezTo>
                  <a:cubicBezTo>
                    <a:pt x="112084" y="54651"/>
                    <a:pt x="110093" y="54385"/>
                    <a:pt x="108187" y="53806"/>
                  </a:cubicBezTo>
                  <a:cubicBezTo>
                    <a:pt x="106304" y="53171"/>
                    <a:pt x="104562" y="52166"/>
                    <a:pt x="103058" y="50867"/>
                  </a:cubicBezTo>
                  <a:cubicBezTo>
                    <a:pt x="101464" y="49577"/>
                    <a:pt x="100169" y="47965"/>
                    <a:pt x="99259" y="46125"/>
                  </a:cubicBezTo>
                  <a:cubicBezTo>
                    <a:pt x="98375" y="44285"/>
                    <a:pt x="97890" y="42284"/>
                    <a:pt x="97834" y="40245"/>
                  </a:cubicBezTo>
                  <a:cubicBezTo>
                    <a:pt x="97730" y="38244"/>
                    <a:pt x="98021" y="36253"/>
                    <a:pt x="98689" y="34366"/>
                  </a:cubicBezTo>
                  <a:cubicBezTo>
                    <a:pt x="99384" y="32459"/>
                    <a:pt x="100413" y="30695"/>
                    <a:pt x="101728" y="29150"/>
                  </a:cubicBezTo>
                  <a:cubicBezTo>
                    <a:pt x="103155" y="27604"/>
                    <a:pt x="104864" y="26352"/>
                    <a:pt x="106762" y="25451"/>
                  </a:cubicBezTo>
                  <a:cubicBezTo>
                    <a:pt x="108621" y="24503"/>
                    <a:pt x="110661" y="23953"/>
                    <a:pt x="112746" y="23839"/>
                  </a:cubicBezTo>
                  <a:cubicBezTo>
                    <a:pt x="114738" y="23754"/>
                    <a:pt x="116731" y="24010"/>
                    <a:pt x="118635" y="24598"/>
                  </a:cubicBezTo>
                  <a:cubicBezTo>
                    <a:pt x="120539" y="25261"/>
                    <a:pt x="122308" y="26257"/>
                    <a:pt x="123859" y="27537"/>
                  </a:cubicBezTo>
                  <a:cubicBezTo>
                    <a:pt x="125399" y="28894"/>
                    <a:pt x="126658" y="30534"/>
                    <a:pt x="127564" y="32374"/>
                  </a:cubicBezTo>
                  <a:cubicBezTo>
                    <a:pt x="128488" y="34204"/>
                    <a:pt x="129006" y="36205"/>
                    <a:pt x="129083" y="38254"/>
                  </a:cubicBezTo>
                  <a:moveTo>
                    <a:pt x="177905" y="14450"/>
                  </a:moveTo>
                  <a:cubicBezTo>
                    <a:pt x="178008" y="16413"/>
                    <a:pt x="177718" y="18386"/>
                    <a:pt x="177050" y="20235"/>
                  </a:cubicBezTo>
                  <a:cubicBezTo>
                    <a:pt x="176377" y="22122"/>
                    <a:pt x="175344" y="23858"/>
                    <a:pt x="174011" y="25356"/>
                  </a:cubicBezTo>
                  <a:cubicBezTo>
                    <a:pt x="172629" y="26931"/>
                    <a:pt x="170951" y="28220"/>
                    <a:pt x="169071" y="29150"/>
                  </a:cubicBezTo>
                  <a:cubicBezTo>
                    <a:pt x="167159" y="30051"/>
                    <a:pt x="165100" y="30601"/>
                    <a:pt x="162992" y="30762"/>
                  </a:cubicBezTo>
                  <a:cubicBezTo>
                    <a:pt x="161001" y="30847"/>
                    <a:pt x="159008" y="30591"/>
                    <a:pt x="157103" y="30003"/>
                  </a:cubicBezTo>
                  <a:cubicBezTo>
                    <a:pt x="155200" y="29339"/>
                    <a:pt x="153431" y="28344"/>
                    <a:pt x="151879" y="27063"/>
                  </a:cubicBezTo>
                  <a:cubicBezTo>
                    <a:pt x="150321" y="25764"/>
                    <a:pt x="149057" y="24152"/>
                    <a:pt x="148175" y="22322"/>
                  </a:cubicBezTo>
                  <a:cubicBezTo>
                    <a:pt x="147261" y="20491"/>
                    <a:pt x="146744" y="18490"/>
                    <a:pt x="146655" y="16442"/>
                  </a:cubicBezTo>
                  <a:cubicBezTo>
                    <a:pt x="146562" y="12374"/>
                    <a:pt x="147984" y="8419"/>
                    <a:pt x="150645" y="5346"/>
                  </a:cubicBezTo>
                  <a:cubicBezTo>
                    <a:pt x="152016" y="3781"/>
                    <a:pt x="153698" y="2530"/>
                    <a:pt x="155584" y="1648"/>
                  </a:cubicBezTo>
                  <a:cubicBezTo>
                    <a:pt x="157480" y="709"/>
                    <a:pt x="159548" y="159"/>
                    <a:pt x="161663" y="36"/>
                  </a:cubicBezTo>
                  <a:cubicBezTo>
                    <a:pt x="165681" y="-239"/>
                    <a:pt x="169644" y="1088"/>
                    <a:pt x="172681" y="3734"/>
                  </a:cubicBezTo>
                  <a:cubicBezTo>
                    <a:pt x="174276" y="5062"/>
                    <a:pt x="175572" y="6712"/>
                    <a:pt x="176480" y="8571"/>
                  </a:cubicBezTo>
                  <a:cubicBezTo>
                    <a:pt x="177386" y="10401"/>
                    <a:pt x="177872" y="12411"/>
                    <a:pt x="177905" y="14450"/>
                  </a:cubicBezTo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26" name="Vapaamuotoinen: Muoto 10">
              <a:extLst>
                <a:ext uri="{FF2B5EF4-FFF2-40B4-BE49-F238E27FC236}">
                  <a16:creationId xmlns:a16="http://schemas.microsoft.com/office/drawing/2014/main" id="{DA4C4F5C-75C7-88EA-F079-247418ADA135}"/>
                </a:ext>
              </a:extLst>
            </p:cNvPr>
            <p:cNvSpPr/>
            <p:nvPr/>
          </p:nvSpPr>
          <p:spPr>
            <a:xfrm>
              <a:off x="11329036" y="5039116"/>
              <a:ext cx="178115" cy="102197"/>
            </a:xfrm>
            <a:custGeom>
              <a:avLst/>
              <a:gdLst>
                <a:gd name="connsiteX0" fmla="*/ 146846 w 178115"/>
                <a:gd name="connsiteY0" fmla="*/ 85858 h 102197"/>
                <a:gd name="connsiteX1" fmla="*/ 147796 w 178115"/>
                <a:gd name="connsiteY1" fmla="*/ 91643 h 102197"/>
                <a:gd name="connsiteX2" fmla="*/ 155774 w 178115"/>
                <a:gd name="connsiteY2" fmla="*/ 100557 h 102197"/>
                <a:gd name="connsiteX3" fmla="*/ 167742 w 178115"/>
                <a:gd name="connsiteY3" fmla="*/ 101411 h 102197"/>
                <a:gd name="connsiteX4" fmla="*/ 172871 w 178115"/>
                <a:gd name="connsiteY4" fmla="*/ 98471 h 102197"/>
                <a:gd name="connsiteX5" fmla="*/ 176671 w 178115"/>
                <a:gd name="connsiteY5" fmla="*/ 93729 h 102197"/>
                <a:gd name="connsiteX6" fmla="*/ 178095 w 178115"/>
                <a:gd name="connsiteY6" fmla="*/ 87850 h 102197"/>
                <a:gd name="connsiteX7" fmla="*/ 177240 w 178115"/>
                <a:gd name="connsiteY7" fmla="*/ 81970 h 102197"/>
                <a:gd name="connsiteX8" fmla="*/ 174201 w 178115"/>
                <a:gd name="connsiteY8" fmla="*/ 76754 h 102197"/>
                <a:gd name="connsiteX9" fmla="*/ 169167 w 178115"/>
                <a:gd name="connsiteY9" fmla="*/ 73056 h 102197"/>
                <a:gd name="connsiteX10" fmla="*/ 163183 w 178115"/>
                <a:gd name="connsiteY10" fmla="*/ 71443 h 102197"/>
                <a:gd name="connsiteX11" fmla="*/ 157294 w 178115"/>
                <a:gd name="connsiteY11" fmla="*/ 72202 h 102197"/>
                <a:gd name="connsiteX12" fmla="*/ 152070 w 178115"/>
                <a:gd name="connsiteY12" fmla="*/ 75142 h 102197"/>
                <a:gd name="connsiteX13" fmla="*/ 148365 w 178115"/>
                <a:gd name="connsiteY13" fmla="*/ 79978 h 102197"/>
                <a:gd name="connsiteX14" fmla="*/ 146846 w 178115"/>
                <a:gd name="connsiteY14" fmla="*/ 85858 h 102197"/>
                <a:gd name="connsiteX15" fmla="*/ 98024 w 178115"/>
                <a:gd name="connsiteY15" fmla="*/ 62055 h 102197"/>
                <a:gd name="connsiteX16" fmla="*/ 98879 w 178115"/>
                <a:gd name="connsiteY16" fmla="*/ 67840 h 102197"/>
                <a:gd name="connsiteX17" fmla="*/ 101919 w 178115"/>
                <a:gd name="connsiteY17" fmla="*/ 72961 h 102197"/>
                <a:gd name="connsiteX18" fmla="*/ 112937 w 178115"/>
                <a:gd name="connsiteY18" fmla="*/ 78366 h 102197"/>
                <a:gd name="connsiteX19" fmla="*/ 118826 w 178115"/>
                <a:gd name="connsiteY19" fmla="*/ 77608 h 102197"/>
                <a:gd name="connsiteX20" fmla="*/ 124050 w 178115"/>
                <a:gd name="connsiteY20" fmla="*/ 74763 h 102197"/>
                <a:gd name="connsiteX21" fmla="*/ 127754 w 178115"/>
                <a:gd name="connsiteY21" fmla="*/ 69926 h 102197"/>
                <a:gd name="connsiteX22" fmla="*/ 129274 w 178115"/>
                <a:gd name="connsiteY22" fmla="*/ 64046 h 102197"/>
                <a:gd name="connsiteX23" fmla="*/ 128324 w 178115"/>
                <a:gd name="connsiteY23" fmla="*/ 58167 h 102197"/>
                <a:gd name="connsiteX24" fmla="*/ 125285 w 178115"/>
                <a:gd name="connsiteY24" fmla="*/ 53046 h 102197"/>
                <a:gd name="connsiteX25" fmla="*/ 120345 w 178115"/>
                <a:gd name="connsiteY25" fmla="*/ 49252 h 102197"/>
                <a:gd name="connsiteX26" fmla="*/ 114267 w 178115"/>
                <a:gd name="connsiteY26" fmla="*/ 47640 h 102197"/>
                <a:gd name="connsiteX27" fmla="*/ 108378 w 178115"/>
                <a:gd name="connsiteY27" fmla="*/ 48399 h 102197"/>
                <a:gd name="connsiteX28" fmla="*/ 103248 w 178115"/>
                <a:gd name="connsiteY28" fmla="*/ 51339 h 102197"/>
                <a:gd name="connsiteX29" fmla="*/ 99449 w 178115"/>
                <a:gd name="connsiteY29" fmla="*/ 56175 h 102197"/>
                <a:gd name="connsiteX30" fmla="*/ 98024 w 178115"/>
                <a:gd name="connsiteY30" fmla="*/ 62055 h 102197"/>
                <a:gd name="connsiteX31" fmla="*/ 49108 w 178115"/>
                <a:gd name="connsiteY31" fmla="*/ 38251 h 102197"/>
                <a:gd name="connsiteX32" fmla="*/ 49963 w 178115"/>
                <a:gd name="connsiteY32" fmla="*/ 44036 h 102197"/>
                <a:gd name="connsiteX33" fmla="*/ 53002 w 178115"/>
                <a:gd name="connsiteY33" fmla="*/ 49157 h 102197"/>
                <a:gd name="connsiteX34" fmla="*/ 58036 w 178115"/>
                <a:gd name="connsiteY34" fmla="*/ 52951 h 102197"/>
                <a:gd name="connsiteX35" fmla="*/ 64020 w 178115"/>
                <a:gd name="connsiteY35" fmla="*/ 54563 h 102197"/>
                <a:gd name="connsiteX36" fmla="*/ 70004 w 178115"/>
                <a:gd name="connsiteY36" fmla="*/ 53804 h 102197"/>
                <a:gd name="connsiteX37" fmla="*/ 75133 w 178115"/>
                <a:gd name="connsiteY37" fmla="*/ 50864 h 102197"/>
                <a:gd name="connsiteX38" fmla="*/ 78838 w 178115"/>
                <a:gd name="connsiteY38" fmla="*/ 46123 h 102197"/>
                <a:gd name="connsiteX39" fmla="*/ 80358 w 178115"/>
                <a:gd name="connsiteY39" fmla="*/ 40243 h 102197"/>
                <a:gd name="connsiteX40" fmla="*/ 79503 w 178115"/>
                <a:gd name="connsiteY40" fmla="*/ 34363 h 102197"/>
                <a:gd name="connsiteX41" fmla="*/ 76368 w 178115"/>
                <a:gd name="connsiteY41" fmla="*/ 29147 h 102197"/>
                <a:gd name="connsiteX42" fmla="*/ 71429 w 178115"/>
                <a:gd name="connsiteY42" fmla="*/ 25449 h 102197"/>
                <a:gd name="connsiteX43" fmla="*/ 65445 w 178115"/>
                <a:gd name="connsiteY43" fmla="*/ 23837 h 102197"/>
                <a:gd name="connsiteX44" fmla="*/ 59461 w 178115"/>
                <a:gd name="connsiteY44" fmla="*/ 24595 h 102197"/>
                <a:gd name="connsiteX45" fmla="*/ 54332 w 178115"/>
                <a:gd name="connsiteY45" fmla="*/ 27535 h 102197"/>
                <a:gd name="connsiteX46" fmla="*/ 49108 w 178115"/>
                <a:gd name="connsiteY46" fmla="*/ 38251 h 102197"/>
                <a:gd name="connsiteX47" fmla="*/ 2 w 178115"/>
                <a:gd name="connsiteY47" fmla="*/ 14448 h 102197"/>
                <a:gd name="connsiteX48" fmla="*/ 952 w 178115"/>
                <a:gd name="connsiteY48" fmla="*/ 20233 h 102197"/>
                <a:gd name="connsiteX49" fmla="*/ 3991 w 178115"/>
                <a:gd name="connsiteY49" fmla="*/ 25354 h 102197"/>
                <a:gd name="connsiteX50" fmla="*/ 8930 w 178115"/>
                <a:gd name="connsiteY50" fmla="*/ 29147 h 102197"/>
                <a:gd name="connsiteX51" fmla="*/ 14914 w 178115"/>
                <a:gd name="connsiteY51" fmla="*/ 30760 h 102197"/>
                <a:gd name="connsiteX52" fmla="*/ 20898 w 178115"/>
                <a:gd name="connsiteY52" fmla="*/ 30001 h 102197"/>
                <a:gd name="connsiteX53" fmla="*/ 26122 w 178115"/>
                <a:gd name="connsiteY53" fmla="*/ 27061 h 102197"/>
                <a:gd name="connsiteX54" fmla="*/ 29826 w 178115"/>
                <a:gd name="connsiteY54" fmla="*/ 22319 h 102197"/>
                <a:gd name="connsiteX55" fmla="*/ 31346 w 178115"/>
                <a:gd name="connsiteY55" fmla="*/ 16440 h 102197"/>
                <a:gd name="connsiteX56" fmla="*/ 30396 w 178115"/>
                <a:gd name="connsiteY56" fmla="*/ 10560 h 102197"/>
                <a:gd name="connsiteX57" fmla="*/ 27357 w 178115"/>
                <a:gd name="connsiteY57" fmla="*/ 5344 h 102197"/>
                <a:gd name="connsiteX58" fmla="*/ 22323 w 178115"/>
                <a:gd name="connsiteY58" fmla="*/ 1646 h 102197"/>
                <a:gd name="connsiteX59" fmla="*/ 16339 w 178115"/>
                <a:gd name="connsiteY59" fmla="*/ 33 h 102197"/>
                <a:gd name="connsiteX60" fmla="*/ 10450 w 178115"/>
                <a:gd name="connsiteY60" fmla="*/ 792 h 102197"/>
                <a:gd name="connsiteX61" fmla="*/ 5226 w 178115"/>
                <a:gd name="connsiteY61" fmla="*/ 3732 h 102197"/>
                <a:gd name="connsiteX62" fmla="*/ 1522 w 178115"/>
                <a:gd name="connsiteY62" fmla="*/ 8568 h 102197"/>
                <a:gd name="connsiteX63" fmla="*/ 2 w 178115"/>
                <a:gd name="connsiteY63" fmla="*/ 14448 h 102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78115" h="102197">
                  <a:moveTo>
                    <a:pt x="146846" y="85858"/>
                  </a:moveTo>
                  <a:cubicBezTo>
                    <a:pt x="146817" y="87831"/>
                    <a:pt x="147140" y="89784"/>
                    <a:pt x="147796" y="91643"/>
                  </a:cubicBezTo>
                  <a:cubicBezTo>
                    <a:pt x="149211" y="95522"/>
                    <a:pt x="152070" y="98718"/>
                    <a:pt x="155774" y="100557"/>
                  </a:cubicBezTo>
                  <a:cubicBezTo>
                    <a:pt x="159498" y="102397"/>
                    <a:pt x="163791" y="102701"/>
                    <a:pt x="167742" y="101411"/>
                  </a:cubicBezTo>
                  <a:cubicBezTo>
                    <a:pt x="169623" y="100776"/>
                    <a:pt x="171370" y="99770"/>
                    <a:pt x="172871" y="98471"/>
                  </a:cubicBezTo>
                  <a:cubicBezTo>
                    <a:pt x="174486" y="97200"/>
                    <a:pt x="175787" y="95579"/>
                    <a:pt x="176671" y="93729"/>
                  </a:cubicBezTo>
                  <a:cubicBezTo>
                    <a:pt x="177554" y="91890"/>
                    <a:pt x="178038" y="89889"/>
                    <a:pt x="178095" y="87850"/>
                  </a:cubicBezTo>
                  <a:cubicBezTo>
                    <a:pt x="178200" y="85849"/>
                    <a:pt x="177905" y="83857"/>
                    <a:pt x="177240" y="81970"/>
                  </a:cubicBezTo>
                  <a:cubicBezTo>
                    <a:pt x="176547" y="80064"/>
                    <a:pt x="175512" y="78300"/>
                    <a:pt x="174201" y="76754"/>
                  </a:cubicBezTo>
                  <a:cubicBezTo>
                    <a:pt x="172776" y="75208"/>
                    <a:pt x="171066" y="73957"/>
                    <a:pt x="169167" y="73056"/>
                  </a:cubicBezTo>
                  <a:cubicBezTo>
                    <a:pt x="167305" y="72107"/>
                    <a:pt x="165272" y="71557"/>
                    <a:pt x="163183" y="71443"/>
                  </a:cubicBezTo>
                  <a:cubicBezTo>
                    <a:pt x="161188" y="71311"/>
                    <a:pt x="159184" y="71567"/>
                    <a:pt x="157294" y="72202"/>
                  </a:cubicBezTo>
                  <a:cubicBezTo>
                    <a:pt x="155394" y="72866"/>
                    <a:pt x="153618" y="73862"/>
                    <a:pt x="152070" y="75142"/>
                  </a:cubicBezTo>
                  <a:cubicBezTo>
                    <a:pt x="150531" y="76498"/>
                    <a:pt x="149268" y="78139"/>
                    <a:pt x="148365" y="79978"/>
                  </a:cubicBezTo>
                  <a:cubicBezTo>
                    <a:pt x="147425" y="81799"/>
                    <a:pt x="146912" y="83810"/>
                    <a:pt x="146846" y="85858"/>
                  </a:cubicBezTo>
                  <a:moveTo>
                    <a:pt x="98024" y="62055"/>
                  </a:moveTo>
                  <a:cubicBezTo>
                    <a:pt x="97920" y="64018"/>
                    <a:pt x="98214" y="65990"/>
                    <a:pt x="98879" y="67840"/>
                  </a:cubicBezTo>
                  <a:cubicBezTo>
                    <a:pt x="99554" y="69727"/>
                    <a:pt x="100589" y="71462"/>
                    <a:pt x="101919" y="72961"/>
                  </a:cubicBezTo>
                  <a:cubicBezTo>
                    <a:pt x="104721" y="76157"/>
                    <a:pt x="108691" y="78101"/>
                    <a:pt x="112937" y="78366"/>
                  </a:cubicBezTo>
                  <a:cubicBezTo>
                    <a:pt x="114931" y="78452"/>
                    <a:pt x="116926" y="78196"/>
                    <a:pt x="118826" y="77608"/>
                  </a:cubicBezTo>
                  <a:cubicBezTo>
                    <a:pt x="120706" y="76944"/>
                    <a:pt x="122473" y="75977"/>
                    <a:pt x="124050" y="74763"/>
                  </a:cubicBezTo>
                  <a:cubicBezTo>
                    <a:pt x="125589" y="73406"/>
                    <a:pt x="126852" y="71766"/>
                    <a:pt x="127754" y="69926"/>
                  </a:cubicBezTo>
                  <a:cubicBezTo>
                    <a:pt x="128666" y="68096"/>
                    <a:pt x="129188" y="66095"/>
                    <a:pt x="129274" y="64046"/>
                  </a:cubicBezTo>
                  <a:cubicBezTo>
                    <a:pt x="129350" y="62045"/>
                    <a:pt x="129036" y="60044"/>
                    <a:pt x="128324" y="58167"/>
                  </a:cubicBezTo>
                  <a:cubicBezTo>
                    <a:pt x="127688" y="56260"/>
                    <a:pt x="126652" y="54516"/>
                    <a:pt x="125285" y="53046"/>
                  </a:cubicBezTo>
                  <a:cubicBezTo>
                    <a:pt x="123926" y="51452"/>
                    <a:pt x="122236" y="50153"/>
                    <a:pt x="120345" y="49252"/>
                  </a:cubicBezTo>
                  <a:cubicBezTo>
                    <a:pt x="118446" y="48313"/>
                    <a:pt x="116385" y="47763"/>
                    <a:pt x="114267" y="47640"/>
                  </a:cubicBezTo>
                  <a:cubicBezTo>
                    <a:pt x="112272" y="47555"/>
                    <a:pt x="110287" y="47820"/>
                    <a:pt x="108378" y="48399"/>
                  </a:cubicBezTo>
                  <a:cubicBezTo>
                    <a:pt x="106497" y="49034"/>
                    <a:pt x="104749" y="50039"/>
                    <a:pt x="103248" y="51339"/>
                  </a:cubicBezTo>
                  <a:cubicBezTo>
                    <a:pt x="101653" y="52666"/>
                    <a:pt x="100361" y="54316"/>
                    <a:pt x="99449" y="56175"/>
                  </a:cubicBezTo>
                  <a:cubicBezTo>
                    <a:pt x="98556" y="58005"/>
                    <a:pt x="98072" y="60016"/>
                    <a:pt x="98024" y="62055"/>
                  </a:cubicBezTo>
                  <a:moveTo>
                    <a:pt x="49108" y="38251"/>
                  </a:moveTo>
                  <a:cubicBezTo>
                    <a:pt x="49004" y="40215"/>
                    <a:pt x="49298" y="42187"/>
                    <a:pt x="49963" y="44036"/>
                  </a:cubicBezTo>
                  <a:cubicBezTo>
                    <a:pt x="50675" y="45905"/>
                    <a:pt x="51701" y="47640"/>
                    <a:pt x="53002" y="49157"/>
                  </a:cubicBezTo>
                  <a:cubicBezTo>
                    <a:pt x="54399" y="50760"/>
                    <a:pt x="56108" y="52050"/>
                    <a:pt x="58036" y="52951"/>
                  </a:cubicBezTo>
                  <a:cubicBezTo>
                    <a:pt x="59898" y="53899"/>
                    <a:pt x="61931" y="54449"/>
                    <a:pt x="64020" y="54563"/>
                  </a:cubicBezTo>
                  <a:cubicBezTo>
                    <a:pt x="66044" y="54648"/>
                    <a:pt x="68067" y="54392"/>
                    <a:pt x="70004" y="53804"/>
                  </a:cubicBezTo>
                  <a:cubicBezTo>
                    <a:pt x="71876" y="53140"/>
                    <a:pt x="73614" y="52145"/>
                    <a:pt x="75133" y="50864"/>
                  </a:cubicBezTo>
                  <a:cubicBezTo>
                    <a:pt x="76701" y="49575"/>
                    <a:pt x="77964" y="47953"/>
                    <a:pt x="78838" y="46123"/>
                  </a:cubicBezTo>
                  <a:cubicBezTo>
                    <a:pt x="79750" y="44292"/>
                    <a:pt x="80272" y="42291"/>
                    <a:pt x="80358" y="40243"/>
                  </a:cubicBezTo>
                  <a:cubicBezTo>
                    <a:pt x="80462" y="38242"/>
                    <a:pt x="80168" y="36251"/>
                    <a:pt x="79503" y="34363"/>
                  </a:cubicBezTo>
                  <a:cubicBezTo>
                    <a:pt x="78809" y="32438"/>
                    <a:pt x="77745" y="30665"/>
                    <a:pt x="76368" y="29147"/>
                  </a:cubicBezTo>
                  <a:cubicBezTo>
                    <a:pt x="75000" y="27583"/>
                    <a:pt x="73310" y="26331"/>
                    <a:pt x="71429" y="25449"/>
                  </a:cubicBezTo>
                  <a:cubicBezTo>
                    <a:pt x="69567" y="24501"/>
                    <a:pt x="67535" y="23951"/>
                    <a:pt x="65445" y="23837"/>
                  </a:cubicBezTo>
                  <a:cubicBezTo>
                    <a:pt x="63422" y="23751"/>
                    <a:pt x="61399" y="24007"/>
                    <a:pt x="59461" y="24595"/>
                  </a:cubicBezTo>
                  <a:cubicBezTo>
                    <a:pt x="57590" y="25259"/>
                    <a:pt x="55852" y="26255"/>
                    <a:pt x="54332" y="27535"/>
                  </a:cubicBezTo>
                  <a:cubicBezTo>
                    <a:pt x="51207" y="30257"/>
                    <a:pt x="49326" y="34117"/>
                    <a:pt x="49108" y="38251"/>
                  </a:cubicBezTo>
                  <a:moveTo>
                    <a:pt x="2" y="14448"/>
                  </a:moveTo>
                  <a:cubicBezTo>
                    <a:pt x="-27" y="16421"/>
                    <a:pt x="296" y="18374"/>
                    <a:pt x="952" y="20233"/>
                  </a:cubicBezTo>
                  <a:cubicBezTo>
                    <a:pt x="1626" y="22120"/>
                    <a:pt x="2661" y="23856"/>
                    <a:pt x="3991" y="25354"/>
                  </a:cubicBezTo>
                  <a:cubicBezTo>
                    <a:pt x="5349" y="26947"/>
                    <a:pt x="7040" y="28246"/>
                    <a:pt x="8930" y="29147"/>
                  </a:cubicBezTo>
                  <a:cubicBezTo>
                    <a:pt x="10811" y="30039"/>
                    <a:pt x="12844" y="30579"/>
                    <a:pt x="14914" y="30760"/>
                  </a:cubicBezTo>
                  <a:cubicBezTo>
                    <a:pt x="16937" y="30845"/>
                    <a:pt x="18960" y="30589"/>
                    <a:pt x="20898" y="30001"/>
                  </a:cubicBezTo>
                  <a:cubicBezTo>
                    <a:pt x="22798" y="29337"/>
                    <a:pt x="24574" y="28341"/>
                    <a:pt x="26122" y="27061"/>
                  </a:cubicBezTo>
                  <a:cubicBezTo>
                    <a:pt x="27680" y="25762"/>
                    <a:pt x="28943" y="24150"/>
                    <a:pt x="29826" y="22319"/>
                  </a:cubicBezTo>
                  <a:cubicBezTo>
                    <a:pt x="30700" y="20470"/>
                    <a:pt x="31213" y="18479"/>
                    <a:pt x="31346" y="16440"/>
                  </a:cubicBezTo>
                  <a:cubicBezTo>
                    <a:pt x="31375" y="14439"/>
                    <a:pt x="31052" y="12447"/>
                    <a:pt x="30396" y="10560"/>
                  </a:cubicBezTo>
                  <a:cubicBezTo>
                    <a:pt x="29703" y="8654"/>
                    <a:pt x="28677" y="6890"/>
                    <a:pt x="27357" y="5344"/>
                  </a:cubicBezTo>
                  <a:cubicBezTo>
                    <a:pt x="25951" y="3779"/>
                    <a:pt x="24241" y="2518"/>
                    <a:pt x="22323" y="1646"/>
                  </a:cubicBezTo>
                  <a:cubicBezTo>
                    <a:pt x="20461" y="697"/>
                    <a:pt x="18429" y="147"/>
                    <a:pt x="16339" y="33"/>
                  </a:cubicBezTo>
                  <a:cubicBezTo>
                    <a:pt x="14344" y="-99"/>
                    <a:pt x="12350" y="166"/>
                    <a:pt x="10450" y="792"/>
                  </a:cubicBezTo>
                  <a:cubicBezTo>
                    <a:pt x="8550" y="1456"/>
                    <a:pt x="6774" y="2452"/>
                    <a:pt x="5226" y="3732"/>
                  </a:cubicBezTo>
                  <a:cubicBezTo>
                    <a:pt x="3687" y="5088"/>
                    <a:pt x="2424" y="6729"/>
                    <a:pt x="1522" y="8568"/>
                  </a:cubicBezTo>
                  <a:cubicBezTo>
                    <a:pt x="629" y="10408"/>
                    <a:pt x="116" y="12409"/>
                    <a:pt x="2" y="14448"/>
                  </a:cubicBezTo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27" name="Vapaamuotoinen: Muoto 11">
              <a:extLst>
                <a:ext uri="{FF2B5EF4-FFF2-40B4-BE49-F238E27FC236}">
                  <a16:creationId xmlns:a16="http://schemas.microsoft.com/office/drawing/2014/main" id="{C7007FB3-A552-1240-12D6-C7707ECD7A31}"/>
                </a:ext>
              </a:extLst>
            </p:cNvPr>
            <p:cNvSpPr/>
            <p:nvPr/>
          </p:nvSpPr>
          <p:spPr>
            <a:xfrm>
              <a:off x="10385854" y="4806040"/>
              <a:ext cx="194622" cy="30640"/>
            </a:xfrm>
            <a:custGeom>
              <a:avLst/>
              <a:gdLst>
                <a:gd name="connsiteX0" fmla="*/ 164322 w 194622"/>
                <a:gd name="connsiteY0" fmla="*/ 21345 h 30640"/>
                <a:gd name="connsiteX1" fmla="*/ 167742 w 194622"/>
                <a:gd name="connsiteY1" fmla="*/ 26181 h 30640"/>
                <a:gd name="connsiteX2" fmla="*/ 172681 w 194622"/>
                <a:gd name="connsiteY2" fmla="*/ 29406 h 30640"/>
                <a:gd name="connsiteX3" fmla="*/ 184934 w 194622"/>
                <a:gd name="connsiteY3" fmla="*/ 29406 h 30640"/>
                <a:gd name="connsiteX4" fmla="*/ 189968 w 194622"/>
                <a:gd name="connsiteY4" fmla="*/ 26181 h 30640"/>
                <a:gd name="connsiteX5" fmla="*/ 193292 w 194622"/>
                <a:gd name="connsiteY5" fmla="*/ 21345 h 30640"/>
                <a:gd name="connsiteX6" fmla="*/ 194622 w 194622"/>
                <a:gd name="connsiteY6" fmla="*/ 15370 h 30640"/>
                <a:gd name="connsiteX7" fmla="*/ 193292 w 194622"/>
                <a:gd name="connsiteY7" fmla="*/ 9491 h 30640"/>
                <a:gd name="connsiteX8" fmla="*/ 189968 w 194622"/>
                <a:gd name="connsiteY8" fmla="*/ 4559 h 30640"/>
                <a:gd name="connsiteX9" fmla="*/ 172681 w 194622"/>
                <a:gd name="connsiteY9" fmla="*/ 1240 h 30640"/>
                <a:gd name="connsiteX10" fmla="*/ 167742 w 194622"/>
                <a:gd name="connsiteY10" fmla="*/ 4559 h 30640"/>
                <a:gd name="connsiteX11" fmla="*/ 164322 w 194622"/>
                <a:gd name="connsiteY11" fmla="*/ 9491 h 30640"/>
                <a:gd name="connsiteX12" fmla="*/ 163088 w 194622"/>
                <a:gd name="connsiteY12" fmla="*/ 15370 h 30640"/>
                <a:gd name="connsiteX13" fmla="*/ 164322 w 194622"/>
                <a:gd name="connsiteY13" fmla="*/ 21345 h 30640"/>
                <a:gd name="connsiteX14" fmla="*/ 109992 w 194622"/>
                <a:gd name="connsiteY14" fmla="*/ 21345 h 30640"/>
                <a:gd name="connsiteX15" fmla="*/ 113316 w 194622"/>
                <a:gd name="connsiteY15" fmla="*/ 26181 h 30640"/>
                <a:gd name="connsiteX16" fmla="*/ 118351 w 194622"/>
                <a:gd name="connsiteY16" fmla="*/ 29406 h 30640"/>
                <a:gd name="connsiteX17" fmla="*/ 124430 w 194622"/>
                <a:gd name="connsiteY17" fmla="*/ 30639 h 30640"/>
                <a:gd name="connsiteX18" fmla="*/ 130603 w 194622"/>
                <a:gd name="connsiteY18" fmla="*/ 29406 h 30640"/>
                <a:gd name="connsiteX19" fmla="*/ 135543 w 194622"/>
                <a:gd name="connsiteY19" fmla="*/ 26181 h 30640"/>
                <a:gd name="connsiteX20" fmla="*/ 138962 w 194622"/>
                <a:gd name="connsiteY20" fmla="*/ 21345 h 30640"/>
                <a:gd name="connsiteX21" fmla="*/ 140197 w 194622"/>
                <a:gd name="connsiteY21" fmla="*/ 15370 h 30640"/>
                <a:gd name="connsiteX22" fmla="*/ 138962 w 194622"/>
                <a:gd name="connsiteY22" fmla="*/ 9491 h 30640"/>
                <a:gd name="connsiteX23" fmla="*/ 135543 w 194622"/>
                <a:gd name="connsiteY23" fmla="*/ 4559 h 30640"/>
                <a:gd name="connsiteX24" fmla="*/ 130603 w 194622"/>
                <a:gd name="connsiteY24" fmla="*/ 1240 h 30640"/>
                <a:gd name="connsiteX25" fmla="*/ 124430 w 194622"/>
                <a:gd name="connsiteY25" fmla="*/ 7 h 30640"/>
                <a:gd name="connsiteX26" fmla="*/ 118351 w 194622"/>
                <a:gd name="connsiteY26" fmla="*/ 1240 h 30640"/>
                <a:gd name="connsiteX27" fmla="*/ 113316 w 194622"/>
                <a:gd name="connsiteY27" fmla="*/ 4559 h 30640"/>
                <a:gd name="connsiteX28" fmla="*/ 109992 w 194622"/>
                <a:gd name="connsiteY28" fmla="*/ 9491 h 30640"/>
                <a:gd name="connsiteX29" fmla="*/ 108757 w 194622"/>
                <a:gd name="connsiteY29" fmla="*/ 15370 h 30640"/>
                <a:gd name="connsiteX30" fmla="*/ 109992 w 194622"/>
                <a:gd name="connsiteY30" fmla="*/ 21345 h 30640"/>
                <a:gd name="connsiteX31" fmla="*/ 55567 w 194622"/>
                <a:gd name="connsiteY31" fmla="*/ 21345 h 30640"/>
                <a:gd name="connsiteX32" fmla="*/ 58986 w 194622"/>
                <a:gd name="connsiteY32" fmla="*/ 26181 h 30640"/>
                <a:gd name="connsiteX33" fmla="*/ 63925 w 194622"/>
                <a:gd name="connsiteY33" fmla="*/ 29406 h 30640"/>
                <a:gd name="connsiteX34" fmla="*/ 81212 w 194622"/>
                <a:gd name="connsiteY34" fmla="*/ 26181 h 30640"/>
                <a:gd name="connsiteX35" fmla="*/ 84537 w 194622"/>
                <a:gd name="connsiteY35" fmla="*/ 21345 h 30640"/>
                <a:gd name="connsiteX36" fmla="*/ 85771 w 194622"/>
                <a:gd name="connsiteY36" fmla="*/ 15370 h 30640"/>
                <a:gd name="connsiteX37" fmla="*/ 84537 w 194622"/>
                <a:gd name="connsiteY37" fmla="*/ 9491 h 30640"/>
                <a:gd name="connsiteX38" fmla="*/ 81212 w 194622"/>
                <a:gd name="connsiteY38" fmla="*/ 4559 h 30640"/>
                <a:gd name="connsiteX39" fmla="*/ 63925 w 194622"/>
                <a:gd name="connsiteY39" fmla="*/ 1240 h 30640"/>
                <a:gd name="connsiteX40" fmla="*/ 58986 w 194622"/>
                <a:gd name="connsiteY40" fmla="*/ 4559 h 30640"/>
                <a:gd name="connsiteX41" fmla="*/ 55567 w 194622"/>
                <a:gd name="connsiteY41" fmla="*/ 9491 h 30640"/>
                <a:gd name="connsiteX42" fmla="*/ 54332 w 194622"/>
                <a:gd name="connsiteY42" fmla="*/ 15370 h 30640"/>
                <a:gd name="connsiteX43" fmla="*/ 55567 w 194622"/>
                <a:gd name="connsiteY43" fmla="*/ 21345 h 30640"/>
                <a:gd name="connsiteX44" fmla="*/ 1236 w 194622"/>
                <a:gd name="connsiteY44" fmla="*/ 21345 h 30640"/>
                <a:gd name="connsiteX45" fmla="*/ 4561 w 194622"/>
                <a:gd name="connsiteY45" fmla="*/ 26181 h 30640"/>
                <a:gd name="connsiteX46" fmla="*/ 9595 w 194622"/>
                <a:gd name="connsiteY46" fmla="*/ 29406 h 30640"/>
                <a:gd name="connsiteX47" fmla="*/ 21753 w 194622"/>
                <a:gd name="connsiteY47" fmla="*/ 29406 h 30640"/>
                <a:gd name="connsiteX48" fmla="*/ 30206 w 194622"/>
                <a:gd name="connsiteY48" fmla="*/ 21345 h 30640"/>
                <a:gd name="connsiteX49" fmla="*/ 31441 w 194622"/>
                <a:gd name="connsiteY49" fmla="*/ 15370 h 30640"/>
                <a:gd name="connsiteX50" fmla="*/ 30206 w 194622"/>
                <a:gd name="connsiteY50" fmla="*/ 9491 h 30640"/>
                <a:gd name="connsiteX51" fmla="*/ 26787 w 194622"/>
                <a:gd name="connsiteY51" fmla="*/ 4559 h 30640"/>
                <a:gd name="connsiteX52" fmla="*/ 21753 w 194622"/>
                <a:gd name="connsiteY52" fmla="*/ 1240 h 30640"/>
                <a:gd name="connsiteX53" fmla="*/ 9595 w 194622"/>
                <a:gd name="connsiteY53" fmla="*/ 1240 h 30640"/>
                <a:gd name="connsiteX54" fmla="*/ 4561 w 194622"/>
                <a:gd name="connsiteY54" fmla="*/ 4559 h 30640"/>
                <a:gd name="connsiteX55" fmla="*/ 1236 w 194622"/>
                <a:gd name="connsiteY55" fmla="*/ 9491 h 30640"/>
                <a:gd name="connsiteX56" fmla="*/ 2 w 194622"/>
                <a:gd name="connsiteY56" fmla="*/ 15370 h 30640"/>
                <a:gd name="connsiteX57" fmla="*/ 1236 w 194622"/>
                <a:gd name="connsiteY57" fmla="*/ 21345 h 30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94622" h="30640">
                  <a:moveTo>
                    <a:pt x="164322" y="21345"/>
                  </a:moveTo>
                  <a:cubicBezTo>
                    <a:pt x="165127" y="23169"/>
                    <a:pt x="166290" y="24814"/>
                    <a:pt x="167742" y="26181"/>
                  </a:cubicBezTo>
                  <a:cubicBezTo>
                    <a:pt x="169147" y="27587"/>
                    <a:pt x="170829" y="28684"/>
                    <a:pt x="172681" y="29406"/>
                  </a:cubicBezTo>
                  <a:cubicBezTo>
                    <a:pt x="176600" y="31045"/>
                    <a:pt x="181015" y="31045"/>
                    <a:pt x="184934" y="29406"/>
                  </a:cubicBezTo>
                  <a:cubicBezTo>
                    <a:pt x="186815" y="28686"/>
                    <a:pt x="188529" y="27589"/>
                    <a:pt x="189968" y="26181"/>
                  </a:cubicBezTo>
                  <a:cubicBezTo>
                    <a:pt x="191421" y="24835"/>
                    <a:pt x="192556" y="23183"/>
                    <a:pt x="193292" y="21345"/>
                  </a:cubicBezTo>
                  <a:cubicBezTo>
                    <a:pt x="194159" y="19471"/>
                    <a:pt x="194613" y="17434"/>
                    <a:pt x="194622" y="15370"/>
                  </a:cubicBezTo>
                  <a:cubicBezTo>
                    <a:pt x="194623" y="13336"/>
                    <a:pt x="194169" y="11328"/>
                    <a:pt x="193292" y="9491"/>
                  </a:cubicBezTo>
                  <a:cubicBezTo>
                    <a:pt x="192534" y="7637"/>
                    <a:pt x="191403" y="5958"/>
                    <a:pt x="189968" y="4559"/>
                  </a:cubicBezTo>
                  <a:cubicBezTo>
                    <a:pt x="185406" y="69"/>
                    <a:pt x="178586" y="-1241"/>
                    <a:pt x="172681" y="1240"/>
                  </a:cubicBezTo>
                  <a:cubicBezTo>
                    <a:pt x="170843" y="2031"/>
                    <a:pt x="169168" y="3157"/>
                    <a:pt x="167742" y="4559"/>
                  </a:cubicBezTo>
                  <a:cubicBezTo>
                    <a:pt x="166309" y="5979"/>
                    <a:pt x="165149" y="7651"/>
                    <a:pt x="164322" y="9491"/>
                  </a:cubicBezTo>
                  <a:cubicBezTo>
                    <a:pt x="163523" y="11348"/>
                    <a:pt x="163103" y="13347"/>
                    <a:pt x="163088" y="15370"/>
                  </a:cubicBezTo>
                  <a:cubicBezTo>
                    <a:pt x="163112" y="17423"/>
                    <a:pt x="163531" y="19451"/>
                    <a:pt x="164322" y="21345"/>
                  </a:cubicBezTo>
                  <a:moveTo>
                    <a:pt x="109992" y="21345"/>
                  </a:moveTo>
                  <a:cubicBezTo>
                    <a:pt x="110728" y="23183"/>
                    <a:pt x="111863" y="24835"/>
                    <a:pt x="113316" y="26181"/>
                  </a:cubicBezTo>
                  <a:cubicBezTo>
                    <a:pt x="114756" y="27589"/>
                    <a:pt x="116469" y="28686"/>
                    <a:pt x="118351" y="29406"/>
                  </a:cubicBezTo>
                  <a:cubicBezTo>
                    <a:pt x="120265" y="30249"/>
                    <a:pt x="122338" y="30669"/>
                    <a:pt x="124430" y="30639"/>
                  </a:cubicBezTo>
                  <a:cubicBezTo>
                    <a:pt x="126551" y="30659"/>
                    <a:pt x="128653" y="30239"/>
                    <a:pt x="130603" y="29406"/>
                  </a:cubicBezTo>
                  <a:cubicBezTo>
                    <a:pt x="132456" y="28684"/>
                    <a:pt x="134138" y="27586"/>
                    <a:pt x="135543" y="26181"/>
                  </a:cubicBezTo>
                  <a:cubicBezTo>
                    <a:pt x="136995" y="24814"/>
                    <a:pt x="138157" y="23169"/>
                    <a:pt x="138962" y="21345"/>
                  </a:cubicBezTo>
                  <a:cubicBezTo>
                    <a:pt x="139799" y="19465"/>
                    <a:pt x="140220" y="17427"/>
                    <a:pt x="140197" y="15370"/>
                  </a:cubicBezTo>
                  <a:cubicBezTo>
                    <a:pt x="140227" y="13343"/>
                    <a:pt x="139805" y="11335"/>
                    <a:pt x="138962" y="9491"/>
                  </a:cubicBezTo>
                  <a:cubicBezTo>
                    <a:pt x="138136" y="7651"/>
                    <a:pt x="136976" y="5979"/>
                    <a:pt x="135543" y="4559"/>
                  </a:cubicBezTo>
                  <a:cubicBezTo>
                    <a:pt x="134117" y="3157"/>
                    <a:pt x="132441" y="2031"/>
                    <a:pt x="130603" y="1240"/>
                  </a:cubicBezTo>
                  <a:cubicBezTo>
                    <a:pt x="128640" y="449"/>
                    <a:pt x="126547" y="31"/>
                    <a:pt x="124430" y="7"/>
                  </a:cubicBezTo>
                  <a:cubicBezTo>
                    <a:pt x="122343" y="22"/>
                    <a:pt x="120278" y="441"/>
                    <a:pt x="118351" y="1240"/>
                  </a:cubicBezTo>
                  <a:cubicBezTo>
                    <a:pt x="116484" y="2031"/>
                    <a:pt x="114777" y="3156"/>
                    <a:pt x="113316" y="4559"/>
                  </a:cubicBezTo>
                  <a:cubicBezTo>
                    <a:pt x="111881" y="5958"/>
                    <a:pt x="110750" y="7637"/>
                    <a:pt x="109992" y="9491"/>
                  </a:cubicBezTo>
                  <a:cubicBezTo>
                    <a:pt x="109149" y="11335"/>
                    <a:pt x="108727" y="13343"/>
                    <a:pt x="108757" y="15370"/>
                  </a:cubicBezTo>
                  <a:cubicBezTo>
                    <a:pt x="108735" y="17427"/>
                    <a:pt x="109155" y="19465"/>
                    <a:pt x="109992" y="21345"/>
                  </a:cubicBezTo>
                  <a:moveTo>
                    <a:pt x="55567" y="21345"/>
                  </a:moveTo>
                  <a:cubicBezTo>
                    <a:pt x="56371" y="23169"/>
                    <a:pt x="57534" y="24814"/>
                    <a:pt x="58986" y="26181"/>
                  </a:cubicBezTo>
                  <a:cubicBezTo>
                    <a:pt x="60391" y="27587"/>
                    <a:pt x="62073" y="28684"/>
                    <a:pt x="63925" y="29406"/>
                  </a:cubicBezTo>
                  <a:cubicBezTo>
                    <a:pt x="69823" y="31808"/>
                    <a:pt x="76582" y="30548"/>
                    <a:pt x="81212" y="26181"/>
                  </a:cubicBezTo>
                  <a:cubicBezTo>
                    <a:pt x="82665" y="24835"/>
                    <a:pt x="83800" y="23183"/>
                    <a:pt x="84537" y="21345"/>
                  </a:cubicBezTo>
                  <a:cubicBezTo>
                    <a:pt x="85373" y="19465"/>
                    <a:pt x="85794" y="17427"/>
                    <a:pt x="85771" y="15370"/>
                  </a:cubicBezTo>
                  <a:cubicBezTo>
                    <a:pt x="85802" y="13343"/>
                    <a:pt x="85380" y="11335"/>
                    <a:pt x="84537" y="9491"/>
                  </a:cubicBezTo>
                  <a:cubicBezTo>
                    <a:pt x="83779" y="7637"/>
                    <a:pt x="82647" y="5958"/>
                    <a:pt x="81212" y="4559"/>
                  </a:cubicBezTo>
                  <a:cubicBezTo>
                    <a:pt x="76650" y="69"/>
                    <a:pt x="69830" y="-1241"/>
                    <a:pt x="63925" y="1240"/>
                  </a:cubicBezTo>
                  <a:cubicBezTo>
                    <a:pt x="62087" y="2031"/>
                    <a:pt x="60412" y="3157"/>
                    <a:pt x="58986" y="4559"/>
                  </a:cubicBezTo>
                  <a:cubicBezTo>
                    <a:pt x="57553" y="5979"/>
                    <a:pt x="56393" y="7651"/>
                    <a:pt x="55567" y="9491"/>
                  </a:cubicBezTo>
                  <a:cubicBezTo>
                    <a:pt x="54767" y="11348"/>
                    <a:pt x="54347" y="13347"/>
                    <a:pt x="54332" y="15370"/>
                  </a:cubicBezTo>
                  <a:cubicBezTo>
                    <a:pt x="54357" y="17423"/>
                    <a:pt x="54775" y="19451"/>
                    <a:pt x="55567" y="21345"/>
                  </a:cubicBezTo>
                  <a:moveTo>
                    <a:pt x="1236" y="21345"/>
                  </a:moveTo>
                  <a:cubicBezTo>
                    <a:pt x="2006" y="23165"/>
                    <a:pt x="3136" y="24810"/>
                    <a:pt x="4561" y="26181"/>
                  </a:cubicBezTo>
                  <a:cubicBezTo>
                    <a:pt x="5984" y="27609"/>
                    <a:pt x="7702" y="28710"/>
                    <a:pt x="9595" y="29406"/>
                  </a:cubicBezTo>
                  <a:cubicBezTo>
                    <a:pt x="13480" y="31050"/>
                    <a:pt x="17867" y="31050"/>
                    <a:pt x="21753" y="29406"/>
                  </a:cubicBezTo>
                  <a:cubicBezTo>
                    <a:pt x="25512" y="27916"/>
                    <a:pt x="28543" y="25025"/>
                    <a:pt x="30206" y="21345"/>
                  </a:cubicBezTo>
                  <a:cubicBezTo>
                    <a:pt x="30997" y="19451"/>
                    <a:pt x="31416" y="17423"/>
                    <a:pt x="31441" y="15370"/>
                  </a:cubicBezTo>
                  <a:cubicBezTo>
                    <a:pt x="31426" y="13347"/>
                    <a:pt x="31006" y="11348"/>
                    <a:pt x="30206" y="9491"/>
                  </a:cubicBezTo>
                  <a:cubicBezTo>
                    <a:pt x="29380" y="7651"/>
                    <a:pt x="28220" y="5979"/>
                    <a:pt x="26787" y="4559"/>
                  </a:cubicBezTo>
                  <a:cubicBezTo>
                    <a:pt x="25326" y="3156"/>
                    <a:pt x="23619" y="2031"/>
                    <a:pt x="21753" y="1240"/>
                  </a:cubicBezTo>
                  <a:cubicBezTo>
                    <a:pt x="17867" y="-404"/>
                    <a:pt x="13480" y="-404"/>
                    <a:pt x="9595" y="1240"/>
                  </a:cubicBezTo>
                  <a:cubicBezTo>
                    <a:pt x="7715" y="2006"/>
                    <a:pt x="6005" y="3134"/>
                    <a:pt x="4561" y="4559"/>
                  </a:cubicBezTo>
                  <a:cubicBezTo>
                    <a:pt x="3156" y="5983"/>
                    <a:pt x="2028" y="7656"/>
                    <a:pt x="1236" y="9491"/>
                  </a:cubicBezTo>
                  <a:cubicBezTo>
                    <a:pt x="393" y="11335"/>
                    <a:pt x="-29" y="13343"/>
                    <a:pt x="2" y="15370"/>
                  </a:cubicBezTo>
                  <a:cubicBezTo>
                    <a:pt x="-21" y="17427"/>
                    <a:pt x="400" y="19465"/>
                    <a:pt x="1236" y="21345"/>
                  </a:cubicBezTo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28" name="Vapaamuotoinen: Muoto 12">
              <a:extLst>
                <a:ext uri="{FF2B5EF4-FFF2-40B4-BE49-F238E27FC236}">
                  <a16:creationId xmlns:a16="http://schemas.microsoft.com/office/drawing/2014/main" id="{C585CA6F-9D79-47A8-F7B9-901C3A239306}"/>
                </a:ext>
              </a:extLst>
            </p:cNvPr>
            <p:cNvSpPr/>
            <p:nvPr/>
          </p:nvSpPr>
          <p:spPr>
            <a:xfrm>
              <a:off x="11051078" y="4418314"/>
              <a:ext cx="82081" cy="127066"/>
            </a:xfrm>
            <a:custGeom>
              <a:avLst/>
              <a:gdLst>
                <a:gd name="connsiteX0" fmla="*/ 27869 w 82081"/>
                <a:gd name="connsiteY0" fmla="*/ 101523 h 127066"/>
                <a:gd name="connsiteX1" fmla="*/ 31099 w 82081"/>
                <a:gd name="connsiteY1" fmla="*/ 112619 h 127066"/>
                <a:gd name="connsiteX2" fmla="*/ 29294 w 82081"/>
                <a:gd name="connsiteY2" fmla="*/ 118594 h 127066"/>
                <a:gd name="connsiteX3" fmla="*/ 19796 w 82081"/>
                <a:gd name="connsiteY3" fmla="*/ 126275 h 127066"/>
                <a:gd name="connsiteX4" fmla="*/ 13907 w 82081"/>
                <a:gd name="connsiteY4" fmla="*/ 127034 h 127066"/>
                <a:gd name="connsiteX5" fmla="*/ 8113 w 82081"/>
                <a:gd name="connsiteY5" fmla="*/ 125327 h 127066"/>
                <a:gd name="connsiteX6" fmla="*/ 3364 w 82081"/>
                <a:gd name="connsiteY6" fmla="*/ 121439 h 127066"/>
                <a:gd name="connsiteX7" fmla="*/ 39 w 82081"/>
                <a:gd name="connsiteY7" fmla="*/ 110153 h 127066"/>
                <a:gd name="connsiteX8" fmla="*/ 1939 w 82081"/>
                <a:gd name="connsiteY8" fmla="*/ 104274 h 127066"/>
                <a:gd name="connsiteX9" fmla="*/ 11437 w 82081"/>
                <a:gd name="connsiteY9" fmla="*/ 96592 h 127066"/>
                <a:gd name="connsiteX10" fmla="*/ 17326 w 82081"/>
                <a:gd name="connsiteY10" fmla="*/ 95928 h 127066"/>
                <a:gd name="connsiteX11" fmla="*/ 23215 w 82081"/>
                <a:gd name="connsiteY11" fmla="*/ 97635 h 127066"/>
                <a:gd name="connsiteX12" fmla="*/ 27869 w 82081"/>
                <a:gd name="connsiteY12" fmla="*/ 101523 h 127066"/>
                <a:gd name="connsiteX13" fmla="*/ 53420 w 82081"/>
                <a:gd name="connsiteY13" fmla="*/ 53537 h 127066"/>
                <a:gd name="connsiteX14" fmla="*/ 56174 w 82081"/>
                <a:gd name="connsiteY14" fmla="*/ 58753 h 127066"/>
                <a:gd name="connsiteX15" fmla="*/ 56174 w 82081"/>
                <a:gd name="connsiteY15" fmla="*/ 64728 h 127066"/>
                <a:gd name="connsiteX16" fmla="*/ 54370 w 82081"/>
                <a:gd name="connsiteY16" fmla="*/ 70702 h 127066"/>
                <a:gd name="connsiteX17" fmla="*/ 50475 w 82081"/>
                <a:gd name="connsiteY17" fmla="*/ 75444 h 127066"/>
                <a:gd name="connsiteX18" fmla="*/ 45251 w 82081"/>
                <a:gd name="connsiteY18" fmla="*/ 78384 h 127066"/>
                <a:gd name="connsiteX19" fmla="*/ 39362 w 82081"/>
                <a:gd name="connsiteY19" fmla="*/ 79048 h 127066"/>
                <a:gd name="connsiteX20" fmla="*/ 33473 w 82081"/>
                <a:gd name="connsiteY20" fmla="*/ 77436 h 127066"/>
                <a:gd name="connsiteX21" fmla="*/ 28819 w 82081"/>
                <a:gd name="connsiteY21" fmla="*/ 73453 h 127066"/>
                <a:gd name="connsiteX22" fmla="*/ 26065 w 82081"/>
                <a:gd name="connsiteY22" fmla="*/ 68237 h 127066"/>
                <a:gd name="connsiteX23" fmla="*/ 25495 w 82081"/>
                <a:gd name="connsiteY23" fmla="*/ 62262 h 127066"/>
                <a:gd name="connsiteX24" fmla="*/ 27299 w 82081"/>
                <a:gd name="connsiteY24" fmla="*/ 56288 h 127066"/>
                <a:gd name="connsiteX25" fmla="*/ 36798 w 82081"/>
                <a:gd name="connsiteY25" fmla="*/ 48606 h 127066"/>
                <a:gd name="connsiteX26" fmla="*/ 42687 w 82081"/>
                <a:gd name="connsiteY26" fmla="*/ 47942 h 127066"/>
                <a:gd name="connsiteX27" fmla="*/ 48576 w 82081"/>
                <a:gd name="connsiteY27" fmla="*/ 49649 h 127066"/>
                <a:gd name="connsiteX28" fmla="*/ 53230 w 82081"/>
                <a:gd name="connsiteY28" fmla="*/ 53537 h 127066"/>
                <a:gd name="connsiteX29" fmla="*/ 78780 w 82081"/>
                <a:gd name="connsiteY29" fmla="*/ 5551 h 127066"/>
                <a:gd name="connsiteX30" fmla="*/ 81440 w 82081"/>
                <a:gd name="connsiteY30" fmla="*/ 10862 h 127066"/>
                <a:gd name="connsiteX31" fmla="*/ 82010 w 82081"/>
                <a:gd name="connsiteY31" fmla="*/ 16742 h 127066"/>
                <a:gd name="connsiteX32" fmla="*/ 76216 w 82081"/>
                <a:gd name="connsiteY32" fmla="*/ 27553 h 127066"/>
                <a:gd name="connsiteX33" fmla="*/ 70992 w 82081"/>
                <a:gd name="connsiteY33" fmla="*/ 30398 h 127066"/>
                <a:gd name="connsiteX34" fmla="*/ 65198 w 82081"/>
                <a:gd name="connsiteY34" fmla="*/ 31157 h 127066"/>
                <a:gd name="connsiteX35" fmla="*/ 59309 w 82081"/>
                <a:gd name="connsiteY35" fmla="*/ 29450 h 127066"/>
                <a:gd name="connsiteX36" fmla="*/ 54655 w 82081"/>
                <a:gd name="connsiteY36" fmla="*/ 25561 h 127066"/>
                <a:gd name="connsiteX37" fmla="*/ 51330 w 82081"/>
                <a:gd name="connsiteY37" fmla="*/ 14276 h 127066"/>
                <a:gd name="connsiteX38" fmla="*/ 53135 w 82081"/>
                <a:gd name="connsiteY38" fmla="*/ 8302 h 127066"/>
                <a:gd name="connsiteX39" fmla="*/ 57029 w 82081"/>
                <a:gd name="connsiteY39" fmla="*/ 3560 h 127066"/>
                <a:gd name="connsiteX40" fmla="*/ 62348 w 82081"/>
                <a:gd name="connsiteY40" fmla="*/ 715 h 127066"/>
                <a:gd name="connsiteX41" fmla="*/ 68237 w 82081"/>
                <a:gd name="connsiteY41" fmla="*/ 51 h 127066"/>
                <a:gd name="connsiteX42" fmla="*/ 74126 w 82081"/>
                <a:gd name="connsiteY42" fmla="*/ 1758 h 127066"/>
                <a:gd name="connsiteX43" fmla="*/ 78780 w 82081"/>
                <a:gd name="connsiteY43" fmla="*/ 5551 h 12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82081" h="127066">
                  <a:moveTo>
                    <a:pt x="27869" y="101523"/>
                  </a:moveTo>
                  <a:cubicBezTo>
                    <a:pt x="30415" y="104626"/>
                    <a:pt x="31583" y="108635"/>
                    <a:pt x="31099" y="112619"/>
                  </a:cubicBezTo>
                  <a:cubicBezTo>
                    <a:pt x="30918" y="114715"/>
                    <a:pt x="30310" y="116749"/>
                    <a:pt x="29294" y="118594"/>
                  </a:cubicBezTo>
                  <a:cubicBezTo>
                    <a:pt x="27318" y="122346"/>
                    <a:pt x="23880" y="125124"/>
                    <a:pt x="19796" y="126275"/>
                  </a:cubicBezTo>
                  <a:cubicBezTo>
                    <a:pt x="17896" y="126905"/>
                    <a:pt x="15902" y="127163"/>
                    <a:pt x="13907" y="127034"/>
                  </a:cubicBezTo>
                  <a:cubicBezTo>
                    <a:pt x="11884" y="126857"/>
                    <a:pt x="9908" y="126277"/>
                    <a:pt x="8113" y="125327"/>
                  </a:cubicBezTo>
                  <a:cubicBezTo>
                    <a:pt x="6270" y="124383"/>
                    <a:pt x="4655" y="123057"/>
                    <a:pt x="3364" y="121439"/>
                  </a:cubicBezTo>
                  <a:cubicBezTo>
                    <a:pt x="942" y="118192"/>
                    <a:pt x="-236" y="114190"/>
                    <a:pt x="39" y="110153"/>
                  </a:cubicBezTo>
                  <a:cubicBezTo>
                    <a:pt x="305" y="108094"/>
                    <a:pt x="951" y="106102"/>
                    <a:pt x="1939" y="104274"/>
                  </a:cubicBezTo>
                  <a:cubicBezTo>
                    <a:pt x="3915" y="100521"/>
                    <a:pt x="7353" y="97743"/>
                    <a:pt x="11437" y="96592"/>
                  </a:cubicBezTo>
                  <a:cubicBezTo>
                    <a:pt x="13328" y="95947"/>
                    <a:pt x="15341" y="95721"/>
                    <a:pt x="17326" y="95928"/>
                  </a:cubicBezTo>
                  <a:cubicBezTo>
                    <a:pt x="19397" y="96028"/>
                    <a:pt x="21411" y="96613"/>
                    <a:pt x="23215" y="97635"/>
                  </a:cubicBezTo>
                  <a:cubicBezTo>
                    <a:pt x="25029" y="98580"/>
                    <a:pt x="26616" y="99906"/>
                    <a:pt x="27869" y="101523"/>
                  </a:cubicBezTo>
                  <a:moveTo>
                    <a:pt x="53420" y="53537"/>
                  </a:moveTo>
                  <a:cubicBezTo>
                    <a:pt x="54645" y="55094"/>
                    <a:pt x="55585" y="56861"/>
                    <a:pt x="56174" y="58753"/>
                  </a:cubicBezTo>
                  <a:cubicBezTo>
                    <a:pt x="56507" y="60731"/>
                    <a:pt x="56507" y="62751"/>
                    <a:pt x="56174" y="64728"/>
                  </a:cubicBezTo>
                  <a:cubicBezTo>
                    <a:pt x="55984" y="66821"/>
                    <a:pt x="55367" y="68853"/>
                    <a:pt x="54370" y="70702"/>
                  </a:cubicBezTo>
                  <a:cubicBezTo>
                    <a:pt x="53448" y="72559"/>
                    <a:pt x="52119" y="74181"/>
                    <a:pt x="50475" y="75444"/>
                  </a:cubicBezTo>
                  <a:cubicBezTo>
                    <a:pt x="48927" y="76729"/>
                    <a:pt x="47151" y="77725"/>
                    <a:pt x="45251" y="78384"/>
                  </a:cubicBezTo>
                  <a:cubicBezTo>
                    <a:pt x="43352" y="78984"/>
                    <a:pt x="41348" y="79210"/>
                    <a:pt x="39362" y="79048"/>
                  </a:cubicBezTo>
                  <a:cubicBezTo>
                    <a:pt x="37311" y="78939"/>
                    <a:pt x="35297" y="78389"/>
                    <a:pt x="33473" y="77436"/>
                  </a:cubicBezTo>
                  <a:cubicBezTo>
                    <a:pt x="31678" y="76425"/>
                    <a:pt x="30092" y="75071"/>
                    <a:pt x="28819" y="73453"/>
                  </a:cubicBezTo>
                  <a:cubicBezTo>
                    <a:pt x="27575" y="71910"/>
                    <a:pt x="26635" y="70137"/>
                    <a:pt x="26065" y="68237"/>
                  </a:cubicBezTo>
                  <a:cubicBezTo>
                    <a:pt x="25495" y="66300"/>
                    <a:pt x="25295" y="64272"/>
                    <a:pt x="25495" y="62262"/>
                  </a:cubicBezTo>
                  <a:cubicBezTo>
                    <a:pt x="25675" y="60167"/>
                    <a:pt x="26283" y="58132"/>
                    <a:pt x="27299" y="56288"/>
                  </a:cubicBezTo>
                  <a:cubicBezTo>
                    <a:pt x="29323" y="52577"/>
                    <a:pt x="32742" y="49816"/>
                    <a:pt x="36798" y="48606"/>
                  </a:cubicBezTo>
                  <a:cubicBezTo>
                    <a:pt x="38697" y="48006"/>
                    <a:pt x="40702" y="47780"/>
                    <a:pt x="42687" y="47942"/>
                  </a:cubicBezTo>
                  <a:cubicBezTo>
                    <a:pt x="44748" y="48086"/>
                    <a:pt x="46752" y="48669"/>
                    <a:pt x="48576" y="49649"/>
                  </a:cubicBezTo>
                  <a:cubicBezTo>
                    <a:pt x="50390" y="50594"/>
                    <a:pt x="51976" y="51920"/>
                    <a:pt x="53230" y="53537"/>
                  </a:cubicBezTo>
                  <a:moveTo>
                    <a:pt x="78780" y="5551"/>
                  </a:moveTo>
                  <a:cubicBezTo>
                    <a:pt x="80015" y="7123"/>
                    <a:pt x="80927" y="8929"/>
                    <a:pt x="81440" y="10862"/>
                  </a:cubicBezTo>
                  <a:cubicBezTo>
                    <a:pt x="82010" y="12766"/>
                    <a:pt x="82200" y="14764"/>
                    <a:pt x="82010" y="16742"/>
                  </a:cubicBezTo>
                  <a:cubicBezTo>
                    <a:pt x="81601" y="20973"/>
                    <a:pt x="79512" y="24865"/>
                    <a:pt x="76216" y="27553"/>
                  </a:cubicBezTo>
                  <a:cubicBezTo>
                    <a:pt x="74696" y="28862"/>
                    <a:pt x="72920" y="29833"/>
                    <a:pt x="70992" y="30398"/>
                  </a:cubicBezTo>
                  <a:cubicBezTo>
                    <a:pt x="69130" y="31032"/>
                    <a:pt x="67164" y="31290"/>
                    <a:pt x="65198" y="31157"/>
                  </a:cubicBezTo>
                  <a:cubicBezTo>
                    <a:pt x="63146" y="30969"/>
                    <a:pt x="61142" y="30389"/>
                    <a:pt x="59309" y="29450"/>
                  </a:cubicBezTo>
                  <a:cubicBezTo>
                    <a:pt x="57514" y="28473"/>
                    <a:pt x="55937" y="27152"/>
                    <a:pt x="54655" y="25561"/>
                  </a:cubicBezTo>
                  <a:cubicBezTo>
                    <a:pt x="52128" y="22370"/>
                    <a:pt x="50941" y="18325"/>
                    <a:pt x="51330" y="14276"/>
                  </a:cubicBezTo>
                  <a:cubicBezTo>
                    <a:pt x="51530" y="12186"/>
                    <a:pt x="52147" y="10156"/>
                    <a:pt x="53135" y="8302"/>
                  </a:cubicBezTo>
                  <a:cubicBezTo>
                    <a:pt x="54142" y="6503"/>
                    <a:pt x="55462" y="4897"/>
                    <a:pt x="57029" y="3560"/>
                  </a:cubicBezTo>
                  <a:cubicBezTo>
                    <a:pt x="58596" y="2266"/>
                    <a:pt x="60401" y="1299"/>
                    <a:pt x="62348" y="715"/>
                  </a:cubicBezTo>
                  <a:cubicBezTo>
                    <a:pt x="64248" y="115"/>
                    <a:pt x="66252" y="-111"/>
                    <a:pt x="68237" y="51"/>
                  </a:cubicBezTo>
                  <a:cubicBezTo>
                    <a:pt x="70308" y="161"/>
                    <a:pt x="72322" y="745"/>
                    <a:pt x="74126" y="1758"/>
                  </a:cubicBezTo>
                  <a:cubicBezTo>
                    <a:pt x="75921" y="2694"/>
                    <a:pt x="77498" y="3985"/>
                    <a:pt x="78780" y="5551"/>
                  </a:cubicBezTo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29" name="Vapaamuotoinen: Muoto 13">
              <a:extLst>
                <a:ext uri="{FF2B5EF4-FFF2-40B4-BE49-F238E27FC236}">
                  <a16:creationId xmlns:a16="http://schemas.microsoft.com/office/drawing/2014/main" id="{626C6B88-6B1A-D375-BCD4-6596DB17C7B7}"/>
                </a:ext>
              </a:extLst>
            </p:cNvPr>
            <p:cNvSpPr/>
            <p:nvPr/>
          </p:nvSpPr>
          <p:spPr>
            <a:xfrm>
              <a:off x="10659999" y="4418025"/>
              <a:ext cx="81833" cy="126976"/>
            </a:xfrm>
            <a:custGeom>
              <a:avLst/>
              <a:gdLst>
                <a:gd name="connsiteX0" fmla="*/ 54403 w 81833"/>
                <a:gd name="connsiteY0" fmla="*/ 101813 h 126976"/>
                <a:gd name="connsiteX1" fmla="*/ 51648 w 81833"/>
                <a:gd name="connsiteY1" fmla="*/ 106649 h 126976"/>
                <a:gd name="connsiteX2" fmla="*/ 51078 w 81833"/>
                <a:gd name="connsiteY2" fmla="*/ 112529 h 126976"/>
                <a:gd name="connsiteX3" fmla="*/ 52883 w 81833"/>
                <a:gd name="connsiteY3" fmla="*/ 118503 h 126976"/>
                <a:gd name="connsiteX4" fmla="*/ 56777 w 81833"/>
                <a:gd name="connsiteY4" fmla="*/ 123340 h 126976"/>
                <a:gd name="connsiteX5" fmla="*/ 62001 w 81833"/>
                <a:gd name="connsiteY5" fmla="*/ 126185 h 126976"/>
                <a:gd name="connsiteX6" fmla="*/ 67890 w 81833"/>
                <a:gd name="connsiteY6" fmla="*/ 126944 h 126976"/>
                <a:gd name="connsiteX7" fmla="*/ 73779 w 81833"/>
                <a:gd name="connsiteY7" fmla="*/ 125237 h 126976"/>
                <a:gd name="connsiteX8" fmla="*/ 78433 w 81833"/>
                <a:gd name="connsiteY8" fmla="*/ 121349 h 126976"/>
                <a:gd name="connsiteX9" fmla="*/ 81758 w 81833"/>
                <a:gd name="connsiteY9" fmla="*/ 110063 h 126976"/>
                <a:gd name="connsiteX10" fmla="*/ 79953 w 81833"/>
                <a:gd name="connsiteY10" fmla="*/ 104184 h 126976"/>
                <a:gd name="connsiteX11" fmla="*/ 75964 w 81833"/>
                <a:gd name="connsiteY11" fmla="*/ 99347 h 126976"/>
                <a:gd name="connsiteX12" fmla="*/ 70645 w 81833"/>
                <a:gd name="connsiteY12" fmla="*/ 97166 h 126976"/>
                <a:gd name="connsiteX13" fmla="*/ 64756 w 81833"/>
                <a:gd name="connsiteY13" fmla="*/ 96502 h 126976"/>
                <a:gd name="connsiteX14" fmla="*/ 58867 w 81833"/>
                <a:gd name="connsiteY14" fmla="*/ 98209 h 126976"/>
                <a:gd name="connsiteX15" fmla="*/ 54213 w 81833"/>
                <a:gd name="connsiteY15" fmla="*/ 102097 h 126976"/>
                <a:gd name="connsiteX16" fmla="*/ 28852 w 81833"/>
                <a:gd name="connsiteY16" fmla="*/ 53827 h 126976"/>
                <a:gd name="connsiteX17" fmla="*/ 26193 w 81833"/>
                <a:gd name="connsiteY17" fmla="*/ 59043 h 126976"/>
                <a:gd name="connsiteX18" fmla="*/ 27427 w 81833"/>
                <a:gd name="connsiteY18" fmla="*/ 70992 h 126976"/>
                <a:gd name="connsiteX19" fmla="*/ 31417 w 81833"/>
                <a:gd name="connsiteY19" fmla="*/ 75733 h 126976"/>
                <a:gd name="connsiteX20" fmla="*/ 36546 w 81833"/>
                <a:gd name="connsiteY20" fmla="*/ 78673 h 126976"/>
                <a:gd name="connsiteX21" fmla="*/ 42435 w 81833"/>
                <a:gd name="connsiteY21" fmla="*/ 79337 h 126976"/>
                <a:gd name="connsiteX22" fmla="*/ 48324 w 81833"/>
                <a:gd name="connsiteY22" fmla="*/ 77725 h 126976"/>
                <a:gd name="connsiteX23" fmla="*/ 52978 w 81833"/>
                <a:gd name="connsiteY23" fmla="*/ 73742 h 126976"/>
                <a:gd name="connsiteX24" fmla="*/ 55732 w 81833"/>
                <a:gd name="connsiteY24" fmla="*/ 68526 h 126976"/>
                <a:gd name="connsiteX25" fmla="*/ 56302 w 81833"/>
                <a:gd name="connsiteY25" fmla="*/ 62551 h 126976"/>
                <a:gd name="connsiteX26" fmla="*/ 54498 w 81833"/>
                <a:gd name="connsiteY26" fmla="*/ 56577 h 126976"/>
                <a:gd name="connsiteX27" fmla="*/ 50603 w 81833"/>
                <a:gd name="connsiteY27" fmla="*/ 51740 h 126976"/>
                <a:gd name="connsiteX28" fmla="*/ 45284 w 81833"/>
                <a:gd name="connsiteY28" fmla="*/ 48895 h 126976"/>
                <a:gd name="connsiteX29" fmla="*/ 39395 w 81833"/>
                <a:gd name="connsiteY29" fmla="*/ 48231 h 126976"/>
                <a:gd name="connsiteX30" fmla="*/ 33506 w 81833"/>
                <a:gd name="connsiteY30" fmla="*/ 49938 h 126976"/>
                <a:gd name="connsiteX31" fmla="*/ 28852 w 81833"/>
                <a:gd name="connsiteY31" fmla="*/ 53827 h 126976"/>
                <a:gd name="connsiteX32" fmla="*/ 3397 w 81833"/>
                <a:gd name="connsiteY32" fmla="*/ 5841 h 126976"/>
                <a:gd name="connsiteX33" fmla="*/ 642 w 81833"/>
                <a:gd name="connsiteY33" fmla="*/ 11151 h 126976"/>
                <a:gd name="connsiteX34" fmla="*/ 72 w 81833"/>
                <a:gd name="connsiteY34" fmla="*/ 17031 h 126976"/>
                <a:gd name="connsiteX35" fmla="*/ 1877 w 81833"/>
                <a:gd name="connsiteY35" fmla="*/ 23006 h 126976"/>
                <a:gd name="connsiteX36" fmla="*/ 5866 w 81833"/>
                <a:gd name="connsiteY36" fmla="*/ 27842 h 126976"/>
                <a:gd name="connsiteX37" fmla="*/ 11090 w 81833"/>
                <a:gd name="connsiteY37" fmla="*/ 30687 h 126976"/>
                <a:gd name="connsiteX38" fmla="*/ 16979 w 81833"/>
                <a:gd name="connsiteY38" fmla="*/ 31446 h 126976"/>
                <a:gd name="connsiteX39" fmla="*/ 22773 w 81833"/>
                <a:gd name="connsiteY39" fmla="*/ 29739 h 126976"/>
                <a:gd name="connsiteX40" fmla="*/ 30182 w 81833"/>
                <a:gd name="connsiteY40" fmla="*/ 20255 h 126976"/>
                <a:gd name="connsiteX41" fmla="*/ 30752 w 81833"/>
                <a:gd name="connsiteY41" fmla="*/ 14281 h 126976"/>
                <a:gd name="connsiteX42" fmla="*/ 28947 w 81833"/>
                <a:gd name="connsiteY42" fmla="*/ 8306 h 126976"/>
                <a:gd name="connsiteX43" fmla="*/ 25053 w 81833"/>
                <a:gd name="connsiteY43" fmla="*/ 3565 h 126976"/>
                <a:gd name="connsiteX44" fmla="*/ 19734 w 81833"/>
                <a:gd name="connsiteY44" fmla="*/ 720 h 126976"/>
                <a:gd name="connsiteX45" fmla="*/ 13845 w 81833"/>
                <a:gd name="connsiteY45" fmla="*/ 56 h 126976"/>
                <a:gd name="connsiteX46" fmla="*/ 8051 w 81833"/>
                <a:gd name="connsiteY46" fmla="*/ 1763 h 126976"/>
                <a:gd name="connsiteX47" fmla="*/ 3397 w 81833"/>
                <a:gd name="connsiteY47" fmla="*/ 5556 h 126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81833" h="126976">
                  <a:moveTo>
                    <a:pt x="54403" y="101813"/>
                  </a:moveTo>
                  <a:cubicBezTo>
                    <a:pt x="53158" y="103219"/>
                    <a:pt x="52228" y="104865"/>
                    <a:pt x="51648" y="106649"/>
                  </a:cubicBezTo>
                  <a:cubicBezTo>
                    <a:pt x="51079" y="108554"/>
                    <a:pt x="50885" y="110551"/>
                    <a:pt x="51078" y="112529"/>
                  </a:cubicBezTo>
                  <a:cubicBezTo>
                    <a:pt x="51256" y="114625"/>
                    <a:pt x="51867" y="116659"/>
                    <a:pt x="52883" y="118503"/>
                  </a:cubicBezTo>
                  <a:cubicBezTo>
                    <a:pt x="53823" y="120371"/>
                    <a:pt x="55153" y="122019"/>
                    <a:pt x="56777" y="123340"/>
                  </a:cubicBezTo>
                  <a:cubicBezTo>
                    <a:pt x="58316" y="124613"/>
                    <a:pt x="60092" y="125578"/>
                    <a:pt x="62001" y="126185"/>
                  </a:cubicBezTo>
                  <a:cubicBezTo>
                    <a:pt x="63901" y="126815"/>
                    <a:pt x="65896" y="127073"/>
                    <a:pt x="67890" y="126944"/>
                  </a:cubicBezTo>
                  <a:cubicBezTo>
                    <a:pt x="69942" y="126756"/>
                    <a:pt x="71946" y="126177"/>
                    <a:pt x="73779" y="125237"/>
                  </a:cubicBezTo>
                  <a:cubicBezTo>
                    <a:pt x="75593" y="124292"/>
                    <a:pt x="77180" y="122965"/>
                    <a:pt x="78433" y="121349"/>
                  </a:cubicBezTo>
                  <a:cubicBezTo>
                    <a:pt x="80960" y="118157"/>
                    <a:pt x="82157" y="114113"/>
                    <a:pt x="81758" y="110063"/>
                  </a:cubicBezTo>
                  <a:cubicBezTo>
                    <a:pt x="81568" y="108001"/>
                    <a:pt x="80951" y="105999"/>
                    <a:pt x="79953" y="104184"/>
                  </a:cubicBezTo>
                  <a:cubicBezTo>
                    <a:pt x="78946" y="102331"/>
                    <a:pt x="77588" y="100690"/>
                    <a:pt x="75964" y="99347"/>
                  </a:cubicBezTo>
                  <a:cubicBezTo>
                    <a:pt x="74349" y="98280"/>
                    <a:pt x="72544" y="97539"/>
                    <a:pt x="70645" y="97166"/>
                  </a:cubicBezTo>
                  <a:cubicBezTo>
                    <a:pt x="68755" y="96521"/>
                    <a:pt x="66741" y="96294"/>
                    <a:pt x="64756" y="96502"/>
                  </a:cubicBezTo>
                  <a:cubicBezTo>
                    <a:pt x="62685" y="96602"/>
                    <a:pt x="60672" y="97187"/>
                    <a:pt x="58867" y="98209"/>
                  </a:cubicBezTo>
                  <a:cubicBezTo>
                    <a:pt x="57053" y="99154"/>
                    <a:pt x="55467" y="100480"/>
                    <a:pt x="54213" y="102097"/>
                  </a:cubicBezTo>
                  <a:moveTo>
                    <a:pt x="28852" y="53827"/>
                  </a:moveTo>
                  <a:cubicBezTo>
                    <a:pt x="27651" y="55387"/>
                    <a:pt x="26749" y="57154"/>
                    <a:pt x="26193" y="59043"/>
                  </a:cubicBezTo>
                  <a:cubicBezTo>
                    <a:pt x="25017" y="63033"/>
                    <a:pt x="25460" y="67325"/>
                    <a:pt x="27427" y="70992"/>
                  </a:cubicBezTo>
                  <a:cubicBezTo>
                    <a:pt x="28411" y="72832"/>
                    <a:pt x="29771" y="74447"/>
                    <a:pt x="31417" y="75733"/>
                  </a:cubicBezTo>
                  <a:cubicBezTo>
                    <a:pt x="32933" y="77016"/>
                    <a:pt x="34671" y="78013"/>
                    <a:pt x="36546" y="78673"/>
                  </a:cubicBezTo>
                  <a:cubicBezTo>
                    <a:pt x="38448" y="79267"/>
                    <a:pt x="40448" y="79492"/>
                    <a:pt x="42435" y="79337"/>
                  </a:cubicBezTo>
                  <a:cubicBezTo>
                    <a:pt x="44491" y="79228"/>
                    <a:pt x="46499" y="78678"/>
                    <a:pt x="48324" y="77725"/>
                  </a:cubicBezTo>
                  <a:cubicBezTo>
                    <a:pt x="50140" y="76740"/>
                    <a:pt x="51724" y="75382"/>
                    <a:pt x="52978" y="73742"/>
                  </a:cubicBezTo>
                  <a:cubicBezTo>
                    <a:pt x="54260" y="72221"/>
                    <a:pt x="55201" y="70442"/>
                    <a:pt x="55732" y="68526"/>
                  </a:cubicBezTo>
                  <a:cubicBezTo>
                    <a:pt x="56302" y="66589"/>
                    <a:pt x="56502" y="64561"/>
                    <a:pt x="56302" y="62551"/>
                  </a:cubicBezTo>
                  <a:cubicBezTo>
                    <a:pt x="56122" y="60457"/>
                    <a:pt x="55514" y="58421"/>
                    <a:pt x="54498" y="56577"/>
                  </a:cubicBezTo>
                  <a:cubicBezTo>
                    <a:pt x="53491" y="54749"/>
                    <a:pt x="52171" y="53113"/>
                    <a:pt x="50603" y="51740"/>
                  </a:cubicBezTo>
                  <a:cubicBezTo>
                    <a:pt x="49014" y="50483"/>
                    <a:pt x="47213" y="49519"/>
                    <a:pt x="45284" y="48895"/>
                  </a:cubicBezTo>
                  <a:cubicBezTo>
                    <a:pt x="43384" y="48290"/>
                    <a:pt x="41383" y="48065"/>
                    <a:pt x="39395" y="48231"/>
                  </a:cubicBezTo>
                  <a:cubicBezTo>
                    <a:pt x="37335" y="48387"/>
                    <a:pt x="35330" y="48968"/>
                    <a:pt x="33506" y="49938"/>
                  </a:cubicBezTo>
                  <a:cubicBezTo>
                    <a:pt x="31708" y="50909"/>
                    <a:pt x="30126" y="52232"/>
                    <a:pt x="28852" y="53827"/>
                  </a:cubicBezTo>
                  <a:moveTo>
                    <a:pt x="3397" y="5841"/>
                  </a:moveTo>
                  <a:cubicBezTo>
                    <a:pt x="2131" y="7408"/>
                    <a:pt x="1193" y="9214"/>
                    <a:pt x="642" y="11151"/>
                  </a:cubicBezTo>
                  <a:cubicBezTo>
                    <a:pt x="73" y="13056"/>
                    <a:pt x="-121" y="15053"/>
                    <a:pt x="72" y="17031"/>
                  </a:cubicBezTo>
                  <a:cubicBezTo>
                    <a:pt x="295" y="19117"/>
                    <a:pt x="906" y="21144"/>
                    <a:pt x="1877" y="23006"/>
                  </a:cubicBezTo>
                  <a:cubicBezTo>
                    <a:pt x="2885" y="24858"/>
                    <a:pt x="4239" y="26499"/>
                    <a:pt x="5866" y="27842"/>
                  </a:cubicBezTo>
                  <a:cubicBezTo>
                    <a:pt x="7384" y="29152"/>
                    <a:pt x="9166" y="30122"/>
                    <a:pt x="11090" y="30687"/>
                  </a:cubicBezTo>
                  <a:cubicBezTo>
                    <a:pt x="12985" y="31322"/>
                    <a:pt x="14986" y="31580"/>
                    <a:pt x="16979" y="31446"/>
                  </a:cubicBezTo>
                  <a:cubicBezTo>
                    <a:pt x="19003" y="31257"/>
                    <a:pt x="20971" y="30678"/>
                    <a:pt x="22773" y="29739"/>
                  </a:cubicBezTo>
                  <a:cubicBezTo>
                    <a:pt x="26439" y="27723"/>
                    <a:pt x="29116" y="24295"/>
                    <a:pt x="30182" y="20255"/>
                  </a:cubicBezTo>
                  <a:cubicBezTo>
                    <a:pt x="30757" y="18319"/>
                    <a:pt x="30949" y="16290"/>
                    <a:pt x="30752" y="14281"/>
                  </a:cubicBezTo>
                  <a:cubicBezTo>
                    <a:pt x="30549" y="12191"/>
                    <a:pt x="29935" y="10160"/>
                    <a:pt x="28947" y="8306"/>
                  </a:cubicBezTo>
                  <a:cubicBezTo>
                    <a:pt x="27971" y="6487"/>
                    <a:pt x="26648" y="4877"/>
                    <a:pt x="25053" y="3565"/>
                  </a:cubicBezTo>
                  <a:cubicBezTo>
                    <a:pt x="23489" y="2271"/>
                    <a:pt x="21679" y="1304"/>
                    <a:pt x="19734" y="720"/>
                  </a:cubicBezTo>
                  <a:cubicBezTo>
                    <a:pt x="17834" y="110"/>
                    <a:pt x="15833" y="-116"/>
                    <a:pt x="13845" y="56"/>
                  </a:cubicBezTo>
                  <a:cubicBezTo>
                    <a:pt x="11805" y="156"/>
                    <a:pt x="9819" y="741"/>
                    <a:pt x="8051" y="1763"/>
                  </a:cubicBezTo>
                  <a:cubicBezTo>
                    <a:pt x="6224" y="2648"/>
                    <a:pt x="4631" y="3947"/>
                    <a:pt x="3397" y="5556"/>
                  </a:cubicBezTo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30" name="Vapaamuotoinen: Muoto 14">
              <a:extLst>
                <a:ext uri="{FF2B5EF4-FFF2-40B4-BE49-F238E27FC236}">
                  <a16:creationId xmlns:a16="http://schemas.microsoft.com/office/drawing/2014/main" id="{2CAD3F08-38CA-D15A-BB50-7A004F2BEBF6}"/>
                </a:ext>
              </a:extLst>
            </p:cNvPr>
            <p:cNvSpPr/>
            <p:nvPr/>
          </p:nvSpPr>
          <p:spPr>
            <a:xfrm>
              <a:off x="10977505" y="4092610"/>
              <a:ext cx="588990" cy="280706"/>
            </a:xfrm>
            <a:custGeom>
              <a:avLst/>
              <a:gdLst>
                <a:gd name="connsiteX0" fmla="*/ 490018 w 588990"/>
                <a:gd name="connsiteY0" fmla="*/ 280330 h 280706"/>
                <a:gd name="connsiteX1" fmla="*/ 443476 w 588990"/>
                <a:gd name="connsiteY1" fmla="*/ 243534 h 280706"/>
                <a:gd name="connsiteX2" fmla="*/ 213237 w 588990"/>
                <a:gd name="connsiteY2" fmla="*/ 243534 h 280706"/>
                <a:gd name="connsiteX3" fmla="*/ 156599 w 588990"/>
                <a:gd name="connsiteY3" fmla="*/ 279572 h 280706"/>
                <a:gd name="connsiteX4" fmla="*/ 130792 w 588990"/>
                <a:gd name="connsiteY4" fmla="*/ 264113 h 280706"/>
                <a:gd name="connsiteX5" fmla="*/ 63829 w 588990"/>
                <a:gd name="connsiteY5" fmla="*/ 269320 h 280706"/>
                <a:gd name="connsiteX6" fmla="*/ 48441 w 588990"/>
                <a:gd name="connsiteY6" fmla="*/ 244008 h 280706"/>
                <a:gd name="connsiteX7" fmla="*/ 38943 w 588990"/>
                <a:gd name="connsiteY7" fmla="*/ 244008 h 280706"/>
                <a:gd name="connsiteX8" fmla="*/ 0 w 588990"/>
                <a:gd name="connsiteY8" fmla="*/ 220205 h 280706"/>
                <a:gd name="connsiteX9" fmla="*/ 0 w 588990"/>
                <a:gd name="connsiteY9" fmla="*/ 59651 h 280706"/>
                <a:gd name="connsiteX10" fmla="*/ 75512 w 588990"/>
                <a:gd name="connsiteY10" fmla="*/ 0 h 280706"/>
                <a:gd name="connsiteX11" fmla="*/ 493438 w 588990"/>
                <a:gd name="connsiteY11" fmla="*/ 0 h 280706"/>
                <a:gd name="connsiteX12" fmla="*/ 588991 w 588990"/>
                <a:gd name="connsiteY12" fmla="*/ 95498 h 280706"/>
                <a:gd name="connsiteX13" fmla="*/ 588991 w 588990"/>
                <a:gd name="connsiteY13" fmla="*/ 219446 h 280706"/>
                <a:gd name="connsiteX14" fmla="*/ 565150 w 588990"/>
                <a:gd name="connsiteY14" fmla="*/ 243249 h 280706"/>
                <a:gd name="connsiteX15" fmla="*/ 536085 w 588990"/>
                <a:gd name="connsiteY15" fmla="*/ 243249 h 280706"/>
                <a:gd name="connsiteX16" fmla="*/ 490018 w 588990"/>
                <a:gd name="connsiteY16" fmla="*/ 280330 h 280706"/>
                <a:gd name="connsiteX17" fmla="*/ 490018 w 588990"/>
                <a:gd name="connsiteY17" fmla="*/ 208635 h 280706"/>
                <a:gd name="connsiteX18" fmla="*/ 465988 w 588990"/>
                <a:gd name="connsiteY18" fmla="*/ 232628 h 280706"/>
                <a:gd name="connsiteX19" fmla="*/ 490018 w 588990"/>
                <a:gd name="connsiteY19" fmla="*/ 256621 h 280706"/>
                <a:gd name="connsiteX20" fmla="*/ 514049 w 588990"/>
                <a:gd name="connsiteY20" fmla="*/ 232628 h 280706"/>
                <a:gd name="connsiteX21" fmla="*/ 490113 w 588990"/>
                <a:gd name="connsiteY21" fmla="*/ 208351 h 280706"/>
                <a:gd name="connsiteX22" fmla="*/ 490018 w 588990"/>
                <a:gd name="connsiteY22" fmla="*/ 208350 h 280706"/>
                <a:gd name="connsiteX23" fmla="*/ 167075 w 588990"/>
                <a:gd name="connsiteY23" fmla="*/ 208635 h 280706"/>
                <a:gd name="connsiteX24" fmla="*/ 143045 w 588990"/>
                <a:gd name="connsiteY24" fmla="*/ 232628 h 280706"/>
                <a:gd name="connsiteX25" fmla="*/ 167075 w 588990"/>
                <a:gd name="connsiteY25" fmla="*/ 256621 h 280706"/>
                <a:gd name="connsiteX26" fmla="*/ 191106 w 588990"/>
                <a:gd name="connsiteY26" fmla="*/ 232628 h 280706"/>
                <a:gd name="connsiteX27" fmla="*/ 167370 w 588990"/>
                <a:gd name="connsiteY27" fmla="*/ 208350 h 280706"/>
                <a:gd name="connsiteX28" fmla="*/ 166695 w 588990"/>
                <a:gd name="connsiteY28" fmla="*/ 208350 h 280706"/>
                <a:gd name="connsiteX29" fmla="*/ 70857 w 588990"/>
                <a:gd name="connsiteY29" fmla="*/ 232912 h 280706"/>
                <a:gd name="connsiteX30" fmla="*/ 95449 w 588990"/>
                <a:gd name="connsiteY30" fmla="*/ 256329 h 280706"/>
                <a:gd name="connsiteX31" fmla="*/ 118910 w 588990"/>
                <a:gd name="connsiteY31" fmla="*/ 231773 h 280706"/>
                <a:gd name="connsiteX32" fmla="*/ 95078 w 588990"/>
                <a:gd name="connsiteY32" fmla="*/ 208350 h 280706"/>
                <a:gd name="connsiteX33" fmla="*/ 70848 w 588990"/>
                <a:gd name="connsiteY33" fmla="*/ 231953 h 280706"/>
                <a:gd name="connsiteX34" fmla="*/ 70857 w 588990"/>
                <a:gd name="connsiteY34" fmla="*/ 232912 h 280706"/>
                <a:gd name="connsiteX35" fmla="*/ 23841 w 588990"/>
                <a:gd name="connsiteY35" fmla="*/ 215842 h 280706"/>
                <a:gd name="connsiteX36" fmla="*/ 39608 w 588990"/>
                <a:gd name="connsiteY36" fmla="*/ 220015 h 280706"/>
                <a:gd name="connsiteX37" fmla="*/ 49106 w 588990"/>
                <a:gd name="connsiteY37" fmla="*/ 220015 h 280706"/>
                <a:gd name="connsiteX38" fmla="*/ 106970 w 588990"/>
                <a:gd name="connsiteY38" fmla="*/ 185968 h 280706"/>
                <a:gd name="connsiteX39" fmla="*/ 131172 w 588990"/>
                <a:gd name="connsiteY39" fmla="*/ 201048 h 280706"/>
                <a:gd name="connsiteX40" fmla="*/ 198144 w 588990"/>
                <a:gd name="connsiteY40" fmla="*/ 196008 h 280706"/>
                <a:gd name="connsiteX41" fmla="*/ 213142 w 588990"/>
                <a:gd name="connsiteY41" fmla="*/ 220015 h 280706"/>
                <a:gd name="connsiteX42" fmla="*/ 444331 w 588990"/>
                <a:gd name="connsiteY42" fmla="*/ 220015 h 280706"/>
                <a:gd name="connsiteX43" fmla="*/ 502081 w 588990"/>
                <a:gd name="connsiteY43" fmla="*/ 185783 h 280706"/>
                <a:gd name="connsiteX44" fmla="*/ 536370 w 588990"/>
                <a:gd name="connsiteY44" fmla="*/ 220015 h 280706"/>
                <a:gd name="connsiteX45" fmla="*/ 565910 w 588990"/>
                <a:gd name="connsiteY45" fmla="*/ 220015 h 280706"/>
                <a:gd name="connsiteX46" fmla="*/ 565910 w 588990"/>
                <a:gd name="connsiteY46" fmla="*/ 163399 h 280706"/>
                <a:gd name="connsiteX47" fmla="*/ 540169 w 588990"/>
                <a:gd name="connsiteY47" fmla="*/ 163399 h 280706"/>
                <a:gd name="connsiteX48" fmla="*/ 468742 w 588990"/>
                <a:gd name="connsiteY48" fmla="*/ 123474 h 280706"/>
                <a:gd name="connsiteX49" fmla="*/ 23841 w 588990"/>
                <a:gd name="connsiteY49" fmla="*/ 123474 h 280706"/>
                <a:gd name="connsiteX50" fmla="*/ 456774 w 588990"/>
                <a:gd name="connsiteY50" fmla="*/ 51779 h 280706"/>
                <a:gd name="connsiteX51" fmla="*/ 467887 w 588990"/>
                <a:gd name="connsiteY51" fmla="*/ 59461 h 280706"/>
                <a:gd name="connsiteX52" fmla="*/ 483559 w 588990"/>
                <a:gd name="connsiteY52" fmla="*/ 101283 h 280706"/>
                <a:gd name="connsiteX53" fmla="*/ 539790 w 588990"/>
                <a:gd name="connsiteY53" fmla="*/ 140165 h 280706"/>
                <a:gd name="connsiteX54" fmla="*/ 565625 w 588990"/>
                <a:gd name="connsiteY54" fmla="*/ 140165 h 280706"/>
                <a:gd name="connsiteX55" fmla="*/ 565625 w 588990"/>
                <a:gd name="connsiteY55" fmla="*/ 95498 h 280706"/>
                <a:gd name="connsiteX56" fmla="*/ 494008 w 588990"/>
                <a:gd name="connsiteY56" fmla="*/ 23709 h 280706"/>
                <a:gd name="connsiteX57" fmla="*/ 369390 w 588990"/>
                <a:gd name="connsiteY57" fmla="*/ 23709 h 280706"/>
                <a:gd name="connsiteX58" fmla="*/ 369390 w 588990"/>
                <a:gd name="connsiteY58" fmla="*/ 99576 h 280706"/>
                <a:gd name="connsiteX59" fmla="*/ 457819 w 588990"/>
                <a:gd name="connsiteY59" fmla="*/ 99576 h 280706"/>
                <a:gd name="connsiteX60" fmla="*/ 445661 w 588990"/>
                <a:gd name="connsiteY60" fmla="*/ 67143 h 280706"/>
                <a:gd name="connsiteX61" fmla="*/ 452595 w 588990"/>
                <a:gd name="connsiteY61" fmla="*/ 51874 h 280706"/>
                <a:gd name="connsiteX62" fmla="*/ 456774 w 588990"/>
                <a:gd name="connsiteY62" fmla="*/ 51305 h 280706"/>
                <a:gd name="connsiteX63" fmla="*/ 289509 w 588990"/>
                <a:gd name="connsiteY63" fmla="*/ 100145 h 280706"/>
                <a:gd name="connsiteX64" fmla="*/ 345644 w 588990"/>
                <a:gd name="connsiteY64" fmla="*/ 100145 h 280706"/>
                <a:gd name="connsiteX65" fmla="*/ 345644 w 588990"/>
                <a:gd name="connsiteY65" fmla="*/ 24278 h 280706"/>
                <a:gd name="connsiteX66" fmla="*/ 289509 w 588990"/>
                <a:gd name="connsiteY66" fmla="*/ 24278 h 280706"/>
                <a:gd name="connsiteX67" fmla="*/ 199560 w 588990"/>
                <a:gd name="connsiteY67" fmla="*/ 100145 h 280706"/>
                <a:gd name="connsiteX68" fmla="*/ 266048 w 588990"/>
                <a:gd name="connsiteY68" fmla="*/ 100145 h 280706"/>
                <a:gd name="connsiteX69" fmla="*/ 266048 w 588990"/>
                <a:gd name="connsiteY69" fmla="*/ 24278 h 280706"/>
                <a:gd name="connsiteX70" fmla="*/ 199560 w 588990"/>
                <a:gd name="connsiteY70" fmla="*/ 24278 h 280706"/>
                <a:gd name="connsiteX71" fmla="*/ 119584 w 588990"/>
                <a:gd name="connsiteY71" fmla="*/ 100145 h 280706"/>
                <a:gd name="connsiteX72" fmla="*/ 175814 w 588990"/>
                <a:gd name="connsiteY72" fmla="*/ 100145 h 280706"/>
                <a:gd name="connsiteX73" fmla="*/ 175814 w 588990"/>
                <a:gd name="connsiteY73" fmla="*/ 24278 h 280706"/>
                <a:gd name="connsiteX74" fmla="*/ 119584 w 588990"/>
                <a:gd name="connsiteY74" fmla="*/ 24278 h 280706"/>
                <a:gd name="connsiteX75" fmla="*/ 23841 w 588990"/>
                <a:gd name="connsiteY75" fmla="*/ 100145 h 280706"/>
                <a:gd name="connsiteX76" fmla="*/ 95743 w 588990"/>
                <a:gd name="connsiteY76" fmla="*/ 100145 h 280706"/>
                <a:gd name="connsiteX77" fmla="*/ 95743 w 588990"/>
                <a:gd name="connsiteY77" fmla="*/ 24278 h 280706"/>
                <a:gd name="connsiteX78" fmla="*/ 76082 w 588990"/>
                <a:gd name="connsiteY78" fmla="*/ 24278 h 280706"/>
                <a:gd name="connsiteX79" fmla="*/ 24316 w 588990"/>
                <a:gd name="connsiteY79" fmla="*/ 60220 h 28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588990" h="280706">
                  <a:moveTo>
                    <a:pt x="490018" y="280330"/>
                  </a:moveTo>
                  <a:cubicBezTo>
                    <a:pt x="467792" y="280450"/>
                    <a:pt x="448454" y="265162"/>
                    <a:pt x="443476" y="243534"/>
                  </a:cubicBezTo>
                  <a:lnTo>
                    <a:pt x="213237" y="243534"/>
                  </a:lnTo>
                  <a:cubicBezTo>
                    <a:pt x="207567" y="269101"/>
                    <a:pt x="182206" y="285236"/>
                    <a:pt x="156599" y="279572"/>
                  </a:cubicBezTo>
                  <a:cubicBezTo>
                    <a:pt x="146540" y="277348"/>
                    <a:pt x="137488" y="271922"/>
                    <a:pt x="130792" y="264113"/>
                  </a:cubicBezTo>
                  <a:cubicBezTo>
                    <a:pt x="113742" y="284013"/>
                    <a:pt x="83766" y="286344"/>
                    <a:pt x="63829" y="269320"/>
                  </a:cubicBezTo>
                  <a:cubicBezTo>
                    <a:pt x="56126" y="262740"/>
                    <a:pt x="50730" y="253870"/>
                    <a:pt x="48441" y="244008"/>
                  </a:cubicBezTo>
                  <a:lnTo>
                    <a:pt x="38943" y="244008"/>
                  </a:lnTo>
                  <a:cubicBezTo>
                    <a:pt x="38943" y="244008"/>
                    <a:pt x="0" y="240973"/>
                    <a:pt x="0" y="220205"/>
                  </a:cubicBezTo>
                  <a:lnTo>
                    <a:pt x="0" y="59651"/>
                  </a:lnTo>
                  <a:cubicBezTo>
                    <a:pt x="0" y="23803"/>
                    <a:pt x="45497" y="0"/>
                    <a:pt x="75512" y="0"/>
                  </a:cubicBezTo>
                  <a:lnTo>
                    <a:pt x="493438" y="0"/>
                  </a:lnTo>
                  <a:cubicBezTo>
                    <a:pt x="546201" y="104"/>
                    <a:pt x="588943" y="42815"/>
                    <a:pt x="588991" y="95498"/>
                  </a:cubicBezTo>
                  <a:lnTo>
                    <a:pt x="588991" y="219446"/>
                  </a:lnTo>
                  <a:cubicBezTo>
                    <a:pt x="588991" y="232592"/>
                    <a:pt x="578315" y="243249"/>
                    <a:pt x="565150" y="243249"/>
                  </a:cubicBezTo>
                  <a:lnTo>
                    <a:pt x="536085" y="243249"/>
                  </a:lnTo>
                  <a:cubicBezTo>
                    <a:pt x="531260" y="264817"/>
                    <a:pt x="512149" y="280198"/>
                    <a:pt x="490018" y="280330"/>
                  </a:cubicBezTo>
                  <a:close/>
                  <a:moveTo>
                    <a:pt x="490018" y="208635"/>
                  </a:moveTo>
                  <a:cubicBezTo>
                    <a:pt x="476749" y="208635"/>
                    <a:pt x="465988" y="219377"/>
                    <a:pt x="465988" y="232628"/>
                  </a:cubicBezTo>
                  <a:cubicBezTo>
                    <a:pt x="465988" y="245879"/>
                    <a:pt x="476749" y="256621"/>
                    <a:pt x="490018" y="256621"/>
                  </a:cubicBezTo>
                  <a:cubicBezTo>
                    <a:pt x="503288" y="256621"/>
                    <a:pt x="514049" y="245879"/>
                    <a:pt x="514049" y="232628"/>
                  </a:cubicBezTo>
                  <a:cubicBezTo>
                    <a:pt x="514154" y="219325"/>
                    <a:pt x="503439" y="208456"/>
                    <a:pt x="490113" y="208351"/>
                  </a:cubicBezTo>
                  <a:cubicBezTo>
                    <a:pt x="490085" y="208350"/>
                    <a:pt x="490047" y="208350"/>
                    <a:pt x="490018" y="208350"/>
                  </a:cubicBezTo>
                  <a:close/>
                  <a:moveTo>
                    <a:pt x="167075" y="208635"/>
                  </a:moveTo>
                  <a:cubicBezTo>
                    <a:pt x="153806" y="208635"/>
                    <a:pt x="143045" y="219377"/>
                    <a:pt x="143045" y="232628"/>
                  </a:cubicBezTo>
                  <a:cubicBezTo>
                    <a:pt x="143045" y="245879"/>
                    <a:pt x="153806" y="256621"/>
                    <a:pt x="167075" y="256621"/>
                  </a:cubicBezTo>
                  <a:cubicBezTo>
                    <a:pt x="180345" y="256621"/>
                    <a:pt x="191106" y="245879"/>
                    <a:pt x="191106" y="232628"/>
                  </a:cubicBezTo>
                  <a:cubicBezTo>
                    <a:pt x="191268" y="219378"/>
                    <a:pt x="180639" y="208508"/>
                    <a:pt x="167370" y="208350"/>
                  </a:cubicBezTo>
                  <a:cubicBezTo>
                    <a:pt x="167142" y="208347"/>
                    <a:pt x="166923" y="208347"/>
                    <a:pt x="166695" y="208350"/>
                  </a:cubicBezTo>
                  <a:close/>
                  <a:moveTo>
                    <a:pt x="70857" y="232912"/>
                  </a:moveTo>
                  <a:cubicBezTo>
                    <a:pt x="71171" y="246160"/>
                    <a:pt x="82179" y="256644"/>
                    <a:pt x="95449" y="256329"/>
                  </a:cubicBezTo>
                  <a:cubicBezTo>
                    <a:pt x="108718" y="256014"/>
                    <a:pt x="119223" y="245020"/>
                    <a:pt x="118910" y="231773"/>
                  </a:cubicBezTo>
                  <a:cubicBezTo>
                    <a:pt x="118596" y="218824"/>
                    <a:pt x="108053" y="208457"/>
                    <a:pt x="95078" y="208350"/>
                  </a:cubicBezTo>
                  <a:cubicBezTo>
                    <a:pt x="81857" y="208188"/>
                    <a:pt x="71009" y="218756"/>
                    <a:pt x="70848" y="231953"/>
                  </a:cubicBezTo>
                  <a:cubicBezTo>
                    <a:pt x="70848" y="232273"/>
                    <a:pt x="70848" y="232593"/>
                    <a:pt x="70857" y="232912"/>
                  </a:cubicBezTo>
                  <a:close/>
                  <a:moveTo>
                    <a:pt x="23841" y="215842"/>
                  </a:moveTo>
                  <a:cubicBezTo>
                    <a:pt x="28846" y="218041"/>
                    <a:pt x="34166" y="219448"/>
                    <a:pt x="39608" y="220015"/>
                  </a:cubicBezTo>
                  <a:lnTo>
                    <a:pt x="49106" y="220015"/>
                  </a:lnTo>
                  <a:cubicBezTo>
                    <a:pt x="55670" y="194660"/>
                    <a:pt x="81572" y="179417"/>
                    <a:pt x="106970" y="185968"/>
                  </a:cubicBezTo>
                  <a:cubicBezTo>
                    <a:pt x="116392" y="188399"/>
                    <a:pt x="124846" y="193663"/>
                    <a:pt x="131172" y="201048"/>
                  </a:cubicBezTo>
                  <a:cubicBezTo>
                    <a:pt x="148269" y="181191"/>
                    <a:pt x="178255" y="178934"/>
                    <a:pt x="198144" y="196008"/>
                  </a:cubicBezTo>
                  <a:cubicBezTo>
                    <a:pt x="205477" y="202300"/>
                    <a:pt x="210711" y="210675"/>
                    <a:pt x="213142" y="220015"/>
                  </a:cubicBezTo>
                  <a:lnTo>
                    <a:pt x="444331" y="220015"/>
                  </a:lnTo>
                  <a:cubicBezTo>
                    <a:pt x="450809" y="194639"/>
                    <a:pt x="476664" y="179313"/>
                    <a:pt x="502081" y="185783"/>
                  </a:cubicBezTo>
                  <a:cubicBezTo>
                    <a:pt x="518922" y="190070"/>
                    <a:pt x="532077" y="203200"/>
                    <a:pt x="536370" y="220015"/>
                  </a:cubicBezTo>
                  <a:lnTo>
                    <a:pt x="565910" y="220015"/>
                  </a:lnTo>
                  <a:lnTo>
                    <a:pt x="565910" y="163399"/>
                  </a:lnTo>
                  <a:lnTo>
                    <a:pt x="540169" y="163399"/>
                  </a:lnTo>
                  <a:cubicBezTo>
                    <a:pt x="511048" y="163310"/>
                    <a:pt x="484044" y="148212"/>
                    <a:pt x="468742" y="123474"/>
                  </a:cubicBezTo>
                  <a:lnTo>
                    <a:pt x="23841" y="123474"/>
                  </a:lnTo>
                  <a:close/>
                  <a:moveTo>
                    <a:pt x="456774" y="51779"/>
                  </a:moveTo>
                  <a:cubicBezTo>
                    <a:pt x="461713" y="51807"/>
                    <a:pt x="466121" y="54857"/>
                    <a:pt x="467887" y="59461"/>
                  </a:cubicBezTo>
                  <a:lnTo>
                    <a:pt x="483559" y="101283"/>
                  </a:lnTo>
                  <a:cubicBezTo>
                    <a:pt x="492440" y="124610"/>
                    <a:pt x="514790" y="140067"/>
                    <a:pt x="539790" y="140165"/>
                  </a:cubicBezTo>
                  <a:lnTo>
                    <a:pt x="565625" y="140165"/>
                  </a:lnTo>
                  <a:lnTo>
                    <a:pt x="565625" y="95498"/>
                  </a:lnTo>
                  <a:cubicBezTo>
                    <a:pt x="565578" y="55982"/>
                    <a:pt x="533587" y="23917"/>
                    <a:pt x="494008" y="23709"/>
                  </a:cubicBezTo>
                  <a:lnTo>
                    <a:pt x="369390" y="23709"/>
                  </a:lnTo>
                  <a:lnTo>
                    <a:pt x="369390" y="99576"/>
                  </a:lnTo>
                  <a:lnTo>
                    <a:pt x="457819" y="99576"/>
                  </a:lnTo>
                  <a:lnTo>
                    <a:pt x="445661" y="67143"/>
                  </a:lnTo>
                  <a:cubicBezTo>
                    <a:pt x="443353" y="61014"/>
                    <a:pt x="446459" y="54179"/>
                    <a:pt x="452595" y="51874"/>
                  </a:cubicBezTo>
                  <a:cubicBezTo>
                    <a:pt x="453944" y="51457"/>
                    <a:pt x="455359" y="51265"/>
                    <a:pt x="456774" y="51305"/>
                  </a:cubicBezTo>
                  <a:close/>
                  <a:moveTo>
                    <a:pt x="289509" y="100145"/>
                  </a:moveTo>
                  <a:lnTo>
                    <a:pt x="345644" y="100145"/>
                  </a:lnTo>
                  <a:lnTo>
                    <a:pt x="345644" y="24278"/>
                  </a:lnTo>
                  <a:lnTo>
                    <a:pt x="289509" y="24278"/>
                  </a:lnTo>
                  <a:close/>
                  <a:moveTo>
                    <a:pt x="199560" y="100145"/>
                  </a:moveTo>
                  <a:lnTo>
                    <a:pt x="266048" y="100145"/>
                  </a:lnTo>
                  <a:lnTo>
                    <a:pt x="266048" y="24278"/>
                  </a:lnTo>
                  <a:lnTo>
                    <a:pt x="199560" y="24278"/>
                  </a:lnTo>
                  <a:close/>
                  <a:moveTo>
                    <a:pt x="119584" y="100145"/>
                  </a:moveTo>
                  <a:lnTo>
                    <a:pt x="175814" y="100145"/>
                  </a:lnTo>
                  <a:lnTo>
                    <a:pt x="175814" y="24278"/>
                  </a:lnTo>
                  <a:lnTo>
                    <a:pt x="119584" y="24278"/>
                  </a:lnTo>
                  <a:close/>
                  <a:moveTo>
                    <a:pt x="23841" y="100145"/>
                  </a:moveTo>
                  <a:lnTo>
                    <a:pt x="95743" y="100145"/>
                  </a:lnTo>
                  <a:lnTo>
                    <a:pt x="95743" y="24278"/>
                  </a:lnTo>
                  <a:lnTo>
                    <a:pt x="76082" y="24278"/>
                  </a:lnTo>
                  <a:cubicBezTo>
                    <a:pt x="54425" y="24278"/>
                    <a:pt x="24316" y="42391"/>
                    <a:pt x="24316" y="60220"/>
                  </a:cubicBezTo>
                  <a:close/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31" name="Vapaamuotoinen: Muoto 15">
              <a:extLst>
                <a:ext uri="{FF2B5EF4-FFF2-40B4-BE49-F238E27FC236}">
                  <a16:creationId xmlns:a16="http://schemas.microsoft.com/office/drawing/2014/main" id="{10D3A341-6F7E-CF19-94D2-3A3E05009AA1}"/>
                </a:ext>
              </a:extLst>
            </p:cNvPr>
            <p:cNvSpPr/>
            <p:nvPr/>
          </p:nvSpPr>
          <p:spPr>
            <a:xfrm>
              <a:off x="10312587" y="4355803"/>
              <a:ext cx="286187" cy="99263"/>
            </a:xfrm>
            <a:custGeom>
              <a:avLst/>
              <a:gdLst>
                <a:gd name="connsiteX0" fmla="*/ 11814 w 286187"/>
                <a:gd name="connsiteY0" fmla="*/ 99074 h 99263"/>
                <a:gd name="connsiteX1" fmla="*/ 5925 w 286187"/>
                <a:gd name="connsiteY1" fmla="*/ 97462 h 99263"/>
                <a:gd name="connsiteX2" fmla="*/ 1556 w 286187"/>
                <a:gd name="connsiteY2" fmla="*/ 81340 h 99263"/>
                <a:gd name="connsiteX3" fmla="*/ 44204 w 286187"/>
                <a:gd name="connsiteY3" fmla="*/ 7654 h 99263"/>
                <a:gd name="connsiteX4" fmla="*/ 60446 w 286187"/>
                <a:gd name="connsiteY4" fmla="*/ 3291 h 99263"/>
                <a:gd name="connsiteX5" fmla="*/ 64815 w 286187"/>
                <a:gd name="connsiteY5" fmla="*/ 19508 h 99263"/>
                <a:gd name="connsiteX6" fmla="*/ 22168 w 286187"/>
                <a:gd name="connsiteY6" fmla="*/ 93004 h 99263"/>
                <a:gd name="connsiteX7" fmla="*/ 11814 w 286187"/>
                <a:gd name="connsiteY7" fmla="*/ 99074 h 99263"/>
                <a:gd name="connsiteX8" fmla="*/ 274348 w 286187"/>
                <a:gd name="connsiteY8" fmla="*/ 99074 h 99263"/>
                <a:gd name="connsiteX9" fmla="*/ 264185 w 286187"/>
                <a:gd name="connsiteY9" fmla="*/ 93004 h 99263"/>
                <a:gd name="connsiteX10" fmla="*/ 220113 w 286187"/>
                <a:gd name="connsiteY10" fmla="*/ 19318 h 99263"/>
                <a:gd name="connsiteX11" fmla="*/ 221861 w 286187"/>
                <a:gd name="connsiteY11" fmla="*/ 2645 h 99263"/>
                <a:gd name="connsiteX12" fmla="*/ 238560 w 286187"/>
                <a:gd name="connsiteY12" fmla="*/ 4391 h 99263"/>
                <a:gd name="connsiteX13" fmla="*/ 240439 w 286187"/>
                <a:gd name="connsiteY13" fmla="*/ 7654 h 99263"/>
                <a:gd name="connsiteX14" fmla="*/ 284511 w 286187"/>
                <a:gd name="connsiteY14" fmla="*/ 81340 h 99263"/>
                <a:gd name="connsiteX15" fmla="*/ 280392 w 286187"/>
                <a:gd name="connsiteY15" fmla="*/ 97592 h 99263"/>
                <a:gd name="connsiteX16" fmla="*/ 274348 w 286187"/>
                <a:gd name="connsiteY16" fmla="*/ 99264 h 99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6187" h="99263">
                  <a:moveTo>
                    <a:pt x="11814" y="99074"/>
                  </a:moveTo>
                  <a:cubicBezTo>
                    <a:pt x="9741" y="99086"/>
                    <a:pt x="7704" y="98529"/>
                    <a:pt x="5925" y="97462"/>
                  </a:cubicBezTo>
                  <a:cubicBezTo>
                    <a:pt x="281" y="94198"/>
                    <a:pt x="-1670" y="87000"/>
                    <a:pt x="1556" y="81340"/>
                  </a:cubicBezTo>
                  <a:lnTo>
                    <a:pt x="44204" y="7654"/>
                  </a:lnTo>
                  <a:cubicBezTo>
                    <a:pt x="47483" y="1971"/>
                    <a:pt x="54754" y="18"/>
                    <a:pt x="60446" y="3291"/>
                  </a:cubicBezTo>
                  <a:cubicBezTo>
                    <a:pt x="66137" y="6565"/>
                    <a:pt x="68094" y="13826"/>
                    <a:pt x="64815" y="19508"/>
                  </a:cubicBezTo>
                  <a:lnTo>
                    <a:pt x="22168" y="93004"/>
                  </a:lnTo>
                  <a:cubicBezTo>
                    <a:pt x="20070" y="96749"/>
                    <a:pt x="16111" y="99070"/>
                    <a:pt x="11814" y="99074"/>
                  </a:cubicBezTo>
                  <a:close/>
                  <a:moveTo>
                    <a:pt x="274348" y="99074"/>
                  </a:moveTo>
                  <a:cubicBezTo>
                    <a:pt x="270119" y="99003"/>
                    <a:pt x="266248" y="96691"/>
                    <a:pt x="264185" y="93004"/>
                  </a:cubicBezTo>
                  <a:lnTo>
                    <a:pt x="220113" y="19318"/>
                  </a:lnTo>
                  <a:cubicBezTo>
                    <a:pt x="215984" y="14232"/>
                    <a:pt x="216766" y="6767"/>
                    <a:pt x="221861" y="2645"/>
                  </a:cubicBezTo>
                  <a:cubicBezTo>
                    <a:pt x="226955" y="-1477"/>
                    <a:pt x="234432" y="-695"/>
                    <a:pt x="238560" y="4391"/>
                  </a:cubicBezTo>
                  <a:cubicBezTo>
                    <a:pt x="239357" y="5371"/>
                    <a:pt x="239991" y="6473"/>
                    <a:pt x="240439" y="7654"/>
                  </a:cubicBezTo>
                  <a:lnTo>
                    <a:pt x="284511" y="81340"/>
                  </a:lnTo>
                  <a:cubicBezTo>
                    <a:pt x="287869" y="86964"/>
                    <a:pt x="286024" y="94240"/>
                    <a:pt x="280392" y="97592"/>
                  </a:cubicBezTo>
                  <a:cubicBezTo>
                    <a:pt x="278563" y="98680"/>
                    <a:pt x="276477" y="99257"/>
                    <a:pt x="274348" y="99264"/>
                  </a:cubicBezTo>
                  <a:close/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32" name="Vapaamuotoinen: Muoto 16">
              <a:extLst>
                <a:ext uri="{FF2B5EF4-FFF2-40B4-BE49-F238E27FC236}">
                  <a16:creationId xmlns:a16="http://schemas.microsoft.com/office/drawing/2014/main" id="{42304512-4D75-B998-B876-58C7B026F542}"/>
                </a:ext>
              </a:extLst>
            </p:cNvPr>
            <p:cNvSpPr/>
            <p:nvPr/>
          </p:nvSpPr>
          <p:spPr>
            <a:xfrm>
              <a:off x="10263802" y="3993603"/>
              <a:ext cx="376893" cy="436236"/>
            </a:xfrm>
            <a:custGeom>
              <a:avLst/>
              <a:gdLst>
                <a:gd name="connsiteX0" fmla="*/ 304706 w 376893"/>
                <a:gd name="connsiteY0" fmla="*/ 436237 h 436236"/>
                <a:gd name="connsiteX1" fmla="*/ 82540 w 376893"/>
                <a:gd name="connsiteY1" fmla="*/ 436237 h 436236"/>
                <a:gd name="connsiteX2" fmla="*/ 70668 w 376893"/>
                <a:gd name="connsiteY2" fmla="*/ 424382 h 436236"/>
                <a:gd name="connsiteX3" fmla="*/ 82540 w 376893"/>
                <a:gd name="connsiteY3" fmla="*/ 412528 h 436236"/>
                <a:gd name="connsiteX4" fmla="*/ 304706 w 376893"/>
                <a:gd name="connsiteY4" fmla="*/ 412528 h 436236"/>
                <a:gd name="connsiteX5" fmla="*/ 316579 w 376893"/>
                <a:gd name="connsiteY5" fmla="*/ 424382 h 436236"/>
                <a:gd name="connsiteX6" fmla="*/ 304706 w 376893"/>
                <a:gd name="connsiteY6" fmla="*/ 436237 h 436236"/>
                <a:gd name="connsiteX7" fmla="*/ 295873 w 376893"/>
                <a:gd name="connsiteY7" fmla="*/ 385975 h 436236"/>
                <a:gd name="connsiteX8" fmla="*/ 81496 w 376893"/>
                <a:gd name="connsiteY8" fmla="*/ 385975 h 436236"/>
                <a:gd name="connsiteX9" fmla="*/ 40368 w 376893"/>
                <a:gd name="connsiteY9" fmla="*/ 345765 h 436236"/>
                <a:gd name="connsiteX10" fmla="*/ 40368 w 376893"/>
                <a:gd name="connsiteY10" fmla="*/ 153631 h 436236"/>
                <a:gd name="connsiteX11" fmla="*/ 23746 w 376893"/>
                <a:gd name="connsiteY11" fmla="*/ 165675 h 436236"/>
                <a:gd name="connsiteX12" fmla="*/ 23746 w 376893"/>
                <a:gd name="connsiteY12" fmla="*/ 213092 h 436236"/>
                <a:gd name="connsiteX13" fmla="*/ 11873 w 376893"/>
                <a:gd name="connsiteY13" fmla="*/ 224946 h 436236"/>
                <a:gd name="connsiteX14" fmla="*/ 0 w 376893"/>
                <a:gd name="connsiteY14" fmla="*/ 213092 h 436236"/>
                <a:gd name="connsiteX15" fmla="*/ 0 w 376893"/>
                <a:gd name="connsiteY15" fmla="*/ 159606 h 436236"/>
                <a:gd name="connsiteX16" fmla="*/ 4939 w 376893"/>
                <a:gd name="connsiteY16" fmla="*/ 150122 h 436236"/>
                <a:gd name="connsiteX17" fmla="*/ 40368 w 376893"/>
                <a:gd name="connsiteY17" fmla="*/ 124612 h 436236"/>
                <a:gd name="connsiteX18" fmla="*/ 40368 w 376893"/>
                <a:gd name="connsiteY18" fmla="*/ 89998 h 436236"/>
                <a:gd name="connsiteX19" fmla="*/ 81492 w 376893"/>
                <a:gd name="connsiteY19" fmla="*/ 49693 h 436236"/>
                <a:gd name="connsiteX20" fmla="*/ 81496 w 376893"/>
                <a:gd name="connsiteY20" fmla="*/ 49693 h 436236"/>
                <a:gd name="connsiteX21" fmla="*/ 130982 w 376893"/>
                <a:gd name="connsiteY21" fmla="*/ 49693 h 436236"/>
                <a:gd name="connsiteX22" fmla="*/ 110560 w 376893"/>
                <a:gd name="connsiteY22" fmla="*/ 18303 h 436236"/>
                <a:gd name="connsiteX23" fmla="*/ 109991 w 376893"/>
                <a:gd name="connsiteY23" fmla="*/ 6164 h 436236"/>
                <a:gd name="connsiteX24" fmla="*/ 120439 w 376893"/>
                <a:gd name="connsiteY24" fmla="*/ 0 h 436236"/>
                <a:gd name="connsiteX25" fmla="*/ 257120 w 376893"/>
                <a:gd name="connsiteY25" fmla="*/ 0 h 436236"/>
                <a:gd name="connsiteX26" fmla="*/ 268732 w 376893"/>
                <a:gd name="connsiteY26" fmla="*/ 12109 h 436236"/>
                <a:gd name="connsiteX27" fmla="*/ 267378 w 376893"/>
                <a:gd name="connsiteY27" fmla="*/ 17355 h 436236"/>
                <a:gd name="connsiteX28" fmla="*/ 250661 w 376893"/>
                <a:gd name="connsiteY28" fmla="*/ 49693 h 436236"/>
                <a:gd name="connsiteX29" fmla="*/ 295873 w 376893"/>
                <a:gd name="connsiteY29" fmla="*/ 49693 h 436236"/>
                <a:gd name="connsiteX30" fmla="*/ 337000 w 376893"/>
                <a:gd name="connsiteY30" fmla="*/ 89994 h 436236"/>
                <a:gd name="connsiteX31" fmla="*/ 337000 w 376893"/>
                <a:gd name="connsiteY31" fmla="*/ 89998 h 436236"/>
                <a:gd name="connsiteX32" fmla="*/ 337000 w 376893"/>
                <a:gd name="connsiteY32" fmla="*/ 124897 h 436236"/>
                <a:gd name="connsiteX33" fmla="*/ 371859 w 376893"/>
                <a:gd name="connsiteY33" fmla="*/ 149838 h 436236"/>
                <a:gd name="connsiteX34" fmla="*/ 376893 w 376893"/>
                <a:gd name="connsiteY34" fmla="*/ 159321 h 436236"/>
                <a:gd name="connsiteX35" fmla="*/ 376893 w 376893"/>
                <a:gd name="connsiteY35" fmla="*/ 212523 h 436236"/>
                <a:gd name="connsiteX36" fmla="*/ 365020 w 376893"/>
                <a:gd name="connsiteY36" fmla="*/ 224377 h 436236"/>
                <a:gd name="connsiteX37" fmla="*/ 353148 w 376893"/>
                <a:gd name="connsiteY37" fmla="*/ 212523 h 436236"/>
                <a:gd name="connsiteX38" fmla="*/ 353148 w 376893"/>
                <a:gd name="connsiteY38" fmla="*/ 165106 h 436236"/>
                <a:gd name="connsiteX39" fmla="*/ 336525 w 376893"/>
                <a:gd name="connsiteY39" fmla="*/ 153347 h 436236"/>
                <a:gd name="connsiteX40" fmla="*/ 336525 w 376893"/>
                <a:gd name="connsiteY40" fmla="*/ 345765 h 436236"/>
                <a:gd name="connsiteX41" fmla="*/ 295873 w 376893"/>
                <a:gd name="connsiteY41" fmla="*/ 385975 h 436236"/>
                <a:gd name="connsiteX42" fmla="*/ 64114 w 376893"/>
                <a:gd name="connsiteY42" fmla="*/ 264966 h 436236"/>
                <a:gd name="connsiteX43" fmla="*/ 64114 w 376893"/>
                <a:gd name="connsiteY43" fmla="*/ 345765 h 436236"/>
                <a:gd name="connsiteX44" fmla="*/ 81496 w 376893"/>
                <a:gd name="connsiteY44" fmla="*/ 362266 h 436236"/>
                <a:gd name="connsiteX45" fmla="*/ 295873 w 376893"/>
                <a:gd name="connsiteY45" fmla="*/ 362266 h 436236"/>
                <a:gd name="connsiteX46" fmla="*/ 313255 w 376893"/>
                <a:gd name="connsiteY46" fmla="*/ 345765 h 436236"/>
                <a:gd name="connsiteX47" fmla="*/ 313255 w 376893"/>
                <a:gd name="connsiteY47" fmla="*/ 264966 h 436236"/>
                <a:gd name="connsiteX48" fmla="*/ 64114 w 376893"/>
                <a:gd name="connsiteY48" fmla="*/ 241258 h 436236"/>
                <a:gd name="connsiteX49" fmla="*/ 313065 w 376893"/>
                <a:gd name="connsiteY49" fmla="*/ 241258 h 436236"/>
                <a:gd name="connsiteX50" fmla="*/ 313065 w 376893"/>
                <a:gd name="connsiteY50" fmla="*/ 123853 h 436236"/>
                <a:gd name="connsiteX51" fmla="*/ 64114 w 376893"/>
                <a:gd name="connsiteY51" fmla="*/ 123853 h 436236"/>
                <a:gd name="connsiteX52" fmla="*/ 64114 w 376893"/>
                <a:gd name="connsiteY52" fmla="*/ 100145 h 436236"/>
                <a:gd name="connsiteX53" fmla="*/ 313065 w 376893"/>
                <a:gd name="connsiteY53" fmla="*/ 100145 h 436236"/>
                <a:gd name="connsiteX54" fmla="*/ 313065 w 376893"/>
                <a:gd name="connsiteY54" fmla="*/ 89998 h 436236"/>
                <a:gd name="connsiteX55" fmla="*/ 295873 w 376893"/>
                <a:gd name="connsiteY55" fmla="*/ 73402 h 436236"/>
                <a:gd name="connsiteX56" fmla="*/ 81496 w 376893"/>
                <a:gd name="connsiteY56" fmla="*/ 73402 h 436236"/>
                <a:gd name="connsiteX57" fmla="*/ 64114 w 376893"/>
                <a:gd name="connsiteY57" fmla="*/ 89989 h 436236"/>
                <a:gd name="connsiteX58" fmla="*/ 64114 w 376893"/>
                <a:gd name="connsiteY58" fmla="*/ 89998 h 436236"/>
                <a:gd name="connsiteX59" fmla="*/ 159097 w 376893"/>
                <a:gd name="connsiteY59" fmla="*/ 49693 h 436236"/>
                <a:gd name="connsiteX60" fmla="*/ 223495 w 376893"/>
                <a:gd name="connsiteY60" fmla="*/ 49693 h 436236"/>
                <a:gd name="connsiteX61" fmla="*/ 237458 w 376893"/>
                <a:gd name="connsiteY61" fmla="*/ 23709 h 436236"/>
                <a:gd name="connsiteX62" fmla="*/ 142475 w 376893"/>
                <a:gd name="connsiteY62" fmla="*/ 23709 h 436236"/>
                <a:gd name="connsiteX63" fmla="*/ 284285 w 376893"/>
                <a:gd name="connsiteY63" fmla="*/ 315228 h 436236"/>
                <a:gd name="connsiteX64" fmla="*/ 234039 w 376893"/>
                <a:gd name="connsiteY64" fmla="*/ 315228 h 436236"/>
                <a:gd name="connsiteX65" fmla="*/ 222166 w 376893"/>
                <a:gd name="connsiteY65" fmla="*/ 303374 h 436236"/>
                <a:gd name="connsiteX66" fmla="*/ 234039 w 376893"/>
                <a:gd name="connsiteY66" fmla="*/ 291520 h 436236"/>
                <a:gd name="connsiteX67" fmla="*/ 284570 w 376893"/>
                <a:gd name="connsiteY67" fmla="*/ 291520 h 436236"/>
                <a:gd name="connsiteX68" fmla="*/ 296443 w 376893"/>
                <a:gd name="connsiteY68" fmla="*/ 303374 h 436236"/>
                <a:gd name="connsiteX69" fmla="*/ 284570 w 376893"/>
                <a:gd name="connsiteY69" fmla="*/ 315228 h 436236"/>
                <a:gd name="connsiteX70" fmla="*/ 142855 w 376893"/>
                <a:gd name="connsiteY70" fmla="*/ 315228 h 436236"/>
                <a:gd name="connsiteX71" fmla="*/ 92609 w 376893"/>
                <a:gd name="connsiteY71" fmla="*/ 315228 h 436236"/>
                <a:gd name="connsiteX72" fmla="*/ 80736 w 376893"/>
                <a:gd name="connsiteY72" fmla="*/ 303374 h 436236"/>
                <a:gd name="connsiteX73" fmla="*/ 92609 w 376893"/>
                <a:gd name="connsiteY73" fmla="*/ 291520 h 436236"/>
                <a:gd name="connsiteX74" fmla="*/ 143140 w 376893"/>
                <a:gd name="connsiteY74" fmla="*/ 291520 h 436236"/>
                <a:gd name="connsiteX75" fmla="*/ 155013 w 376893"/>
                <a:gd name="connsiteY75" fmla="*/ 303374 h 436236"/>
                <a:gd name="connsiteX76" fmla="*/ 143140 w 376893"/>
                <a:gd name="connsiteY76" fmla="*/ 315228 h 436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376893" h="436236">
                  <a:moveTo>
                    <a:pt x="304706" y="436237"/>
                  </a:moveTo>
                  <a:lnTo>
                    <a:pt x="82540" y="436237"/>
                  </a:lnTo>
                  <a:cubicBezTo>
                    <a:pt x="75983" y="436237"/>
                    <a:pt x="70668" y="430930"/>
                    <a:pt x="70668" y="424382"/>
                  </a:cubicBezTo>
                  <a:cubicBezTo>
                    <a:pt x="70668" y="417835"/>
                    <a:pt x="75983" y="412528"/>
                    <a:pt x="82540" y="412528"/>
                  </a:cubicBezTo>
                  <a:lnTo>
                    <a:pt x="304706" y="412528"/>
                  </a:lnTo>
                  <a:cubicBezTo>
                    <a:pt x="311264" y="412528"/>
                    <a:pt x="316579" y="417835"/>
                    <a:pt x="316579" y="424382"/>
                  </a:cubicBezTo>
                  <a:cubicBezTo>
                    <a:pt x="316579" y="430930"/>
                    <a:pt x="311264" y="436237"/>
                    <a:pt x="304706" y="436237"/>
                  </a:cubicBezTo>
                  <a:close/>
                  <a:moveTo>
                    <a:pt x="295873" y="385975"/>
                  </a:moveTo>
                  <a:lnTo>
                    <a:pt x="81496" y="385975"/>
                  </a:lnTo>
                  <a:cubicBezTo>
                    <a:pt x="59027" y="386185"/>
                    <a:pt x="40629" y="368197"/>
                    <a:pt x="40368" y="345765"/>
                  </a:cubicBezTo>
                  <a:lnTo>
                    <a:pt x="40368" y="153631"/>
                  </a:lnTo>
                  <a:lnTo>
                    <a:pt x="23746" y="165675"/>
                  </a:lnTo>
                  <a:lnTo>
                    <a:pt x="23746" y="213092"/>
                  </a:lnTo>
                  <a:cubicBezTo>
                    <a:pt x="23746" y="219640"/>
                    <a:pt x="18431" y="224946"/>
                    <a:pt x="11873" y="224946"/>
                  </a:cubicBezTo>
                  <a:cubicBezTo>
                    <a:pt x="5315" y="224946"/>
                    <a:pt x="0" y="219640"/>
                    <a:pt x="0" y="213092"/>
                  </a:cubicBezTo>
                  <a:lnTo>
                    <a:pt x="0" y="159606"/>
                  </a:lnTo>
                  <a:cubicBezTo>
                    <a:pt x="45" y="155841"/>
                    <a:pt x="1878" y="152321"/>
                    <a:pt x="4939" y="150122"/>
                  </a:cubicBezTo>
                  <a:lnTo>
                    <a:pt x="40368" y="124612"/>
                  </a:lnTo>
                  <a:lnTo>
                    <a:pt x="40368" y="89998"/>
                  </a:lnTo>
                  <a:cubicBezTo>
                    <a:pt x="40577" y="67529"/>
                    <a:pt x="58988" y="49485"/>
                    <a:pt x="81492" y="49693"/>
                  </a:cubicBezTo>
                  <a:cubicBezTo>
                    <a:pt x="81494" y="49693"/>
                    <a:pt x="81495" y="49693"/>
                    <a:pt x="81496" y="49693"/>
                  </a:cubicBezTo>
                  <a:lnTo>
                    <a:pt x="130982" y="49693"/>
                  </a:lnTo>
                  <a:lnTo>
                    <a:pt x="110560" y="18303"/>
                  </a:lnTo>
                  <a:cubicBezTo>
                    <a:pt x="108190" y="14656"/>
                    <a:pt x="107972" y="10017"/>
                    <a:pt x="109991" y="6164"/>
                  </a:cubicBezTo>
                  <a:cubicBezTo>
                    <a:pt x="112079" y="2353"/>
                    <a:pt x="116088" y="-12"/>
                    <a:pt x="120439" y="0"/>
                  </a:cubicBezTo>
                  <a:lnTo>
                    <a:pt x="257120" y="0"/>
                  </a:lnTo>
                  <a:cubicBezTo>
                    <a:pt x="263675" y="142"/>
                    <a:pt x="268875" y="5564"/>
                    <a:pt x="268732" y="12109"/>
                  </a:cubicBezTo>
                  <a:cubicBezTo>
                    <a:pt x="268692" y="13938"/>
                    <a:pt x="268229" y="15734"/>
                    <a:pt x="267378" y="17355"/>
                  </a:cubicBezTo>
                  <a:lnTo>
                    <a:pt x="250661" y="49693"/>
                  </a:lnTo>
                  <a:lnTo>
                    <a:pt x="295873" y="49693"/>
                  </a:lnTo>
                  <a:cubicBezTo>
                    <a:pt x="318376" y="49483"/>
                    <a:pt x="336790" y="67526"/>
                    <a:pt x="337000" y="89994"/>
                  </a:cubicBezTo>
                  <a:cubicBezTo>
                    <a:pt x="337000" y="89995"/>
                    <a:pt x="337000" y="89996"/>
                    <a:pt x="337000" y="89998"/>
                  </a:cubicBezTo>
                  <a:lnTo>
                    <a:pt x="337000" y="124897"/>
                  </a:lnTo>
                  <a:lnTo>
                    <a:pt x="371859" y="149838"/>
                  </a:lnTo>
                  <a:cubicBezTo>
                    <a:pt x="374933" y="152036"/>
                    <a:pt x="376796" y="155547"/>
                    <a:pt x="376893" y="159321"/>
                  </a:cubicBezTo>
                  <a:lnTo>
                    <a:pt x="376893" y="212523"/>
                  </a:lnTo>
                  <a:cubicBezTo>
                    <a:pt x="376893" y="219071"/>
                    <a:pt x="371578" y="224377"/>
                    <a:pt x="365020" y="224377"/>
                  </a:cubicBezTo>
                  <a:cubicBezTo>
                    <a:pt x="358463" y="224377"/>
                    <a:pt x="353148" y="219071"/>
                    <a:pt x="353148" y="212523"/>
                  </a:cubicBezTo>
                  <a:lnTo>
                    <a:pt x="353148" y="165106"/>
                  </a:lnTo>
                  <a:lnTo>
                    <a:pt x="336525" y="153347"/>
                  </a:lnTo>
                  <a:lnTo>
                    <a:pt x="336525" y="345765"/>
                  </a:lnTo>
                  <a:cubicBezTo>
                    <a:pt x="336266" y="368012"/>
                    <a:pt x="318156" y="385924"/>
                    <a:pt x="295873" y="385975"/>
                  </a:cubicBezTo>
                  <a:close/>
                  <a:moveTo>
                    <a:pt x="64114" y="264966"/>
                  </a:moveTo>
                  <a:lnTo>
                    <a:pt x="64114" y="345765"/>
                  </a:lnTo>
                  <a:cubicBezTo>
                    <a:pt x="64373" y="355104"/>
                    <a:pt x="72141" y="362479"/>
                    <a:pt x="81496" y="362266"/>
                  </a:cubicBezTo>
                  <a:lnTo>
                    <a:pt x="295873" y="362266"/>
                  </a:lnTo>
                  <a:cubicBezTo>
                    <a:pt x="305228" y="362479"/>
                    <a:pt x="312995" y="355104"/>
                    <a:pt x="313255" y="345765"/>
                  </a:cubicBezTo>
                  <a:lnTo>
                    <a:pt x="313255" y="264966"/>
                  </a:lnTo>
                  <a:close/>
                  <a:moveTo>
                    <a:pt x="64114" y="241258"/>
                  </a:moveTo>
                  <a:lnTo>
                    <a:pt x="313065" y="241258"/>
                  </a:lnTo>
                  <a:lnTo>
                    <a:pt x="313065" y="123853"/>
                  </a:lnTo>
                  <a:lnTo>
                    <a:pt x="64114" y="123853"/>
                  </a:lnTo>
                  <a:close/>
                  <a:moveTo>
                    <a:pt x="64114" y="100145"/>
                  </a:moveTo>
                  <a:lnTo>
                    <a:pt x="313065" y="100145"/>
                  </a:lnTo>
                  <a:lnTo>
                    <a:pt x="313065" y="89998"/>
                  </a:lnTo>
                  <a:cubicBezTo>
                    <a:pt x="312857" y="80697"/>
                    <a:pt x="305190" y="73295"/>
                    <a:pt x="295873" y="73402"/>
                  </a:cubicBezTo>
                  <a:lnTo>
                    <a:pt x="81496" y="73402"/>
                  </a:lnTo>
                  <a:cubicBezTo>
                    <a:pt x="72108" y="73190"/>
                    <a:pt x="64326" y="80616"/>
                    <a:pt x="64114" y="89989"/>
                  </a:cubicBezTo>
                  <a:cubicBezTo>
                    <a:pt x="64114" y="89992"/>
                    <a:pt x="64114" y="89995"/>
                    <a:pt x="64114" y="89998"/>
                  </a:cubicBezTo>
                  <a:close/>
                  <a:moveTo>
                    <a:pt x="159097" y="49693"/>
                  </a:moveTo>
                  <a:lnTo>
                    <a:pt x="223495" y="49693"/>
                  </a:lnTo>
                  <a:lnTo>
                    <a:pt x="237458" y="23709"/>
                  </a:lnTo>
                  <a:lnTo>
                    <a:pt x="142475" y="23709"/>
                  </a:lnTo>
                  <a:close/>
                  <a:moveTo>
                    <a:pt x="284285" y="315228"/>
                  </a:moveTo>
                  <a:lnTo>
                    <a:pt x="234039" y="315228"/>
                  </a:lnTo>
                  <a:cubicBezTo>
                    <a:pt x="227481" y="315228"/>
                    <a:pt x="222166" y="309922"/>
                    <a:pt x="222166" y="303374"/>
                  </a:cubicBezTo>
                  <a:cubicBezTo>
                    <a:pt x="222166" y="296827"/>
                    <a:pt x="227481" y="291520"/>
                    <a:pt x="234039" y="291520"/>
                  </a:cubicBezTo>
                  <a:lnTo>
                    <a:pt x="284570" y="291520"/>
                  </a:lnTo>
                  <a:cubicBezTo>
                    <a:pt x="291127" y="291520"/>
                    <a:pt x="296443" y="296827"/>
                    <a:pt x="296443" y="303374"/>
                  </a:cubicBezTo>
                  <a:cubicBezTo>
                    <a:pt x="296443" y="309922"/>
                    <a:pt x="291127" y="315228"/>
                    <a:pt x="284570" y="315228"/>
                  </a:cubicBezTo>
                  <a:close/>
                  <a:moveTo>
                    <a:pt x="142855" y="315228"/>
                  </a:moveTo>
                  <a:lnTo>
                    <a:pt x="92609" y="315228"/>
                  </a:lnTo>
                  <a:cubicBezTo>
                    <a:pt x="86051" y="315228"/>
                    <a:pt x="80736" y="309922"/>
                    <a:pt x="80736" y="303374"/>
                  </a:cubicBezTo>
                  <a:cubicBezTo>
                    <a:pt x="80736" y="296827"/>
                    <a:pt x="86051" y="291520"/>
                    <a:pt x="92609" y="291520"/>
                  </a:cubicBezTo>
                  <a:lnTo>
                    <a:pt x="143140" y="291520"/>
                  </a:lnTo>
                  <a:cubicBezTo>
                    <a:pt x="149697" y="291520"/>
                    <a:pt x="155013" y="296827"/>
                    <a:pt x="155013" y="303374"/>
                  </a:cubicBezTo>
                  <a:cubicBezTo>
                    <a:pt x="155013" y="309922"/>
                    <a:pt x="149697" y="315228"/>
                    <a:pt x="143140" y="315228"/>
                  </a:cubicBezTo>
                  <a:close/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33" name="Vapaamuotoinen: Muoto 17">
              <a:extLst>
                <a:ext uri="{FF2B5EF4-FFF2-40B4-BE49-F238E27FC236}">
                  <a16:creationId xmlns:a16="http://schemas.microsoft.com/office/drawing/2014/main" id="{7088FE91-7E10-BEC8-4735-569147209D6F}"/>
                </a:ext>
              </a:extLst>
            </p:cNvPr>
            <p:cNvSpPr/>
            <p:nvPr/>
          </p:nvSpPr>
          <p:spPr>
            <a:xfrm>
              <a:off x="9761816" y="4557134"/>
              <a:ext cx="558407" cy="347445"/>
            </a:xfrm>
            <a:custGeom>
              <a:avLst/>
              <a:gdLst>
                <a:gd name="connsiteX0" fmla="*/ 523262 w 558407"/>
                <a:gd name="connsiteY0" fmla="*/ 347446 h 347445"/>
                <a:gd name="connsiteX1" fmla="*/ 35144 w 558407"/>
                <a:gd name="connsiteY1" fmla="*/ 347446 h 347445"/>
                <a:gd name="connsiteX2" fmla="*/ 0 w 558407"/>
                <a:gd name="connsiteY2" fmla="*/ 312357 h 347445"/>
                <a:gd name="connsiteX3" fmla="*/ 0 w 558407"/>
                <a:gd name="connsiteY3" fmla="*/ 170106 h 347445"/>
                <a:gd name="connsiteX4" fmla="*/ 58320 w 558407"/>
                <a:gd name="connsiteY4" fmla="*/ 111878 h 347445"/>
                <a:gd name="connsiteX5" fmla="*/ 280580 w 558407"/>
                <a:gd name="connsiteY5" fmla="*/ 111878 h 347445"/>
                <a:gd name="connsiteX6" fmla="*/ 241352 w 558407"/>
                <a:gd name="connsiteY6" fmla="*/ 78876 h 347445"/>
                <a:gd name="connsiteX7" fmla="*/ 237173 w 558407"/>
                <a:gd name="connsiteY7" fmla="*/ 70341 h 347445"/>
                <a:gd name="connsiteX8" fmla="*/ 240592 w 558407"/>
                <a:gd name="connsiteY8" fmla="*/ 61426 h 347445"/>
                <a:gd name="connsiteX9" fmla="*/ 298722 w 558407"/>
                <a:gd name="connsiteY9" fmla="*/ 3483 h 347445"/>
                <a:gd name="connsiteX10" fmla="*/ 315513 w 558407"/>
                <a:gd name="connsiteY10" fmla="*/ 3462 h 347445"/>
                <a:gd name="connsiteX11" fmla="*/ 315534 w 558407"/>
                <a:gd name="connsiteY11" fmla="*/ 3483 h 347445"/>
                <a:gd name="connsiteX12" fmla="*/ 373569 w 558407"/>
                <a:gd name="connsiteY12" fmla="*/ 61426 h 347445"/>
                <a:gd name="connsiteX13" fmla="*/ 377083 w 558407"/>
                <a:gd name="connsiteY13" fmla="*/ 70341 h 347445"/>
                <a:gd name="connsiteX14" fmla="*/ 372809 w 558407"/>
                <a:gd name="connsiteY14" fmla="*/ 78876 h 347445"/>
                <a:gd name="connsiteX15" fmla="*/ 333581 w 558407"/>
                <a:gd name="connsiteY15" fmla="*/ 111878 h 347445"/>
                <a:gd name="connsiteX16" fmla="*/ 443287 w 558407"/>
                <a:gd name="connsiteY16" fmla="*/ 111878 h 347445"/>
                <a:gd name="connsiteX17" fmla="*/ 517658 w 558407"/>
                <a:gd name="connsiteY17" fmla="*/ 159959 h 347445"/>
                <a:gd name="connsiteX18" fmla="*/ 557361 w 558407"/>
                <a:gd name="connsiteY18" fmla="*/ 248155 h 347445"/>
                <a:gd name="connsiteX19" fmla="*/ 558406 w 558407"/>
                <a:gd name="connsiteY19" fmla="*/ 252991 h 347445"/>
                <a:gd name="connsiteX20" fmla="*/ 558406 w 558407"/>
                <a:gd name="connsiteY20" fmla="*/ 312073 h 347445"/>
                <a:gd name="connsiteX21" fmla="*/ 523548 w 558407"/>
                <a:gd name="connsiteY21" fmla="*/ 347445 h 347445"/>
                <a:gd name="connsiteX22" fmla="*/ 523262 w 558407"/>
                <a:gd name="connsiteY22" fmla="*/ 347446 h 347445"/>
                <a:gd name="connsiteX23" fmla="*/ 366730 w 558407"/>
                <a:gd name="connsiteY23" fmla="*/ 323737 h 347445"/>
                <a:gd name="connsiteX24" fmla="*/ 523262 w 558407"/>
                <a:gd name="connsiteY24" fmla="*/ 323737 h 347445"/>
                <a:gd name="connsiteX25" fmla="*/ 534660 w 558407"/>
                <a:gd name="connsiteY25" fmla="*/ 312357 h 347445"/>
                <a:gd name="connsiteX26" fmla="*/ 534660 w 558407"/>
                <a:gd name="connsiteY26" fmla="*/ 266837 h 347445"/>
                <a:gd name="connsiteX27" fmla="*/ 491158 w 558407"/>
                <a:gd name="connsiteY27" fmla="*/ 266837 h 347445"/>
                <a:gd name="connsiteX28" fmla="*/ 451170 w 558407"/>
                <a:gd name="connsiteY28" fmla="*/ 239145 h 347445"/>
                <a:gd name="connsiteX29" fmla="*/ 423815 w 558407"/>
                <a:gd name="connsiteY29" fmla="*/ 166692 h 347445"/>
                <a:gd name="connsiteX30" fmla="*/ 430749 w 558407"/>
                <a:gd name="connsiteY30" fmla="*/ 151424 h 347445"/>
                <a:gd name="connsiteX31" fmla="*/ 446041 w 558407"/>
                <a:gd name="connsiteY31" fmla="*/ 158347 h 347445"/>
                <a:gd name="connsiteX32" fmla="*/ 473396 w 558407"/>
                <a:gd name="connsiteY32" fmla="*/ 231179 h 347445"/>
                <a:gd name="connsiteX33" fmla="*/ 491158 w 558407"/>
                <a:gd name="connsiteY33" fmla="*/ 243508 h 347445"/>
                <a:gd name="connsiteX34" fmla="*/ 529151 w 558407"/>
                <a:gd name="connsiteY34" fmla="*/ 243508 h 347445"/>
                <a:gd name="connsiteX35" fmla="*/ 496192 w 558407"/>
                <a:gd name="connsiteY35" fmla="*/ 170391 h 347445"/>
                <a:gd name="connsiteX36" fmla="*/ 443477 w 558407"/>
                <a:gd name="connsiteY36" fmla="*/ 136250 h 347445"/>
                <a:gd name="connsiteX37" fmla="*/ 366730 w 558407"/>
                <a:gd name="connsiteY37" fmla="*/ 136250 h 347445"/>
                <a:gd name="connsiteX38" fmla="*/ 366730 w 558407"/>
                <a:gd name="connsiteY38" fmla="*/ 243128 h 347445"/>
                <a:gd name="connsiteX39" fmla="*/ 435593 w 558407"/>
                <a:gd name="connsiteY39" fmla="*/ 243128 h 347445"/>
                <a:gd name="connsiteX40" fmla="*/ 447466 w 558407"/>
                <a:gd name="connsiteY40" fmla="*/ 254983 h 347445"/>
                <a:gd name="connsiteX41" fmla="*/ 435593 w 558407"/>
                <a:gd name="connsiteY41" fmla="*/ 266837 h 347445"/>
                <a:gd name="connsiteX42" fmla="*/ 366730 w 558407"/>
                <a:gd name="connsiteY42" fmla="*/ 266837 h 347445"/>
                <a:gd name="connsiteX43" fmla="*/ 235558 w 558407"/>
                <a:gd name="connsiteY43" fmla="*/ 323737 h 347445"/>
                <a:gd name="connsiteX44" fmla="*/ 342984 w 558407"/>
                <a:gd name="connsiteY44" fmla="*/ 323737 h 347445"/>
                <a:gd name="connsiteX45" fmla="*/ 342984 w 558407"/>
                <a:gd name="connsiteY45" fmla="*/ 135871 h 347445"/>
                <a:gd name="connsiteX46" fmla="*/ 235558 w 558407"/>
                <a:gd name="connsiteY46" fmla="*/ 135871 h 347445"/>
                <a:gd name="connsiteX47" fmla="*/ 23746 w 558407"/>
                <a:gd name="connsiteY47" fmla="*/ 266837 h 347445"/>
                <a:gd name="connsiteX48" fmla="*/ 23746 w 558407"/>
                <a:gd name="connsiteY48" fmla="*/ 312357 h 347445"/>
                <a:gd name="connsiteX49" fmla="*/ 35144 w 558407"/>
                <a:gd name="connsiteY49" fmla="*/ 323737 h 347445"/>
                <a:gd name="connsiteX50" fmla="*/ 211813 w 558407"/>
                <a:gd name="connsiteY50" fmla="*/ 323737 h 347445"/>
                <a:gd name="connsiteX51" fmla="*/ 211813 w 558407"/>
                <a:gd name="connsiteY51" fmla="*/ 266837 h 347445"/>
                <a:gd name="connsiteX52" fmla="*/ 134686 w 558407"/>
                <a:gd name="connsiteY52" fmla="*/ 243128 h 347445"/>
                <a:gd name="connsiteX53" fmla="*/ 211813 w 558407"/>
                <a:gd name="connsiteY53" fmla="*/ 243128 h 347445"/>
                <a:gd name="connsiteX54" fmla="*/ 211813 w 558407"/>
                <a:gd name="connsiteY54" fmla="*/ 135871 h 347445"/>
                <a:gd name="connsiteX55" fmla="*/ 134686 w 558407"/>
                <a:gd name="connsiteY55" fmla="*/ 135871 h 347445"/>
                <a:gd name="connsiteX56" fmla="*/ 23746 w 558407"/>
                <a:gd name="connsiteY56" fmla="*/ 243128 h 347445"/>
                <a:gd name="connsiteX57" fmla="*/ 110940 w 558407"/>
                <a:gd name="connsiteY57" fmla="*/ 243128 h 347445"/>
                <a:gd name="connsiteX58" fmla="*/ 110940 w 558407"/>
                <a:gd name="connsiteY58" fmla="*/ 135871 h 347445"/>
                <a:gd name="connsiteX59" fmla="*/ 58320 w 558407"/>
                <a:gd name="connsiteY59" fmla="*/ 135871 h 347445"/>
                <a:gd name="connsiteX60" fmla="*/ 23746 w 558407"/>
                <a:gd name="connsiteY60" fmla="*/ 170391 h 347445"/>
                <a:gd name="connsiteX61" fmla="*/ 266523 w 558407"/>
                <a:gd name="connsiteY61" fmla="*/ 69392 h 347445"/>
                <a:gd name="connsiteX62" fmla="*/ 307081 w 558407"/>
                <a:gd name="connsiteY62" fmla="*/ 103438 h 347445"/>
                <a:gd name="connsiteX63" fmla="*/ 347638 w 558407"/>
                <a:gd name="connsiteY63" fmla="*/ 69392 h 347445"/>
                <a:gd name="connsiteX64" fmla="*/ 307081 w 558407"/>
                <a:gd name="connsiteY64" fmla="*/ 28898 h 347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58407" h="347445">
                  <a:moveTo>
                    <a:pt x="523262" y="347446"/>
                  </a:moveTo>
                  <a:lnTo>
                    <a:pt x="35144" y="347446"/>
                  </a:lnTo>
                  <a:cubicBezTo>
                    <a:pt x="15734" y="347446"/>
                    <a:pt x="0" y="331737"/>
                    <a:pt x="0" y="312357"/>
                  </a:cubicBezTo>
                  <a:lnTo>
                    <a:pt x="0" y="170106"/>
                  </a:lnTo>
                  <a:cubicBezTo>
                    <a:pt x="52" y="137970"/>
                    <a:pt x="26132" y="111930"/>
                    <a:pt x="58320" y="111878"/>
                  </a:cubicBezTo>
                  <a:lnTo>
                    <a:pt x="280580" y="111878"/>
                  </a:lnTo>
                  <a:lnTo>
                    <a:pt x="241352" y="78876"/>
                  </a:lnTo>
                  <a:cubicBezTo>
                    <a:pt x="238790" y="76768"/>
                    <a:pt x="237266" y="73655"/>
                    <a:pt x="237173" y="70341"/>
                  </a:cubicBezTo>
                  <a:cubicBezTo>
                    <a:pt x="237023" y="67024"/>
                    <a:pt x="238262" y="63794"/>
                    <a:pt x="240592" y="61426"/>
                  </a:cubicBezTo>
                  <a:lnTo>
                    <a:pt x="298722" y="3483"/>
                  </a:lnTo>
                  <a:cubicBezTo>
                    <a:pt x="303353" y="-1153"/>
                    <a:pt x="310871" y="-1162"/>
                    <a:pt x="315513" y="3462"/>
                  </a:cubicBezTo>
                  <a:cubicBezTo>
                    <a:pt x="315520" y="3469"/>
                    <a:pt x="315528" y="3476"/>
                    <a:pt x="315534" y="3483"/>
                  </a:cubicBezTo>
                  <a:lnTo>
                    <a:pt x="373569" y="61426"/>
                  </a:lnTo>
                  <a:cubicBezTo>
                    <a:pt x="375924" y="63785"/>
                    <a:pt x="377197" y="67012"/>
                    <a:pt x="377083" y="70341"/>
                  </a:cubicBezTo>
                  <a:cubicBezTo>
                    <a:pt x="376919" y="73658"/>
                    <a:pt x="375369" y="76754"/>
                    <a:pt x="372809" y="78876"/>
                  </a:cubicBezTo>
                  <a:lnTo>
                    <a:pt x="333581" y="111878"/>
                  </a:lnTo>
                  <a:lnTo>
                    <a:pt x="443287" y="111878"/>
                  </a:lnTo>
                  <a:cubicBezTo>
                    <a:pt x="475393" y="111899"/>
                    <a:pt x="504502" y="130718"/>
                    <a:pt x="517658" y="159959"/>
                  </a:cubicBezTo>
                  <a:lnTo>
                    <a:pt x="557361" y="248155"/>
                  </a:lnTo>
                  <a:cubicBezTo>
                    <a:pt x="558043" y="249677"/>
                    <a:pt x="558400" y="251324"/>
                    <a:pt x="558406" y="252991"/>
                  </a:cubicBezTo>
                  <a:lnTo>
                    <a:pt x="558406" y="312073"/>
                  </a:lnTo>
                  <a:cubicBezTo>
                    <a:pt x="558564" y="331451"/>
                    <a:pt x="542957" y="347288"/>
                    <a:pt x="523548" y="347445"/>
                  </a:cubicBezTo>
                  <a:cubicBezTo>
                    <a:pt x="523453" y="347446"/>
                    <a:pt x="523357" y="347446"/>
                    <a:pt x="523262" y="347446"/>
                  </a:cubicBezTo>
                  <a:close/>
                  <a:moveTo>
                    <a:pt x="366730" y="323737"/>
                  </a:moveTo>
                  <a:lnTo>
                    <a:pt x="523262" y="323737"/>
                  </a:lnTo>
                  <a:cubicBezTo>
                    <a:pt x="529557" y="323737"/>
                    <a:pt x="534660" y="318642"/>
                    <a:pt x="534660" y="312357"/>
                  </a:cubicBezTo>
                  <a:lnTo>
                    <a:pt x="534660" y="266837"/>
                  </a:lnTo>
                  <a:lnTo>
                    <a:pt x="491158" y="266837"/>
                  </a:lnTo>
                  <a:cubicBezTo>
                    <a:pt x="473371" y="266769"/>
                    <a:pt x="457467" y="255756"/>
                    <a:pt x="451170" y="239145"/>
                  </a:cubicBezTo>
                  <a:lnTo>
                    <a:pt x="423815" y="166692"/>
                  </a:lnTo>
                  <a:cubicBezTo>
                    <a:pt x="421507" y="160564"/>
                    <a:pt x="424611" y="153728"/>
                    <a:pt x="430749" y="151424"/>
                  </a:cubicBezTo>
                  <a:cubicBezTo>
                    <a:pt x="436885" y="149175"/>
                    <a:pt x="443692" y="152257"/>
                    <a:pt x="446041" y="158347"/>
                  </a:cubicBezTo>
                  <a:lnTo>
                    <a:pt x="473396" y="231179"/>
                  </a:lnTo>
                  <a:cubicBezTo>
                    <a:pt x="476166" y="238582"/>
                    <a:pt x="483243" y="243494"/>
                    <a:pt x="491158" y="243508"/>
                  </a:cubicBezTo>
                  <a:lnTo>
                    <a:pt x="529151" y="243508"/>
                  </a:lnTo>
                  <a:lnTo>
                    <a:pt x="496192" y="170391"/>
                  </a:lnTo>
                  <a:cubicBezTo>
                    <a:pt x="486882" y="149643"/>
                    <a:pt x="466247" y="136279"/>
                    <a:pt x="443477" y="136250"/>
                  </a:cubicBezTo>
                  <a:lnTo>
                    <a:pt x="366730" y="136250"/>
                  </a:lnTo>
                  <a:lnTo>
                    <a:pt x="366730" y="243128"/>
                  </a:lnTo>
                  <a:lnTo>
                    <a:pt x="435593" y="243128"/>
                  </a:lnTo>
                  <a:cubicBezTo>
                    <a:pt x="442151" y="243128"/>
                    <a:pt x="447466" y="248435"/>
                    <a:pt x="447466" y="254983"/>
                  </a:cubicBezTo>
                  <a:cubicBezTo>
                    <a:pt x="447466" y="261530"/>
                    <a:pt x="442151" y="266837"/>
                    <a:pt x="435593" y="266837"/>
                  </a:cubicBezTo>
                  <a:lnTo>
                    <a:pt x="366730" y="266837"/>
                  </a:lnTo>
                  <a:close/>
                  <a:moveTo>
                    <a:pt x="235558" y="323737"/>
                  </a:moveTo>
                  <a:lnTo>
                    <a:pt x="342984" y="323737"/>
                  </a:lnTo>
                  <a:lnTo>
                    <a:pt x="342984" y="135871"/>
                  </a:lnTo>
                  <a:lnTo>
                    <a:pt x="235558" y="135871"/>
                  </a:lnTo>
                  <a:close/>
                  <a:moveTo>
                    <a:pt x="23746" y="266837"/>
                  </a:moveTo>
                  <a:lnTo>
                    <a:pt x="23746" y="312357"/>
                  </a:lnTo>
                  <a:cubicBezTo>
                    <a:pt x="23746" y="318642"/>
                    <a:pt x="28849" y="323737"/>
                    <a:pt x="35144" y="323737"/>
                  </a:cubicBezTo>
                  <a:lnTo>
                    <a:pt x="211813" y="323737"/>
                  </a:lnTo>
                  <a:lnTo>
                    <a:pt x="211813" y="266837"/>
                  </a:lnTo>
                  <a:close/>
                  <a:moveTo>
                    <a:pt x="134686" y="243128"/>
                  </a:moveTo>
                  <a:lnTo>
                    <a:pt x="211813" y="243128"/>
                  </a:lnTo>
                  <a:lnTo>
                    <a:pt x="211813" y="135871"/>
                  </a:lnTo>
                  <a:lnTo>
                    <a:pt x="134686" y="135871"/>
                  </a:lnTo>
                  <a:close/>
                  <a:moveTo>
                    <a:pt x="23746" y="243128"/>
                  </a:moveTo>
                  <a:lnTo>
                    <a:pt x="110940" y="243128"/>
                  </a:lnTo>
                  <a:lnTo>
                    <a:pt x="110940" y="135871"/>
                  </a:lnTo>
                  <a:lnTo>
                    <a:pt x="58320" y="135871"/>
                  </a:lnTo>
                  <a:cubicBezTo>
                    <a:pt x="39247" y="135923"/>
                    <a:pt x="23798" y="151348"/>
                    <a:pt x="23746" y="170391"/>
                  </a:cubicBezTo>
                  <a:close/>
                  <a:moveTo>
                    <a:pt x="266523" y="69392"/>
                  </a:moveTo>
                  <a:lnTo>
                    <a:pt x="307081" y="103438"/>
                  </a:lnTo>
                  <a:lnTo>
                    <a:pt x="347638" y="69392"/>
                  </a:lnTo>
                  <a:lnTo>
                    <a:pt x="307081" y="28898"/>
                  </a:lnTo>
                  <a:close/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34" name="Vapaamuotoinen: Muoto 18">
              <a:extLst>
                <a:ext uri="{FF2B5EF4-FFF2-40B4-BE49-F238E27FC236}">
                  <a16:creationId xmlns:a16="http://schemas.microsoft.com/office/drawing/2014/main" id="{E4FA8740-4D3C-D857-2880-ED9EDA5B8379}"/>
                </a:ext>
              </a:extLst>
            </p:cNvPr>
            <p:cNvSpPr/>
            <p:nvPr/>
          </p:nvSpPr>
          <p:spPr>
            <a:xfrm>
              <a:off x="9850910" y="5260587"/>
              <a:ext cx="123098" cy="122904"/>
            </a:xfrm>
            <a:custGeom>
              <a:avLst/>
              <a:gdLst>
                <a:gd name="connsiteX0" fmla="*/ 61549 w 123098"/>
                <a:gd name="connsiteY0" fmla="*/ 122905 h 122904"/>
                <a:gd name="connsiteX1" fmla="*/ 0 w 123098"/>
                <a:gd name="connsiteY1" fmla="*/ 61452 h 122904"/>
                <a:gd name="connsiteX2" fmla="*/ 61549 w 123098"/>
                <a:gd name="connsiteY2" fmla="*/ 0 h 122904"/>
                <a:gd name="connsiteX3" fmla="*/ 123098 w 123098"/>
                <a:gd name="connsiteY3" fmla="*/ 61452 h 122904"/>
                <a:gd name="connsiteX4" fmla="*/ 61549 w 123098"/>
                <a:gd name="connsiteY4" fmla="*/ 122905 h 122904"/>
                <a:gd name="connsiteX5" fmla="*/ 61549 w 123098"/>
                <a:gd name="connsiteY5" fmla="*/ 23709 h 122904"/>
                <a:gd name="connsiteX6" fmla="*/ 23556 w 123098"/>
                <a:gd name="connsiteY6" fmla="*/ 61642 h 122904"/>
                <a:gd name="connsiteX7" fmla="*/ 61549 w 123098"/>
                <a:gd name="connsiteY7" fmla="*/ 99576 h 122904"/>
                <a:gd name="connsiteX8" fmla="*/ 99542 w 123098"/>
                <a:gd name="connsiteY8" fmla="*/ 61642 h 122904"/>
                <a:gd name="connsiteX9" fmla="*/ 61549 w 123098"/>
                <a:gd name="connsiteY9" fmla="*/ 23709 h 12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3098" h="122904">
                  <a:moveTo>
                    <a:pt x="61549" y="122905"/>
                  </a:moveTo>
                  <a:cubicBezTo>
                    <a:pt x="27557" y="122905"/>
                    <a:pt x="0" y="95393"/>
                    <a:pt x="0" y="61452"/>
                  </a:cubicBezTo>
                  <a:cubicBezTo>
                    <a:pt x="0" y="27511"/>
                    <a:pt x="27557" y="0"/>
                    <a:pt x="61549" y="0"/>
                  </a:cubicBezTo>
                  <a:cubicBezTo>
                    <a:pt x="95542" y="0"/>
                    <a:pt x="123098" y="27511"/>
                    <a:pt x="123098" y="61452"/>
                  </a:cubicBezTo>
                  <a:cubicBezTo>
                    <a:pt x="123098" y="95393"/>
                    <a:pt x="95542" y="122905"/>
                    <a:pt x="61549" y="122905"/>
                  </a:cubicBezTo>
                  <a:close/>
                  <a:moveTo>
                    <a:pt x="61549" y="23709"/>
                  </a:moveTo>
                  <a:cubicBezTo>
                    <a:pt x="40566" y="23709"/>
                    <a:pt x="23556" y="40693"/>
                    <a:pt x="23556" y="61642"/>
                  </a:cubicBezTo>
                  <a:cubicBezTo>
                    <a:pt x="23556" y="82591"/>
                    <a:pt x="40566" y="99576"/>
                    <a:pt x="61549" y="99576"/>
                  </a:cubicBezTo>
                  <a:cubicBezTo>
                    <a:pt x="82532" y="99576"/>
                    <a:pt x="99542" y="82591"/>
                    <a:pt x="99542" y="61642"/>
                  </a:cubicBezTo>
                  <a:cubicBezTo>
                    <a:pt x="99542" y="40693"/>
                    <a:pt x="82532" y="23709"/>
                    <a:pt x="61549" y="23709"/>
                  </a:cubicBezTo>
                  <a:close/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35" name="Vapaamuotoinen: Muoto 36">
              <a:extLst>
                <a:ext uri="{FF2B5EF4-FFF2-40B4-BE49-F238E27FC236}">
                  <a16:creationId xmlns:a16="http://schemas.microsoft.com/office/drawing/2014/main" id="{CF11FDBF-D227-640C-D65A-B583153ABE10}"/>
                </a:ext>
              </a:extLst>
            </p:cNvPr>
            <p:cNvSpPr/>
            <p:nvPr/>
          </p:nvSpPr>
          <p:spPr>
            <a:xfrm>
              <a:off x="10137949" y="5260587"/>
              <a:ext cx="123098" cy="122904"/>
            </a:xfrm>
            <a:custGeom>
              <a:avLst/>
              <a:gdLst>
                <a:gd name="connsiteX0" fmla="*/ 61549 w 123098"/>
                <a:gd name="connsiteY0" fmla="*/ 122905 h 122904"/>
                <a:gd name="connsiteX1" fmla="*/ 0 w 123098"/>
                <a:gd name="connsiteY1" fmla="*/ 61452 h 122904"/>
                <a:gd name="connsiteX2" fmla="*/ 61549 w 123098"/>
                <a:gd name="connsiteY2" fmla="*/ 0 h 122904"/>
                <a:gd name="connsiteX3" fmla="*/ 123098 w 123098"/>
                <a:gd name="connsiteY3" fmla="*/ 61452 h 122904"/>
                <a:gd name="connsiteX4" fmla="*/ 61549 w 123098"/>
                <a:gd name="connsiteY4" fmla="*/ 122905 h 122904"/>
                <a:gd name="connsiteX5" fmla="*/ 61549 w 123098"/>
                <a:gd name="connsiteY5" fmla="*/ 23709 h 122904"/>
                <a:gd name="connsiteX6" fmla="*/ 23556 w 123098"/>
                <a:gd name="connsiteY6" fmla="*/ 61642 h 122904"/>
                <a:gd name="connsiteX7" fmla="*/ 61549 w 123098"/>
                <a:gd name="connsiteY7" fmla="*/ 99576 h 122904"/>
                <a:gd name="connsiteX8" fmla="*/ 99542 w 123098"/>
                <a:gd name="connsiteY8" fmla="*/ 61642 h 122904"/>
                <a:gd name="connsiteX9" fmla="*/ 61549 w 123098"/>
                <a:gd name="connsiteY9" fmla="*/ 23709 h 12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3098" h="122904">
                  <a:moveTo>
                    <a:pt x="61549" y="122905"/>
                  </a:moveTo>
                  <a:cubicBezTo>
                    <a:pt x="27557" y="122905"/>
                    <a:pt x="0" y="95393"/>
                    <a:pt x="0" y="61452"/>
                  </a:cubicBezTo>
                  <a:cubicBezTo>
                    <a:pt x="0" y="27511"/>
                    <a:pt x="27557" y="0"/>
                    <a:pt x="61549" y="0"/>
                  </a:cubicBezTo>
                  <a:cubicBezTo>
                    <a:pt x="95542" y="0"/>
                    <a:pt x="123098" y="27511"/>
                    <a:pt x="123098" y="61452"/>
                  </a:cubicBezTo>
                  <a:cubicBezTo>
                    <a:pt x="123098" y="95393"/>
                    <a:pt x="95542" y="122905"/>
                    <a:pt x="61549" y="122905"/>
                  </a:cubicBezTo>
                  <a:close/>
                  <a:moveTo>
                    <a:pt x="61549" y="23709"/>
                  </a:moveTo>
                  <a:cubicBezTo>
                    <a:pt x="40566" y="23709"/>
                    <a:pt x="23556" y="40693"/>
                    <a:pt x="23556" y="61642"/>
                  </a:cubicBezTo>
                  <a:cubicBezTo>
                    <a:pt x="23556" y="82591"/>
                    <a:pt x="40566" y="99576"/>
                    <a:pt x="61549" y="99576"/>
                  </a:cubicBezTo>
                  <a:cubicBezTo>
                    <a:pt x="82532" y="99576"/>
                    <a:pt x="99542" y="82591"/>
                    <a:pt x="99542" y="61642"/>
                  </a:cubicBezTo>
                  <a:cubicBezTo>
                    <a:pt x="99542" y="40693"/>
                    <a:pt x="82532" y="23709"/>
                    <a:pt x="61549" y="23709"/>
                  </a:cubicBezTo>
                  <a:close/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36" name="Vapaamuotoinen: Muoto 66">
              <a:extLst>
                <a:ext uri="{FF2B5EF4-FFF2-40B4-BE49-F238E27FC236}">
                  <a16:creationId xmlns:a16="http://schemas.microsoft.com/office/drawing/2014/main" id="{52DE5367-B83F-1111-9220-3620D674890A}"/>
                </a:ext>
              </a:extLst>
            </p:cNvPr>
            <p:cNvSpPr/>
            <p:nvPr/>
          </p:nvSpPr>
          <p:spPr>
            <a:xfrm>
              <a:off x="9906127" y="5174887"/>
              <a:ext cx="254926" cy="56774"/>
            </a:xfrm>
            <a:custGeom>
              <a:avLst/>
              <a:gdLst>
                <a:gd name="connsiteX0" fmla="*/ 221658 w 254926"/>
                <a:gd name="connsiteY0" fmla="*/ 56775 h 56774"/>
                <a:gd name="connsiteX1" fmla="*/ 44990 w 254926"/>
                <a:gd name="connsiteY1" fmla="*/ 56775 h 56774"/>
                <a:gd name="connsiteX2" fmla="*/ 36631 w 254926"/>
                <a:gd name="connsiteY2" fmla="*/ 53266 h 56774"/>
                <a:gd name="connsiteX3" fmla="*/ 3482 w 254926"/>
                <a:gd name="connsiteY3" fmla="*/ 20264 h 56774"/>
                <a:gd name="connsiteX4" fmla="*/ 3482 w 254926"/>
                <a:gd name="connsiteY4" fmla="*/ 3478 h 56774"/>
                <a:gd name="connsiteX5" fmla="*/ 20294 w 254926"/>
                <a:gd name="connsiteY5" fmla="*/ 3478 h 56774"/>
                <a:gd name="connsiteX6" fmla="*/ 49929 w 254926"/>
                <a:gd name="connsiteY6" fmla="*/ 33066 h 56774"/>
                <a:gd name="connsiteX7" fmla="*/ 219379 w 254926"/>
                <a:gd name="connsiteY7" fmla="*/ 33066 h 56774"/>
                <a:gd name="connsiteX8" fmla="*/ 239325 w 254926"/>
                <a:gd name="connsiteY8" fmla="*/ 25100 h 56774"/>
                <a:gd name="connsiteX9" fmla="*/ 254325 w 254926"/>
                <a:gd name="connsiteY9" fmla="*/ 32640 h 56774"/>
                <a:gd name="connsiteX10" fmla="*/ 248064 w 254926"/>
                <a:gd name="connsiteY10" fmla="*/ 47102 h 56774"/>
                <a:gd name="connsiteX11" fmla="*/ 226028 w 254926"/>
                <a:gd name="connsiteY11" fmla="*/ 55921 h 56774"/>
                <a:gd name="connsiteX12" fmla="*/ 221658 w 254926"/>
                <a:gd name="connsiteY12" fmla="*/ 56775 h 5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4926" h="56774">
                  <a:moveTo>
                    <a:pt x="221658" y="56775"/>
                  </a:moveTo>
                  <a:lnTo>
                    <a:pt x="44990" y="56775"/>
                  </a:lnTo>
                  <a:cubicBezTo>
                    <a:pt x="41842" y="56784"/>
                    <a:pt x="38824" y="55523"/>
                    <a:pt x="36631" y="53266"/>
                  </a:cubicBezTo>
                  <a:lnTo>
                    <a:pt x="3482" y="20264"/>
                  </a:lnTo>
                  <a:cubicBezTo>
                    <a:pt x="-1161" y="15626"/>
                    <a:pt x="-1161" y="8115"/>
                    <a:pt x="3482" y="3478"/>
                  </a:cubicBezTo>
                  <a:cubicBezTo>
                    <a:pt x="8125" y="-1159"/>
                    <a:pt x="15651" y="-1159"/>
                    <a:pt x="20294" y="3478"/>
                  </a:cubicBezTo>
                  <a:lnTo>
                    <a:pt x="49929" y="33066"/>
                  </a:lnTo>
                  <a:lnTo>
                    <a:pt x="219379" y="33066"/>
                  </a:lnTo>
                  <a:lnTo>
                    <a:pt x="239325" y="25100"/>
                  </a:lnTo>
                  <a:cubicBezTo>
                    <a:pt x="245552" y="23042"/>
                    <a:pt x="252267" y="26418"/>
                    <a:pt x="254325" y="32640"/>
                  </a:cubicBezTo>
                  <a:cubicBezTo>
                    <a:pt x="256215" y="38348"/>
                    <a:pt x="253524" y="44560"/>
                    <a:pt x="248064" y="47102"/>
                  </a:cubicBezTo>
                  <a:lnTo>
                    <a:pt x="226028" y="55921"/>
                  </a:lnTo>
                  <a:cubicBezTo>
                    <a:pt x="224638" y="56481"/>
                    <a:pt x="223155" y="56765"/>
                    <a:pt x="221658" y="56775"/>
                  </a:cubicBezTo>
                  <a:close/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37" name="Vapaamuotoinen: Muoto 67">
              <a:extLst>
                <a:ext uri="{FF2B5EF4-FFF2-40B4-BE49-F238E27FC236}">
                  <a16:creationId xmlns:a16="http://schemas.microsoft.com/office/drawing/2014/main" id="{91BC9D0B-1FE1-F4A0-0FDB-C06D30FD29C7}"/>
                </a:ext>
              </a:extLst>
            </p:cNvPr>
            <p:cNvSpPr/>
            <p:nvPr/>
          </p:nvSpPr>
          <p:spPr>
            <a:xfrm>
              <a:off x="9794615" y="5112835"/>
              <a:ext cx="535105" cy="223220"/>
            </a:xfrm>
            <a:custGeom>
              <a:avLst/>
              <a:gdLst>
                <a:gd name="connsiteX0" fmla="*/ 523232 w 535105"/>
                <a:gd name="connsiteY0" fmla="*/ 223145 h 223220"/>
                <a:gd name="connsiteX1" fmla="*/ 456744 w 535105"/>
                <a:gd name="connsiteY1" fmla="*/ 223145 h 223220"/>
                <a:gd name="connsiteX2" fmla="*/ 444871 w 535105"/>
                <a:gd name="connsiteY2" fmla="*/ 211290 h 223220"/>
                <a:gd name="connsiteX3" fmla="*/ 456744 w 535105"/>
                <a:gd name="connsiteY3" fmla="*/ 199436 h 223220"/>
                <a:gd name="connsiteX4" fmla="*/ 511359 w 535105"/>
                <a:gd name="connsiteY4" fmla="*/ 199436 h 223220"/>
                <a:gd name="connsiteX5" fmla="*/ 511359 w 535105"/>
                <a:gd name="connsiteY5" fmla="*/ 144907 h 223220"/>
                <a:gd name="connsiteX6" fmla="*/ 389021 w 535105"/>
                <a:gd name="connsiteY6" fmla="*/ 90187 h 223220"/>
                <a:gd name="connsiteX7" fmla="*/ 382562 w 535105"/>
                <a:gd name="connsiteY7" fmla="*/ 87153 h 223220"/>
                <a:gd name="connsiteX8" fmla="*/ 267633 w 535105"/>
                <a:gd name="connsiteY8" fmla="*/ 23993 h 223220"/>
                <a:gd name="connsiteX9" fmla="*/ 180723 w 535105"/>
                <a:gd name="connsiteY9" fmla="*/ 23993 h 223220"/>
                <a:gd name="connsiteX10" fmla="*/ 100557 w 535105"/>
                <a:gd name="connsiteY10" fmla="*/ 63349 h 223220"/>
                <a:gd name="connsiteX11" fmla="*/ 67788 w 535105"/>
                <a:gd name="connsiteY11" fmla="*/ 88196 h 223220"/>
                <a:gd name="connsiteX12" fmla="*/ 60949 w 535105"/>
                <a:gd name="connsiteY12" fmla="*/ 90377 h 223220"/>
                <a:gd name="connsiteX13" fmla="*/ 32454 w 535105"/>
                <a:gd name="connsiteY13" fmla="*/ 90377 h 223220"/>
                <a:gd name="connsiteX14" fmla="*/ 25710 w 535105"/>
                <a:gd name="connsiteY14" fmla="*/ 174495 h 223220"/>
                <a:gd name="connsiteX15" fmla="*/ 57150 w 535105"/>
                <a:gd name="connsiteY15" fmla="*/ 199436 h 223220"/>
                <a:gd name="connsiteX16" fmla="*/ 67218 w 535105"/>
                <a:gd name="connsiteY16" fmla="*/ 199436 h 223220"/>
                <a:gd name="connsiteX17" fmla="*/ 79091 w 535105"/>
                <a:gd name="connsiteY17" fmla="*/ 211290 h 223220"/>
                <a:gd name="connsiteX18" fmla="*/ 67218 w 535105"/>
                <a:gd name="connsiteY18" fmla="*/ 223145 h 223220"/>
                <a:gd name="connsiteX19" fmla="*/ 57245 w 535105"/>
                <a:gd name="connsiteY19" fmla="*/ 223145 h 223220"/>
                <a:gd name="connsiteX20" fmla="*/ 2819 w 535105"/>
                <a:gd name="connsiteY20" fmla="*/ 179995 h 223220"/>
                <a:gd name="connsiteX21" fmla="*/ 12983 w 535105"/>
                <a:gd name="connsiteY21" fmla="*/ 73971 h 223220"/>
                <a:gd name="connsiteX22" fmla="*/ 24001 w 535105"/>
                <a:gd name="connsiteY22" fmla="*/ 66384 h 223220"/>
                <a:gd name="connsiteX23" fmla="*/ 57150 w 535105"/>
                <a:gd name="connsiteY23" fmla="*/ 66384 h 223220"/>
                <a:gd name="connsiteX24" fmla="*/ 85645 w 535105"/>
                <a:gd name="connsiteY24" fmla="*/ 44477 h 223220"/>
                <a:gd name="connsiteX25" fmla="*/ 180628 w 535105"/>
                <a:gd name="connsiteY25" fmla="*/ 0 h 223220"/>
                <a:gd name="connsiteX26" fmla="*/ 267538 w 535105"/>
                <a:gd name="connsiteY26" fmla="*/ 0 h 223220"/>
                <a:gd name="connsiteX27" fmla="*/ 396145 w 535105"/>
                <a:gd name="connsiteY27" fmla="*/ 67048 h 223220"/>
                <a:gd name="connsiteX28" fmla="*/ 483339 w 535105"/>
                <a:gd name="connsiteY28" fmla="*/ 94644 h 223220"/>
                <a:gd name="connsiteX29" fmla="*/ 535105 w 535105"/>
                <a:gd name="connsiteY29" fmla="*/ 145191 h 223220"/>
                <a:gd name="connsiteX30" fmla="*/ 535105 w 535105"/>
                <a:gd name="connsiteY30" fmla="*/ 211575 h 223220"/>
                <a:gd name="connsiteX31" fmla="*/ 523232 w 535105"/>
                <a:gd name="connsiteY31" fmla="*/ 223145 h 223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35105" h="223220">
                  <a:moveTo>
                    <a:pt x="523232" y="223145"/>
                  </a:moveTo>
                  <a:lnTo>
                    <a:pt x="456744" y="223145"/>
                  </a:lnTo>
                  <a:cubicBezTo>
                    <a:pt x="450186" y="223145"/>
                    <a:pt x="444871" y="217834"/>
                    <a:pt x="444871" y="211290"/>
                  </a:cubicBezTo>
                  <a:cubicBezTo>
                    <a:pt x="444871" y="204747"/>
                    <a:pt x="450186" y="199436"/>
                    <a:pt x="456744" y="199436"/>
                  </a:cubicBezTo>
                  <a:lnTo>
                    <a:pt x="511359" y="199436"/>
                  </a:lnTo>
                  <a:lnTo>
                    <a:pt x="511359" y="144907"/>
                  </a:lnTo>
                  <a:cubicBezTo>
                    <a:pt x="511359" y="132768"/>
                    <a:pt x="454369" y="99860"/>
                    <a:pt x="389021" y="90187"/>
                  </a:cubicBezTo>
                  <a:cubicBezTo>
                    <a:pt x="386610" y="89846"/>
                    <a:pt x="384359" y="88793"/>
                    <a:pt x="382562" y="87153"/>
                  </a:cubicBezTo>
                  <a:cubicBezTo>
                    <a:pt x="335830" y="42865"/>
                    <a:pt x="301542" y="23993"/>
                    <a:pt x="267633" y="23993"/>
                  </a:cubicBezTo>
                  <a:lnTo>
                    <a:pt x="180723" y="23993"/>
                  </a:lnTo>
                  <a:cubicBezTo>
                    <a:pt x="150328" y="23993"/>
                    <a:pt x="129432" y="40494"/>
                    <a:pt x="100557" y="63349"/>
                  </a:cubicBezTo>
                  <a:cubicBezTo>
                    <a:pt x="90394" y="71410"/>
                    <a:pt x="79851" y="79661"/>
                    <a:pt x="67788" y="88196"/>
                  </a:cubicBezTo>
                  <a:cubicBezTo>
                    <a:pt x="65794" y="89618"/>
                    <a:pt x="63402" y="90386"/>
                    <a:pt x="60949" y="90377"/>
                  </a:cubicBezTo>
                  <a:lnTo>
                    <a:pt x="32454" y="90377"/>
                  </a:lnTo>
                  <a:cubicBezTo>
                    <a:pt x="24322" y="117632"/>
                    <a:pt x="22024" y="146291"/>
                    <a:pt x="25710" y="174495"/>
                  </a:cubicBezTo>
                  <a:cubicBezTo>
                    <a:pt x="27546" y="190019"/>
                    <a:pt x="41586" y="201162"/>
                    <a:pt x="57150" y="199436"/>
                  </a:cubicBezTo>
                  <a:lnTo>
                    <a:pt x="67218" y="199436"/>
                  </a:lnTo>
                  <a:cubicBezTo>
                    <a:pt x="73776" y="199436"/>
                    <a:pt x="79091" y="204747"/>
                    <a:pt x="79091" y="211290"/>
                  </a:cubicBezTo>
                  <a:cubicBezTo>
                    <a:pt x="79091" y="217834"/>
                    <a:pt x="73776" y="223145"/>
                    <a:pt x="67218" y="223145"/>
                  </a:cubicBezTo>
                  <a:lnTo>
                    <a:pt x="57245" y="223145"/>
                  </a:lnTo>
                  <a:cubicBezTo>
                    <a:pt x="30790" y="224558"/>
                    <a:pt x="7437" y="206046"/>
                    <a:pt x="2819" y="179995"/>
                  </a:cubicBezTo>
                  <a:cubicBezTo>
                    <a:pt x="-3545" y="154674"/>
                    <a:pt x="1300" y="104128"/>
                    <a:pt x="12983" y="73971"/>
                  </a:cubicBezTo>
                  <a:cubicBezTo>
                    <a:pt x="14742" y="69419"/>
                    <a:pt x="19114" y="66412"/>
                    <a:pt x="24001" y="66384"/>
                  </a:cubicBezTo>
                  <a:lnTo>
                    <a:pt x="57150" y="66384"/>
                  </a:lnTo>
                  <a:cubicBezTo>
                    <a:pt x="67503" y="58987"/>
                    <a:pt x="76811" y="51590"/>
                    <a:pt x="85645" y="44477"/>
                  </a:cubicBezTo>
                  <a:cubicBezTo>
                    <a:pt x="115849" y="20579"/>
                    <a:pt x="141970" y="0"/>
                    <a:pt x="180628" y="0"/>
                  </a:cubicBezTo>
                  <a:lnTo>
                    <a:pt x="267538" y="0"/>
                  </a:lnTo>
                  <a:cubicBezTo>
                    <a:pt x="317214" y="0"/>
                    <a:pt x="360336" y="33476"/>
                    <a:pt x="396145" y="67048"/>
                  </a:cubicBezTo>
                  <a:cubicBezTo>
                    <a:pt x="426316" y="72301"/>
                    <a:pt x="455643" y="81586"/>
                    <a:pt x="483339" y="94644"/>
                  </a:cubicBezTo>
                  <a:cubicBezTo>
                    <a:pt x="517723" y="110956"/>
                    <a:pt x="535105" y="127931"/>
                    <a:pt x="535105" y="145191"/>
                  </a:cubicBezTo>
                  <a:lnTo>
                    <a:pt x="535105" y="211575"/>
                  </a:lnTo>
                  <a:cubicBezTo>
                    <a:pt x="534950" y="218014"/>
                    <a:pt x="529680" y="223145"/>
                    <a:pt x="523232" y="223145"/>
                  </a:cubicBezTo>
                  <a:close/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38" name="Vapaamuotoinen: Muoto 68">
              <a:extLst>
                <a:ext uri="{FF2B5EF4-FFF2-40B4-BE49-F238E27FC236}">
                  <a16:creationId xmlns:a16="http://schemas.microsoft.com/office/drawing/2014/main" id="{FEDEA4A7-4695-81B0-AA18-7677D3C48F57}"/>
                </a:ext>
              </a:extLst>
            </p:cNvPr>
            <p:cNvSpPr/>
            <p:nvPr/>
          </p:nvSpPr>
          <p:spPr>
            <a:xfrm>
              <a:off x="9950262" y="5315970"/>
              <a:ext cx="211432" cy="23708"/>
            </a:xfrm>
            <a:custGeom>
              <a:avLst/>
              <a:gdLst>
                <a:gd name="connsiteX0" fmla="*/ 180468 w 211432"/>
                <a:gd name="connsiteY0" fmla="*/ 23709 h 23708"/>
                <a:gd name="connsiteX1" fmla="*/ 104482 w 211432"/>
                <a:gd name="connsiteY1" fmla="*/ 23709 h 23708"/>
                <a:gd name="connsiteX2" fmla="*/ 11873 w 211432"/>
                <a:gd name="connsiteY2" fmla="*/ 23709 h 23708"/>
                <a:gd name="connsiteX3" fmla="*/ 0 w 211432"/>
                <a:gd name="connsiteY3" fmla="*/ 11854 h 23708"/>
                <a:gd name="connsiteX4" fmla="*/ 11873 w 211432"/>
                <a:gd name="connsiteY4" fmla="*/ 0 h 23708"/>
                <a:gd name="connsiteX5" fmla="*/ 104577 w 211432"/>
                <a:gd name="connsiteY5" fmla="*/ 0 h 23708"/>
                <a:gd name="connsiteX6" fmla="*/ 199560 w 211432"/>
                <a:gd name="connsiteY6" fmla="*/ 0 h 23708"/>
                <a:gd name="connsiteX7" fmla="*/ 199560 w 211432"/>
                <a:gd name="connsiteY7" fmla="*/ 0 h 23708"/>
                <a:gd name="connsiteX8" fmla="*/ 211433 w 211432"/>
                <a:gd name="connsiteY8" fmla="*/ 11854 h 23708"/>
                <a:gd name="connsiteX9" fmla="*/ 199560 w 211432"/>
                <a:gd name="connsiteY9" fmla="*/ 23709 h 23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1432" h="23708">
                  <a:moveTo>
                    <a:pt x="180468" y="23709"/>
                  </a:moveTo>
                  <a:lnTo>
                    <a:pt x="104482" y="23709"/>
                  </a:lnTo>
                  <a:lnTo>
                    <a:pt x="11873" y="23709"/>
                  </a:lnTo>
                  <a:cubicBezTo>
                    <a:pt x="5315" y="23709"/>
                    <a:pt x="0" y="18398"/>
                    <a:pt x="0" y="11854"/>
                  </a:cubicBezTo>
                  <a:cubicBezTo>
                    <a:pt x="0" y="5311"/>
                    <a:pt x="5315" y="0"/>
                    <a:pt x="11873" y="0"/>
                  </a:cubicBezTo>
                  <a:lnTo>
                    <a:pt x="104577" y="0"/>
                  </a:lnTo>
                  <a:cubicBezTo>
                    <a:pt x="138011" y="0"/>
                    <a:pt x="171065" y="0"/>
                    <a:pt x="199560" y="0"/>
                  </a:cubicBezTo>
                  <a:lnTo>
                    <a:pt x="199560" y="0"/>
                  </a:lnTo>
                  <a:cubicBezTo>
                    <a:pt x="206117" y="0"/>
                    <a:pt x="211433" y="5311"/>
                    <a:pt x="211433" y="11854"/>
                  </a:cubicBezTo>
                  <a:cubicBezTo>
                    <a:pt x="211433" y="18398"/>
                    <a:pt x="206117" y="23709"/>
                    <a:pt x="199560" y="23709"/>
                  </a:cubicBezTo>
                  <a:close/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39" name="Vapaamuotoinen: Muoto 69">
              <a:extLst>
                <a:ext uri="{FF2B5EF4-FFF2-40B4-BE49-F238E27FC236}">
                  <a16:creationId xmlns:a16="http://schemas.microsoft.com/office/drawing/2014/main" id="{15CF1AB9-2EE6-F0A8-7D46-6A37D84977F3}"/>
                </a:ext>
              </a:extLst>
            </p:cNvPr>
            <p:cNvSpPr/>
            <p:nvPr/>
          </p:nvSpPr>
          <p:spPr>
            <a:xfrm>
              <a:off x="11500155" y="5094391"/>
              <a:ext cx="526915" cy="334620"/>
            </a:xfrm>
            <a:custGeom>
              <a:avLst/>
              <a:gdLst>
                <a:gd name="connsiteX0" fmla="*/ 415025 w 526915"/>
                <a:gd name="connsiteY0" fmla="*/ 334052 h 334620"/>
                <a:gd name="connsiteX1" fmla="*/ 305034 w 526915"/>
                <a:gd name="connsiteY1" fmla="*/ 222432 h 334620"/>
                <a:gd name="connsiteX2" fmla="*/ 358605 w 526915"/>
                <a:gd name="connsiteY2" fmla="*/ 126650 h 334620"/>
                <a:gd name="connsiteX3" fmla="*/ 344072 w 526915"/>
                <a:gd name="connsiteY3" fmla="*/ 94691 h 334620"/>
                <a:gd name="connsiteX4" fmla="*/ 183551 w 526915"/>
                <a:gd name="connsiteY4" fmla="*/ 94691 h 334620"/>
                <a:gd name="connsiteX5" fmla="*/ 168448 w 526915"/>
                <a:gd name="connsiteY5" fmla="*/ 127977 h 334620"/>
                <a:gd name="connsiteX6" fmla="*/ 219454 w 526915"/>
                <a:gd name="connsiteY6" fmla="*/ 213328 h 334620"/>
                <a:gd name="connsiteX7" fmla="*/ 253933 w 526915"/>
                <a:gd name="connsiteY7" fmla="*/ 213328 h 334620"/>
                <a:gd name="connsiteX8" fmla="*/ 307694 w 526915"/>
                <a:gd name="connsiteY8" fmla="*/ 110243 h 334620"/>
                <a:gd name="connsiteX9" fmla="*/ 323698 w 526915"/>
                <a:gd name="connsiteY9" fmla="*/ 105170 h 334620"/>
                <a:gd name="connsiteX10" fmla="*/ 328780 w 526915"/>
                <a:gd name="connsiteY10" fmla="*/ 121149 h 334620"/>
                <a:gd name="connsiteX11" fmla="*/ 271790 w 526915"/>
                <a:gd name="connsiteY11" fmla="*/ 230588 h 334620"/>
                <a:gd name="connsiteX12" fmla="*/ 261247 w 526915"/>
                <a:gd name="connsiteY12" fmla="*/ 237037 h 334620"/>
                <a:gd name="connsiteX13" fmla="*/ 218980 w 526915"/>
                <a:gd name="connsiteY13" fmla="*/ 237037 h 334620"/>
                <a:gd name="connsiteX14" fmla="*/ 93858 w 526915"/>
                <a:gd name="connsiteY14" fmla="*/ 329528 h 334620"/>
                <a:gd name="connsiteX15" fmla="*/ 1221 w 526915"/>
                <a:gd name="connsiteY15" fmla="*/ 204603 h 334620"/>
                <a:gd name="connsiteX16" fmla="*/ 109939 w 526915"/>
                <a:gd name="connsiteY16" fmla="*/ 110907 h 334620"/>
                <a:gd name="connsiteX17" fmla="*/ 147267 w 526915"/>
                <a:gd name="connsiteY17" fmla="*/ 117546 h 334620"/>
                <a:gd name="connsiteX18" fmla="*/ 164174 w 526915"/>
                <a:gd name="connsiteY18" fmla="*/ 80276 h 334620"/>
                <a:gd name="connsiteX19" fmla="*/ 164174 w 526915"/>
                <a:gd name="connsiteY19" fmla="*/ 56852 h 334620"/>
                <a:gd name="connsiteX20" fmla="*/ 138054 w 526915"/>
                <a:gd name="connsiteY20" fmla="*/ 56852 h 334620"/>
                <a:gd name="connsiteX21" fmla="*/ 126181 w 526915"/>
                <a:gd name="connsiteY21" fmla="*/ 44997 h 334620"/>
                <a:gd name="connsiteX22" fmla="*/ 138054 w 526915"/>
                <a:gd name="connsiteY22" fmla="*/ 33143 h 334620"/>
                <a:gd name="connsiteX23" fmla="*/ 204542 w 526915"/>
                <a:gd name="connsiteY23" fmla="*/ 33143 h 334620"/>
                <a:gd name="connsiteX24" fmla="*/ 216415 w 526915"/>
                <a:gd name="connsiteY24" fmla="*/ 44997 h 334620"/>
                <a:gd name="connsiteX25" fmla="*/ 204542 w 526915"/>
                <a:gd name="connsiteY25" fmla="*/ 56852 h 334620"/>
                <a:gd name="connsiteX26" fmla="*/ 187920 w 526915"/>
                <a:gd name="connsiteY26" fmla="*/ 56852 h 334620"/>
                <a:gd name="connsiteX27" fmla="*/ 187920 w 526915"/>
                <a:gd name="connsiteY27" fmla="*/ 71077 h 334620"/>
                <a:gd name="connsiteX28" fmla="*/ 340463 w 526915"/>
                <a:gd name="connsiteY28" fmla="*/ 71077 h 334620"/>
                <a:gd name="connsiteX29" fmla="*/ 354900 w 526915"/>
                <a:gd name="connsiteY29" fmla="*/ 48886 h 334620"/>
                <a:gd name="connsiteX30" fmla="*/ 310828 w 526915"/>
                <a:gd name="connsiteY30" fmla="*/ 22048 h 334620"/>
                <a:gd name="connsiteX31" fmla="*/ 306886 w 526915"/>
                <a:gd name="connsiteY31" fmla="*/ 5689 h 334620"/>
                <a:gd name="connsiteX32" fmla="*/ 323271 w 526915"/>
                <a:gd name="connsiteY32" fmla="*/ 1753 h 334620"/>
                <a:gd name="connsiteX33" fmla="*/ 377696 w 526915"/>
                <a:gd name="connsiteY33" fmla="*/ 35040 h 334620"/>
                <a:gd name="connsiteX34" fmla="*/ 383110 w 526915"/>
                <a:gd name="connsiteY34" fmla="*/ 42627 h 334620"/>
                <a:gd name="connsiteX35" fmla="*/ 381496 w 526915"/>
                <a:gd name="connsiteY35" fmla="*/ 52110 h 334620"/>
                <a:gd name="connsiteX36" fmla="*/ 363259 w 526915"/>
                <a:gd name="connsiteY36" fmla="*/ 79991 h 334620"/>
                <a:gd name="connsiteX37" fmla="*/ 380166 w 526915"/>
                <a:gd name="connsiteY37" fmla="*/ 117166 h 334620"/>
                <a:gd name="connsiteX38" fmla="*/ 415120 w 526915"/>
                <a:gd name="connsiteY38" fmla="*/ 111381 h 334620"/>
                <a:gd name="connsiteX39" fmla="*/ 526915 w 526915"/>
                <a:gd name="connsiteY39" fmla="*/ 223001 h 334620"/>
                <a:gd name="connsiteX40" fmla="*/ 415120 w 526915"/>
                <a:gd name="connsiteY40" fmla="*/ 334621 h 334620"/>
                <a:gd name="connsiteX41" fmla="*/ 368483 w 526915"/>
                <a:gd name="connsiteY41" fmla="*/ 148461 h 334620"/>
                <a:gd name="connsiteX42" fmla="*/ 328780 w 526915"/>
                <a:gd name="connsiteY42" fmla="*/ 222432 h 334620"/>
                <a:gd name="connsiteX43" fmla="*/ 416810 w 526915"/>
                <a:gd name="connsiteY43" fmla="*/ 306721 h 334620"/>
                <a:gd name="connsiteX44" fmla="*/ 501231 w 526915"/>
                <a:gd name="connsiteY44" fmla="*/ 218828 h 334620"/>
                <a:gd name="connsiteX45" fmla="*/ 415025 w 526915"/>
                <a:gd name="connsiteY45" fmla="*/ 134521 h 334620"/>
                <a:gd name="connsiteX46" fmla="*/ 389949 w 526915"/>
                <a:gd name="connsiteY46" fmla="*/ 138314 h 334620"/>
                <a:gd name="connsiteX47" fmla="*/ 425853 w 526915"/>
                <a:gd name="connsiteY47" fmla="*/ 217501 h 334620"/>
                <a:gd name="connsiteX48" fmla="*/ 421769 w 526915"/>
                <a:gd name="connsiteY48" fmla="*/ 233765 h 334620"/>
                <a:gd name="connsiteX49" fmla="*/ 405488 w 526915"/>
                <a:gd name="connsiteY49" fmla="*/ 229687 h 334620"/>
                <a:gd name="connsiteX50" fmla="*/ 404292 w 526915"/>
                <a:gd name="connsiteY50" fmla="*/ 226984 h 334620"/>
                <a:gd name="connsiteX51" fmla="*/ 109844 w 526915"/>
                <a:gd name="connsiteY51" fmla="*/ 134521 h 334620"/>
                <a:gd name="connsiteX52" fmla="*/ 20446 w 526915"/>
                <a:gd name="connsiteY52" fmla="*/ 221066 h 334620"/>
                <a:gd name="connsiteX53" fmla="*/ 107137 w 526915"/>
                <a:gd name="connsiteY53" fmla="*/ 310324 h 334620"/>
                <a:gd name="connsiteX54" fmla="*/ 195329 w 526915"/>
                <a:gd name="connsiteY54" fmla="*/ 236942 h 334620"/>
                <a:gd name="connsiteX55" fmla="*/ 111743 w 526915"/>
                <a:gd name="connsiteY55" fmla="*/ 236942 h 334620"/>
                <a:gd name="connsiteX56" fmla="*/ 99890 w 526915"/>
                <a:gd name="connsiteY56" fmla="*/ 224879 h 334620"/>
                <a:gd name="connsiteX57" fmla="*/ 100915 w 526915"/>
                <a:gd name="connsiteY57" fmla="*/ 220156 h 334620"/>
                <a:gd name="connsiteX58" fmla="*/ 137674 w 526915"/>
                <a:gd name="connsiteY58" fmla="*/ 139073 h 334620"/>
                <a:gd name="connsiteX59" fmla="*/ 109844 w 526915"/>
                <a:gd name="connsiteY59" fmla="*/ 134521 h 334620"/>
                <a:gd name="connsiteX60" fmla="*/ 129790 w 526915"/>
                <a:gd name="connsiteY60" fmla="*/ 213233 h 334620"/>
                <a:gd name="connsiteX61" fmla="*/ 195614 w 526915"/>
                <a:gd name="connsiteY61" fmla="*/ 213233 h 334620"/>
                <a:gd name="connsiteX62" fmla="*/ 158475 w 526915"/>
                <a:gd name="connsiteY62" fmla="*/ 149884 h 334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26915" h="334620">
                  <a:moveTo>
                    <a:pt x="415025" y="334052"/>
                  </a:moveTo>
                  <a:cubicBezTo>
                    <a:pt x="353808" y="333483"/>
                    <a:pt x="304616" y="283553"/>
                    <a:pt x="305034" y="222432"/>
                  </a:cubicBezTo>
                  <a:cubicBezTo>
                    <a:pt x="304939" y="183360"/>
                    <a:pt x="325237" y="147058"/>
                    <a:pt x="358605" y="126650"/>
                  </a:cubicBezTo>
                  <a:lnTo>
                    <a:pt x="344072" y="94691"/>
                  </a:lnTo>
                  <a:lnTo>
                    <a:pt x="183551" y="94691"/>
                  </a:lnTo>
                  <a:lnTo>
                    <a:pt x="168448" y="127977"/>
                  </a:lnTo>
                  <a:cubicBezTo>
                    <a:pt x="197798" y="146982"/>
                    <a:pt x="216643" y="178514"/>
                    <a:pt x="219454" y="213328"/>
                  </a:cubicBezTo>
                  <a:lnTo>
                    <a:pt x="253933" y="213328"/>
                  </a:lnTo>
                  <a:lnTo>
                    <a:pt x="307694" y="110243"/>
                  </a:lnTo>
                  <a:cubicBezTo>
                    <a:pt x="310714" y="104430"/>
                    <a:pt x="317876" y="102154"/>
                    <a:pt x="323698" y="105170"/>
                  </a:cubicBezTo>
                  <a:cubicBezTo>
                    <a:pt x="329521" y="108185"/>
                    <a:pt x="331800" y="115336"/>
                    <a:pt x="328780" y="121149"/>
                  </a:cubicBezTo>
                  <a:lnTo>
                    <a:pt x="271790" y="230588"/>
                  </a:lnTo>
                  <a:cubicBezTo>
                    <a:pt x="269748" y="234523"/>
                    <a:pt x="265692" y="237008"/>
                    <a:pt x="261247" y="237037"/>
                  </a:cubicBezTo>
                  <a:lnTo>
                    <a:pt x="218980" y="237037"/>
                  </a:lnTo>
                  <a:cubicBezTo>
                    <a:pt x="210013" y="297076"/>
                    <a:pt x="153992" y="338490"/>
                    <a:pt x="93858" y="329528"/>
                  </a:cubicBezTo>
                  <a:cubicBezTo>
                    <a:pt x="33724" y="320576"/>
                    <a:pt x="-7755" y="264643"/>
                    <a:pt x="1221" y="204603"/>
                  </a:cubicBezTo>
                  <a:cubicBezTo>
                    <a:pt x="9257" y="150823"/>
                    <a:pt x="55475" y="110983"/>
                    <a:pt x="109939" y="110907"/>
                  </a:cubicBezTo>
                  <a:cubicBezTo>
                    <a:pt x="122676" y="110907"/>
                    <a:pt x="135309" y="113155"/>
                    <a:pt x="147267" y="117546"/>
                  </a:cubicBezTo>
                  <a:lnTo>
                    <a:pt x="164174" y="80276"/>
                  </a:lnTo>
                  <a:lnTo>
                    <a:pt x="164174" y="56852"/>
                  </a:lnTo>
                  <a:lnTo>
                    <a:pt x="138054" y="56852"/>
                  </a:lnTo>
                  <a:cubicBezTo>
                    <a:pt x="131500" y="56852"/>
                    <a:pt x="126181" y="51541"/>
                    <a:pt x="126181" y="44997"/>
                  </a:cubicBezTo>
                  <a:cubicBezTo>
                    <a:pt x="126181" y="38454"/>
                    <a:pt x="131500" y="33143"/>
                    <a:pt x="138054" y="33143"/>
                  </a:cubicBezTo>
                  <a:lnTo>
                    <a:pt x="204542" y="33143"/>
                  </a:lnTo>
                  <a:cubicBezTo>
                    <a:pt x="211096" y="33143"/>
                    <a:pt x="216415" y="38454"/>
                    <a:pt x="216415" y="44997"/>
                  </a:cubicBezTo>
                  <a:cubicBezTo>
                    <a:pt x="216415" y="51541"/>
                    <a:pt x="211096" y="56852"/>
                    <a:pt x="204542" y="56852"/>
                  </a:cubicBezTo>
                  <a:lnTo>
                    <a:pt x="187920" y="56852"/>
                  </a:lnTo>
                  <a:lnTo>
                    <a:pt x="187920" y="71077"/>
                  </a:lnTo>
                  <a:lnTo>
                    <a:pt x="340463" y="71077"/>
                  </a:lnTo>
                  <a:lnTo>
                    <a:pt x="354900" y="48886"/>
                  </a:lnTo>
                  <a:lnTo>
                    <a:pt x="310828" y="22048"/>
                  </a:lnTo>
                  <a:cubicBezTo>
                    <a:pt x="305215" y="18615"/>
                    <a:pt x="303448" y="11293"/>
                    <a:pt x="306886" y="5689"/>
                  </a:cubicBezTo>
                  <a:cubicBezTo>
                    <a:pt x="310325" y="84"/>
                    <a:pt x="317658" y="-1680"/>
                    <a:pt x="323271" y="1753"/>
                  </a:cubicBezTo>
                  <a:lnTo>
                    <a:pt x="377696" y="35040"/>
                  </a:lnTo>
                  <a:cubicBezTo>
                    <a:pt x="380451" y="36737"/>
                    <a:pt x="382408" y="39469"/>
                    <a:pt x="383110" y="42627"/>
                  </a:cubicBezTo>
                  <a:cubicBezTo>
                    <a:pt x="383975" y="45870"/>
                    <a:pt x="383386" y="49331"/>
                    <a:pt x="381496" y="52110"/>
                  </a:cubicBezTo>
                  <a:lnTo>
                    <a:pt x="363259" y="79991"/>
                  </a:lnTo>
                  <a:lnTo>
                    <a:pt x="380166" y="117166"/>
                  </a:lnTo>
                  <a:cubicBezTo>
                    <a:pt x="391422" y="113354"/>
                    <a:pt x="403228" y="111400"/>
                    <a:pt x="415120" y="111381"/>
                  </a:cubicBezTo>
                  <a:cubicBezTo>
                    <a:pt x="476859" y="111381"/>
                    <a:pt x="526915" y="161359"/>
                    <a:pt x="526915" y="223001"/>
                  </a:cubicBezTo>
                  <a:cubicBezTo>
                    <a:pt x="526915" y="284643"/>
                    <a:pt x="476859" y="334621"/>
                    <a:pt x="415120" y="334621"/>
                  </a:cubicBezTo>
                  <a:close/>
                  <a:moveTo>
                    <a:pt x="368483" y="148461"/>
                  </a:moveTo>
                  <a:cubicBezTo>
                    <a:pt x="343616" y="164877"/>
                    <a:pt x="328695" y="192673"/>
                    <a:pt x="328780" y="222432"/>
                  </a:cubicBezTo>
                  <a:cubicBezTo>
                    <a:pt x="329777" y="269982"/>
                    <a:pt x="369186" y="307716"/>
                    <a:pt x="416810" y="306721"/>
                  </a:cubicBezTo>
                  <a:cubicBezTo>
                    <a:pt x="464435" y="305725"/>
                    <a:pt x="502229" y="266378"/>
                    <a:pt x="501231" y="218828"/>
                  </a:cubicBezTo>
                  <a:cubicBezTo>
                    <a:pt x="500253" y="171990"/>
                    <a:pt x="461946" y="134530"/>
                    <a:pt x="415025" y="134521"/>
                  </a:cubicBezTo>
                  <a:cubicBezTo>
                    <a:pt x="406524" y="134521"/>
                    <a:pt x="398070" y="135792"/>
                    <a:pt x="389949" y="138314"/>
                  </a:cubicBezTo>
                  <a:lnTo>
                    <a:pt x="425853" y="217501"/>
                  </a:lnTo>
                  <a:cubicBezTo>
                    <a:pt x="429225" y="223115"/>
                    <a:pt x="427401" y="230398"/>
                    <a:pt x="421769" y="233765"/>
                  </a:cubicBezTo>
                  <a:cubicBezTo>
                    <a:pt x="416146" y="237131"/>
                    <a:pt x="408860" y="235301"/>
                    <a:pt x="405488" y="229687"/>
                  </a:cubicBezTo>
                  <a:cubicBezTo>
                    <a:pt x="404975" y="228843"/>
                    <a:pt x="404577" y="227932"/>
                    <a:pt x="404292" y="226984"/>
                  </a:cubicBezTo>
                  <a:close/>
                  <a:moveTo>
                    <a:pt x="109844" y="134521"/>
                  </a:moveTo>
                  <a:cubicBezTo>
                    <a:pt x="61222" y="133772"/>
                    <a:pt x="21196" y="172521"/>
                    <a:pt x="20446" y="221066"/>
                  </a:cubicBezTo>
                  <a:cubicBezTo>
                    <a:pt x="19705" y="269612"/>
                    <a:pt x="58515" y="309575"/>
                    <a:pt x="107137" y="310324"/>
                  </a:cubicBezTo>
                  <a:cubicBezTo>
                    <a:pt x="150658" y="310988"/>
                    <a:pt x="188138" y="279807"/>
                    <a:pt x="195329" y="236942"/>
                  </a:cubicBezTo>
                  <a:lnTo>
                    <a:pt x="111743" y="236942"/>
                  </a:lnTo>
                  <a:cubicBezTo>
                    <a:pt x="105133" y="236875"/>
                    <a:pt x="99823" y="231479"/>
                    <a:pt x="99890" y="224879"/>
                  </a:cubicBezTo>
                  <a:cubicBezTo>
                    <a:pt x="99909" y="223248"/>
                    <a:pt x="100260" y="221645"/>
                    <a:pt x="100915" y="220156"/>
                  </a:cubicBezTo>
                  <a:lnTo>
                    <a:pt x="137674" y="139073"/>
                  </a:lnTo>
                  <a:cubicBezTo>
                    <a:pt x="128717" y="136019"/>
                    <a:pt x="119314" y="134483"/>
                    <a:pt x="109844" y="134521"/>
                  </a:cubicBezTo>
                  <a:close/>
                  <a:moveTo>
                    <a:pt x="129790" y="213233"/>
                  </a:moveTo>
                  <a:lnTo>
                    <a:pt x="195614" y="213233"/>
                  </a:lnTo>
                  <a:cubicBezTo>
                    <a:pt x="193030" y="187732"/>
                    <a:pt x="179476" y="164621"/>
                    <a:pt x="158475" y="149884"/>
                  </a:cubicBezTo>
                  <a:close/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40" name="Vapaamuotoinen: Muoto 70">
              <a:extLst>
                <a:ext uri="{FF2B5EF4-FFF2-40B4-BE49-F238E27FC236}">
                  <a16:creationId xmlns:a16="http://schemas.microsoft.com/office/drawing/2014/main" id="{CFDB95C8-AB42-5410-474C-6A67347923BF}"/>
                </a:ext>
              </a:extLst>
            </p:cNvPr>
            <p:cNvSpPr/>
            <p:nvPr/>
          </p:nvSpPr>
          <p:spPr>
            <a:xfrm>
              <a:off x="11579822" y="4524935"/>
              <a:ext cx="341161" cy="382584"/>
            </a:xfrm>
            <a:custGeom>
              <a:avLst/>
              <a:gdLst>
                <a:gd name="connsiteX0" fmla="*/ 170657 w 341161"/>
                <a:gd name="connsiteY0" fmla="*/ 382584 h 382584"/>
                <a:gd name="connsiteX1" fmla="*/ 14029 w 341161"/>
                <a:gd name="connsiteY1" fmla="*/ 356600 h 382584"/>
                <a:gd name="connsiteX2" fmla="*/ 352 w 341161"/>
                <a:gd name="connsiteY2" fmla="*/ 209038 h 382584"/>
                <a:gd name="connsiteX3" fmla="*/ 11085 w 341161"/>
                <a:gd name="connsiteY3" fmla="*/ 62425 h 382584"/>
                <a:gd name="connsiteX4" fmla="*/ 78333 w 341161"/>
                <a:gd name="connsiteY4" fmla="*/ 9602 h 382584"/>
                <a:gd name="connsiteX5" fmla="*/ 171037 w 341161"/>
                <a:gd name="connsiteY5" fmla="*/ 119 h 382584"/>
                <a:gd name="connsiteX6" fmla="*/ 262885 w 341161"/>
                <a:gd name="connsiteY6" fmla="*/ 9602 h 382584"/>
                <a:gd name="connsiteX7" fmla="*/ 330228 w 341161"/>
                <a:gd name="connsiteY7" fmla="*/ 62425 h 382584"/>
                <a:gd name="connsiteX8" fmla="*/ 340772 w 341161"/>
                <a:gd name="connsiteY8" fmla="*/ 201641 h 382584"/>
                <a:gd name="connsiteX9" fmla="*/ 327284 w 341161"/>
                <a:gd name="connsiteY9" fmla="*/ 356600 h 382584"/>
                <a:gd name="connsiteX10" fmla="*/ 170657 w 341161"/>
                <a:gd name="connsiteY10" fmla="*/ 382584 h 382584"/>
                <a:gd name="connsiteX11" fmla="*/ 26472 w 341161"/>
                <a:gd name="connsiteY11" fmla="*/ 335167 h 382584"/>
                <a:gd name="connsiteX12" fmla="*/ 170657 w 341161"/>
                <a:gd name="connsiteY12" fmla="*/ 358686 h 382584"/>
                <a:gd name="connsiteX13" fmla="*/ 314746 w 341161"/>
                <a:gd name="connsiteY13" fmla="*/ 335167 h 382584"/>
                <a:gd name="connsiteX14" fmla="*/ 317026 w 341161"/>
                <a:gd name="connsiteY14" fmla="*/ 202400 h 382584"/>
                <a:gd name="connsiteX15" fmla="*/ 306673 w 341161"/>
                <a:gd name="connsiteY15" fmla="*/ 65933 h 382584"/>
                <a:gd name="connsiteX16" fmla="*/ 255762 w 341161"/>
                <a:gd name="connsiteY16" fmla="*/ 32078 h 382584"/>
                <a:gd name="connsiteX17" fmla="*/ 171037 w 341161"/>
                <a:gd name="connsiteY17" fmla="*/ 23637 h 382584"/>
                <a:gd name="connsiteX18" fmla="*/ 85552 w 341161"/>
                <a:gd name="connsiteY18" fmla="*/ 32078 h 382584"/>
                <a:gd name="connsiteX19" fmla="*/ 85552 w 341161"/>
                <a:gd name="connsiteY19" fmla="*/ 32078 h 382584"/>
                <a:gd name="connsiteX20" fmla="*/ 34166 w 341161"/>
                <a:gd name="connsiteY20" fmla="*/ 66123 h 382584"/>
                <a:gd name="connsiteX21" fmla="*/ 23718 w 341161"/>
                <a:gd name="connsiteY21" fmla="*/ 209986 h 382584"/>
                <a:gd name="connsiteX22" fmla="*/ 26472 w 341161"/>
                <a:gd name="connsiteY22" fmla="*/ 335357 h 382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1161" h="382584">
                  <a:moveTo>
                    <a:pt x="170657" y="382584"/>
                  </a:moveTo>
                  <a:cubicBezTo>
                    <a:pt x="120601" y="382584"/>
                    <a:pt x="78618" y="373860"/>
                    <a:pt x="14029" y="356600"/>
                  </a:cubicBezTo>
                  <a:cubicBezTo>
                    <a:pt x="3771" y="353850"/>
                    <a:pt x="-1453" y="352427"/>
                    <a:pt x="352" y="209038"/>
                  </a:cubicBezTo>
                  <a:cubicBezTo>
                    <a:pt x="352" y="203632"/>
                    <a:pt x="7191" y="87461"/>
                    <a:pt x="11085" y="62425"/>
                  </a:cubicBezTo>
                  <a:cubicBezTo>
                    <a:pt x="16214" y="29233"/>
                    <a:pt x="49078" y="18706"/>
                    <a:pt x="78333" y="9602"/>
                  </a:cubicBezTo>
                  <a:cubicBezTo>
                    <a:pt x="114237" y="-1778"/>
                    <a:pt x="168757" y="119"/>
                    <a:pt x="171037" y="119"/>
                  </a:cubicBezTo>
                  <a:cubicBezTo>
                    <a:pt x="173316" y="119"/>
                    <a:pt x="227077" y="-1683"/>
                    <a:pt x="262885" y="9602"/>
                  </a:cubicBezTo>
                  <a:cubicBezTo>
                    <a:pt x="292045" y="19085"/>
                    <a:pt x="325099" y="29233"/>
                    <a:pt x="330228" y="62425"/>
                  </a:cubicBezTo>
                  <a:cubicBezTo>
                    <a:pt x="334028" y="87461"/>
                    <a:pt x="340487" y="196994"/>
                    <a:pt x="340772" y="201641"/>
                  </a:cubicBezTo>
                  <a:cubicBezTo>
                    <a:pt x="342671" y="352427"/>
                    <a:pt x="337542" y="353375"/>
                    <a:pt x="327284" y="356600"/>
                  </a:cubicBezTo>
                  <a:cubicBezTo>
                    <a:pt x="262600" y="373860"/>
                    <a:pt x="220618" y="382584"/>
                    <a:pt x="170657" y="382584"/>
                  </a:cubicBezTo>
                  <a:close/>
                  <a:moveTo>
                    <a:pt x="26472" y="335167"/>
                  </a:moveTo>
                  <a:cubicBezTo>
                    <a:pt x="93815" y="352901"/>
                    <a:pt x="129434" y="358686"/>
                    <a:pt x="170657" y="358686"/>
                  </a:cubicBezTo>
                  <a:cubicBezTo>
                    <a:pt x="211879" y="358686"/>
                    <a:pt x="247403" y="352901"/>
                    <a:pt x="314746" y="335167"/>
                  </a:cubicBezTo>
                  <a:cubicBezTo>
                    <a:pt x="317026" y="316959"/>
                    <a:pt x="317691" y="256550"/>
                    <a:pt x="317026" y="202400"/>
                  </a:cubicBezTo>
                  <a:cubicBezTo>
                    <a:pt x="317026" y="201736"/>
                    <a:pt x="310377" y="89926"/>
                    <a:pt x="306673" y="65933"/>
                  </a:cubicBezTo>
                  <a:cubicBezTo>
                    <a:pt x="304203" y="50001"/>
                    <a:pt x="289006" y="42604"/>
                    <a:pt x="255762" y="32078"/>
                  </a:cubicBezTo>
                  <a:cubicBezTo>
                    <a:pt x="222518" y="21551"/>
                    <a:pt x="171607" y="23637"/>
                    <a:pt x="171037" y="23637"/>
                  </a:cubicBezTo>
                  <a:cubicBezTo>
                    <a:pt x="170467" y="23637"/>
                    <a:pt x="117466" y="21930"/>
                    <a:pt x="85552" y="32078"/>
                  </a:cubicBezTo>
                  <a:lnTo>
                    <a:pt x="85552" y="32078"/>
                  </a:lnTo>
                  <a:cubicBezTo>
                    <a:pt x="52213" y="42699"/>
                    <a:pt x="37015" y="50096"/>
                    <a:pt x="34166" y="66123"/>
                  </a:cubicBezTo>
                  <a:cubicBezTo>
                    <a:pt x="30462" y="90021"/>
                    <a:pt x="23813" y="208374"/>
                    <a:pt x="23718" y="209986"/>
                  </a:cubicBezTo>
                  <a:cubicBezTo>
                    <a:pt x="23528" y="260628"/>
                    <a:pt x="24668" y="317813"/>
                    <a:pt x="26472" y="335357"/>
                  </a:cubicBezTo>
                  <a:close/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41" name="Vapaamuotoinen: Muoto 71">
              <a:extLst>
                <a:ext uri="{FF2B5EF4-FFF2-40B4-BE49-F238E27FC236}">
                  <a16:creationId xmlns:a16="http://schemas.microsoft.com/office/drawing/2014/main" id="{4C31E59F-AA04-F62E-7FF7-B00F6E61533F}"/>
                </a:ext>
              </a:extLst>
            </p:cNvPr>
            <p:cNvSpPr/>
            <p:nvPr/>
          </p:nvSpPr>
          <p:spPr>
            <a:xfrm>
              <a:off x="11592237" y="4727809"/>
              <a:ext cx="322942" cy="23708"/>
            </a:xfrm>
            <a:custGeom>
              <a:avLst/>
              <a:gdLst>
                <a:gd name="connsiteX0" fmla="*/ 0 w 322942"/>
                <a:gd name="connsiteY0" fmla="*/ 0 h 23708"/>
                <a:gd name="connsiteX1" fmla="*/ 322943 w 322942"/>
                <a:gd name="connsiteY1" fmla="*/ 0 h 23708"/>
                <a:gd name="connsiteX2" fmla="*/ 322943 w 322942"/>
                <a:gd name="connsiteY2" fmla="*/ 23708 h 23708"/>
                <a:gd name="connsiteX3" fmla="*/ 0 w 322942"/>
                <a:gd name="connsiteY3" fmla="*/ 23708 h 23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2942" h="23708">
                  <a:moveTo>
                    <a:pt x="0" y="0"/>
                  </a:moveTo>
                  <a:lnTo>
                    <a:pt x="322943" y="0"/>
                  </a:lnTo>
                  <a:lnTo>
                    <a:pt x="322943" y="23708"/>
                  </a:lnTo>
                  <a:lnTo>
                    <a:pt x="0" y="23708"/>
                  </a:lnTo>
                  <a:close/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42" name="Vapaamuotoinen: Muoto 72">
              <a:extLst>
                <a:ext uri="{FF2B5EF4-FFF2-40B4-BE49-F238E27FC236}">
                  <a16:creationId xmlns:a16="http://schemas.microsoft.com/office/drawing/2014/main" id="{5DBFA196-39D5-6E1D-05FA-DE7F88FC5C4D}"/>
                </a:ext>
              </a:extLst>
            </p:cNvPr>
            <p:cNvSpPr/>
            <p:nvPr/>
          </p:nvSpPr>
          <p:spPr>
            <a:xfrm>
              <a:off x="11620732" y="4926960"/>
              <a:ext cx="256454" cy="23708"/>
            </a:xfrm>
            <a:custGeom>
              <a:avLst/>
              <a:gdLst>
                <a:gd name="connsiteX0" fmla="*/ 0 w 256454"/>
                <a:gd name="connsiteY0" fmla="*/ 0 h 23708"/>
                <a:gd name="connsiteX1" fmla="*/ 256455 w 256454"/>
                <a:gd name="connsiteY1" fmla="*/ 0 h 23708"/>
                <a:gd name="connsiteX2" fmla="*/ 256455 w 256454"/>
                <a:gd name="connsiteY2" fmla="*/ 23708 h 23708"/>
                <a:gd name="connsiteX3" fmla="*/ 0 w 256454"/>
                <a:gd name="connsiteY3" fmla="*/ 23708 h 23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6454" h="23708">
                  <a:moveTo>
                    <a:pt x="0" y="0"/>
                  </a:moveTo>
                  <a:lnTo>
                    <a:pt x="256455" y="0"/>
                  </a:lnTo>
                  <a:lnTo>
                    <a:pt x="256455" y="23708"/>
                  </a:lnTo>
                  <a:lnTo>
                    <a:pt x="0" y="23708"/>
                  </a:lnTo>
                  <a:close/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43" name="Vapaamuotoinen: Muoto 73">
              <a:extLst>
                <a:ext uri="{FF2B5EF4-FFF2-40B4-BE49-F238E27FC236}">
                  <a16:creationId xmlns:a16="http://schemas.microsoft.com/office/drawing/2014/main" id="{8736635D-A21F-06A6-CB29-D399CCFBF5B6}"/>
                </a:ext>
              </a:extLst>
            </p:cNvPr>
            <p:cNvSpPr/>
            <p:nvPr/>
          </p:nvSpPr>
          <p:spPr>
            <a:xfrm>
              <a:off x="11601735" y="4604525"/>
              <a:ext cx="303946" cy="23708"/>
            </a:xfrm>
            <a:custGeom>
              <a:avLst/>
              <a:gdLst>
                <a:gd name="connsiteX0" fmla="*/ 0 w 303946"/>
                <a:gd name="connsiteY0" fmla="*/ 0 h 23708"/>
                <a:gd name="connsiteX1" fmla="*/ 303946 w 303946"/>
                <a:gd name="connsiteY1" fmla="*/ 0 h 23708"/>
                <a:gd name="connsiteX2" fmla="*/ 303946 w 303946"/>
                <a:gd name="connsiteY2" fmla="*/ 23708 h 23708"/>
                <a:gd name="connsiteX3" fmla="*/ 0 w 303946"/>
                <a:gd name="connsiteY3" fmla="*/ 23708 h 23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3946" h="23708">
                  <a:moveTo>
                    <a:pt x="0" y="0"/>
                  </a:moveTo>
                  <a:lnTo>
                    <a:pt x="303946" y="0"/>
                  </a:lnTo>
                  <a:lnTo>
                    <a:pt x="303946" y="23708"/>
                  </a:lnTo>
                  <a:lnTo>
                    <a:pt x="0" y="23708"/>
                  </a:lnTo>
                  <a:close/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44" name="Vapaamuotoinen: Muoto 74">
              <a:extLst>
                <a:ext uri="{FF2B5EF4-FFF2-40B4-BE49-F238E27FC236}">
                  <a16:creationId xmlns:a16="http://schemas.microsoft.com/office/drawing/2014/main" id="{0B3CA8D0-9A43-3740-7359-F4BDA9FA8580}"/>
                </a:ext>
              </a:extLst>
            </p:cNvPr>
            <p:cNvSpPr/>
            <p:nvPr/>
          </p:nvSpPr>
          <p:spPr>
            <a:xfrm>
              <a:off x="11699093" y="4566591"/>
              <a:ext cx="99732" cy="23708"/>
            </a:xfrm>
            <a:custGeom>
              <a:avLst/>
              <a:gdLst>
                <a:gd name="connsiteX0" fmla="*/ 87859 w 99732"/>
                <a:gd name="connsiteY0" fmla="*/ 23709 h 23708"/>
                <a:gd name="connsiteX1" fmla="*/ 11873 w 99732"/>
                <a:gd name="connsiteY1" fmla="*/ 23709 h 23708"/>
                <a:gd name="connsiteX2" fmla="*/ 0 w 99732"/>
                <a:gd name="connsiteY2" fmla="*/ 11854 h 23708"/>
                <a:gd name="connsiteX3" fmla="*/ 11873 w 99732"/>
                <a:gd name="connsiteY3" fmla="*/ 0 h 23708"/>
                <a:gd name="connsiteX4" fmla="*/ 87859 w 99732"/>
                <a:gd name="connsiteY4" fmla="*/ 0 h 23708"/>
                <a:gd name="connsiteX5" fmla="*/ 99732 w 99732"/>
                <a:gd name="connsiteY5" fmla="*/ 11854 h 23708"/>
                <a:gd name="connsiteX6" fmla="*/ 87859 w 99732"/>
                <a:gd name="connsiteY6" fmla="*/ 23709 h 23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732" h="23708">
                  <a:moveTo>
                    <a:pt x="87859" y="23709"/>
                  </a:moveTo>
                  <a:lnTo>
                    <a:pt x="11873" y="23709"/>
                  </a:lnTo>
                  <a:cubicBezTo>
                    <a:pt x="5319" y="23709"/>
                    <a:pt x="0" y="18402"/>
                    <a:pt x="0" y="11854"/>
                  </a:cubicBezTo>
                  <a:cubicBezTo>
                    <a:pt x="0" y="5307"/>
                    <a:pt x="5319" y="0"/>
                    <a:pt x="11873" y="0"/>
                  </a:cubicBezTo>
                  <a:lnTo>
                    <a:pt x="87859" y="0"/>
                  </a:lnTo>
                  <a:cubicBezTo>
                    <a:pt x="94413" y="0"/>
                    <a:pt x="99732" y="5307"/>
                    <a:pt x="99732" y="11854"/>
                  </a:cubicBezTo>
                  <a:cubicBezTo>
                    <a:pt x="99732" y="18402"/>
                    <a:pt x="94413" y="23709"/>
                    <a:pt x="87859" y="23709"/>
                  </a:cubicBezTo>
                  <a:close/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45" name="Vapaamuotoinen: Muoto 75">
              <a:extLst>
                <a:ext uri="{FF2B5EF4-FFF2-40B4-BE49-F238E27FC236}">
                  <a16:creationId xmlns:a16="http://schemas.microsoft.com/office/drawing/2014/main" id="{0D726269-B810-AE00-CC34-F6F876F00283}"/>
                </a:ext>
              </a:extLst>
            </p:cNvPr>
            <p:cNvSpPr/>
            <p:nvPr/>
          </p:nvSpPr>
          <p:spPr>
            <a:xfrm>
              <a:off x="11625291" y="4774088"/>
              <a:ext cx="80925" cy="80798"/>
            </a:xfrm>
            <a:custGeom>
              <a:avLst/>
              <a:gdLst>
                <a:gd name="connsiteX0" fmla="*/ 40558 w 80925"/>
                <a:gd name="connsiteY0" fmla="*/ 80799 h 80798"/>
                <a:gd name="connsiteX1" fmla="*/ 0 w 80925"/>
                <a:gd name="connsiteY1" fmla="*/ 40494 h 80798"/>
                <a:gd name="connsiteX2" fmla="*/ 40368 w 80925"/>
                <a:gd name="connsiteY2" fmla="*/ 0 h 80798"/>
                <a:gd name="connsiteX3" fmla="*/ 80926 w 80925"/>
                <a:gd name="connsiteY3" fmla="*/ 40305 h 80798"/>
                <a:gd name="connsiteX4" fmla="*/ 80926 w 80925"/>
                <a:gd name="connsiteY4" fmla="*/ 40399 h 80798"/>
                <a:gd name="connsiteX5" fmla="*/ 40558 w 80925"/>
                <a:gd name="connsiteY5" fmla="*/ 80799 h 80798"/>
                <a:gd name="connsiteX6" fmla="*/ 40558 w 80925"/>
                <a:gd name="connsiteY6" fmla="*/ 23898 h 80798"/>
                <a:gd name="connsiteX7" fmla="*/ 23746 w 80925"/>
                <a:gd name="connsiteY7" fmla="*/ 40494 h 80798"/>
                <a:gd name="connsiteX8" fmla="*/ 40368 w 80925"/>
                <a:gd name="connsiteY8" fmla="*/ 57279 h 80798"/>
                <a:gd name="connsiteX9" fmla="*/ 57180 w 80925"/>
                <a:gd name="connsiteY9" fmla="*/ 40683 h 80798"/>
                <a:gd name="connsiteX10" fmla="*/ 57180 w 80925"/>
                <a:gd name="connsiteY10" fmla="*/ 40494 h 80798"/>
                <a:gd name="connsiteX11" fmla="*/ 40558 w 80925"/>
                <a:gd name="connsiteY11" fmla="*/ 23803 h 80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925" h="80798">
                  <a:moveTo>
                    <a:pt x="40558" y="80799"/>
                  </a:moveTo>
                  <a:cubicBezTo>
                    <a:pt x="18208" y="80851"/>
                    <a:pt x="57" y="62806"/>
                    <a:pt x="0" y="40494"/>
                  </a:cubicBezTo>
                  <a:cubicBezTo>
                    <a:pt x="-57" y="18183"/>
                    <a:pt x="18018" y="52"/>
                    <a:pt x="40368" y="0"/>
                  </a:cubicBezTo>
                  <a:cubicBezTo>
                    <a:pt x="62718" y="-52"/>
                    <a:pt x="80869" y="17993"/>
                    <a:pt x="80926" y="40305"/>
                  </a:cubicBezTo>
                  <a:cubicBezTo>
                    <a:pt x="80926" y="40336"/>
                    <a:pt x="80926" y="40368"/>
                    <a:pt x="80926" y="40399"/>
                  </a:cubicBezTo>
                  <a:cubicBezTo>
                    <a:pt x="80926" y="62674"/>
                    <a:pt x="62870" y="80747"/>
                    <a:pt x="40558" y="80799"/>
                  </a:cubicBezTo>
                  <a:close/>
                  <a:moveTo>
                    <a:pt x="40558" y="23898"/>
                  </a:moveTo>
                  <a:cubicBezTo>
                    <a:pt x="31326" y="23846"/>
                    <a:pt x="23803" y="31276"/>
                    <a:pt x="23746" y="40494"/>
                  </a:cubicBezTo>
                  <a:cubicBezTo>
                    <a:pt x="23698" y="49712"/>
                    <a:pt x="31136" y="57227"/>
                    <a:pt x="40368" y="57279"/>
                  </a:cubicBezTo>
                  <a:cubicBezTo>
                    <a:pt x="49600" y="57332"/>
                    <a:pt x="57123" y="49902"/>
                    <a:pt x="57180" y="40683"/>
                  </a:cubicBezTo>
                  <a:cubicBezTo>
                    <a:pt x="57180" y="40620"/>
                    <a:pt x="57180" y="40557"/>
                    <a:pt x="57180" y="40494"/>
                  </a:cubicBezTo>
                  <a:cubicBezTo>
                    <a:pt x="57180" y="31313"/>
                    <a:pt x="49752" y="23856"/>
                    <a:pt x="40558" y="23803"/>
                  </a:cubicBezTo>
                  <a:close/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46" name="Vapaamuotoinen: Muoto 76">
              <a:extLst>
                <a:ext uri="{FF2B5EF4-FFF2-40B4-BE49-F238E27FC236}">
                  <a16:creationId xmlns:a16="http://schemas.microsoft.com/office/drawing/2014/main" id="{8DF3BC85-FA34-94EF-EF54-7B7B2924DA5E}"/>
                </a:ext>
              </a:extLst>
            </p:cNvPr>
            <p:cNvSpPr/>
            <p:nvPr/>
          </p:nvSpPr>
          <p:spPr>
            <a:xfrm>
              <a:off x="11794551" y="4774088"/>
              <a:ext cx="80925" cy="80798"/>
            </a:xfrm>
            <a:custGeom>
              <a:avLst/>
              <a:gdLst>
                <a:gd name="connsiteX0" fmla="*/ 40558 w 80925"/>
                <a:gd name="connsiteY0" fmla="*/ 80799 h 80798"/>
                <a:gd name="connsiteX1" fmla="*/ 0 w 80925"/>
                <a:gd name="connsiteY1" fmla="*/ 40494 h 80798"/>
                <a:gd name="connsiteX2" fmla="*/ 40368 w 80925"/>
                <a:gd name="connsiteY2" fmla="*/ 0 h 80798"/>
                <a:gd name="connsiteX3" fmla="*/ 80926 w 80925"/>
                <a:gd name="connsiteY3" fmla="*/ 40305 h 80798"/>
                <a:gd name="connsiteX4" fmla="*/ 80926 w 80925"/>
                <a:gd name="connsiteY4" fmla="*/ 40399 h 80798"/>
                <a:gd name="connsiteX5" fmla="*/ 40558 w 80925"/>
                <a:gd name="connsiteY5" fmla="*/ 80799 h 80798"/>
                <a:gd name="connsiteX6" fmla="*/ 40558 w 80925"/>
                <a:gd name="connsiteY6" fmla="*/ 23898 h 80798"/>
                <a:gd name="connsiteX7" fmla="*/ 23471 w 80925"/>
                <a:gd name="connsiteY7" fmla="*/ 40207 h 80798"/>
                <a:gd name="connsiteX8" fmla="*/ 39798 w 80925"/>
                <a:gd name="connsiteY8" fmla="*/ 57271 h 80798"/>
                <a:gd name="connsiteX9" fmla="*/ 56895 w 80925"/>
                <a:gd name="connsiteY9" fmla="*/ 40963 h 80798"/>
                <a:gd name="connsiteX10" fmla="*/ 56895 w 80925"/>
                <a:gd name="connsiteY10" fmla="*/ 40399 h 80798"/>
                <a:gd name="connsiteX11" fmla="*/ 40558 w 80925"/>
                <a:gd name="connsiteY11" fmla="*/ 23803 h 80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925" h="80798">
                  <a:moveTo>
                    <a:pt x="40558" y="80799"/>
                  </a:moveTo>
                  <a:cubicBezTo>
                    <a:pt x="18208" y="80851"/>
                    <a:pt x="57" y="62806"/>
                    <a:pt x="0" y="40494"/>
                  </a:cubicBezTo>
                  <a:cubicBezTo>
                    <a:pt x="-57" y="18183"/>
                    <a:pt x="18018" y="52"/>
                    <a:pt x="40368" y="0"/>
                  </a:cubicBezTo>
                  <a:cubicBezTo>
                    <a:pt x="62718" y="-52"/>
                    <a:pt x="80869" y="17993"/>
                    <a:pt x="80926" y="40305"/>
                  </a:cubicBezTo>
                  <a:cubicBezTo>
                    <a:pt x="80926" y="40336"/>
                    <a:pt x="80926" y="40368"/>
                    <a:pt x="80926" y="40399"/>
                  </a:cubicBezTo>
                  <a:cubicBezTo>
                    <a:pt x="80926" y="62674"/>
                    <a:pt x="62870" y="80747"/>
                    <a:pt x="40558" y="80799"/>
                  </a:cubicBezTo>
                  <a:close/>
                  <a:moveTo>
                    <a:pt x="40558" y="23898"/>
                  </a:moveTo>
                  <a:cubicBezTo>
                    <a:pt x="31326" y="23690"/>
                    <a:pt x="23680" y="30991"/>
                    <a:pt x="23471" y="40207"/>
                  </a:cubicBezTo>
                  <a:cubicBezTo>
                    <a:pt x="23262" y="49422"/>
                    <a:pt x="30566" y="57063"/>
                    <a:pt x="39798" y="57271"/>
                  </a:cubicBezTo>
                  <a:cubicBezTo>
                    <a:pt x="49030" y="57480"/>
                    <a:pt x="56686" y="50179"/>
                    <a:pt x="56895" y="40963"/>
                  </a:cubicBezTo>
                  <a:cubicBezTo>
                    <a:pt x="56895" y="40775"/>
                    <a:pt x="56895" y="40587"/>
                    <a:pt x="56895" y="40399"/>
                  </a:cubicBezTo>
                  <a:cubicBezTo>
                    <a:pt x="56848" y="31365"/>
                    <a:pt x="49600" y="24008"/>
                    <a:pt x="40558" y="23803"/>
                  </a:cubicBezTo>
                  <a:close/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47" name="Vapaamuotoinen: Muoto 77">
              <a:extLst>
                <a:ext uri="{FF2B5EF4-FFF2-40B4-BE49-F238E27FC236}">
                  <a16:creationId xmlns:a16="http://schemas.microsoft.com/office/drawing/2014/main" id="{3E9FD77A-3CE5-5DD8-1328-C773776EE716}"/>
                </a:ext>
              </a:extLst>
            </p:cNvPr>
            <p:cNvSpPr/>
            <p:nvPr/>
          </p:nvSpPr>
          <p:spPr>
            <a:xfrm>
              <a:off x="11595063" y="4875456"/>
              <a:ext cx="62032" cy="117793"/>
            </a:xfrm>
            <a:custGeom>
              <a:avLst/>
              <a:gdLst>
                <a:gd name="connsiteX0" fmla="*/ 11896 w 62032"/>
                <a:gd name="connsiteY0" fmla="*/ 117793 h 117793"/>
                <a:gd name="connsiteX1" fmla="*/ 7432 w 62032"/>
                <a:gd name="connsiteY1" fmla="*/ 116845 h 117793"/>
                <a:gd name="connsiteX2" fmla="*/ 869 w 62032"/>
                <a:gd name="connsiteY2" fmla="*/ 101415 h 117793"/>
                <a:gd name="connsiteX3" fmla="*/ 878 w 62032"/>
                <a:gd name="connsiteY3" fmla="*/ 101387 h 117793"/>
                <a:gd name="connsiteX4" fmla="*/ 38872 w 62032"/>
                <a:gd name="connsiteY4" fmla="*/ 8165 h 117793"/>
                <a:gd name="connsiteX5" fmla="*/ 53850 w 62032"/>
                <a:gd name="connsiteY5" fmla="*/ 593 h 117793"/>
                <a:gd name="connsiteX6" fmla="*/ 61440 w 62032"/>
                <a:gd name="connsiteY6" fmla="*/ 15550 h 117793"/>
                <a:gd name="connsiteX7" fmla="*/ 60813 w 62032"/>
                <a:gd name="connsiteY7" fmla="*/ 17079 h 117793"/>
                <a:gd name="connsiteX8" fmla="*/ 22819 w 62032"/>
                <a:gd name="connsiteY8" fmla="*/ 110396 h 117793"/>
                <a:gd name="connsiteX9" fmla="*/ 11896 w 62032"/>
                <a:gd name="connsiteY9" fmla="*/ 117793 h 117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032" h="117793">
                  <a:moveTo>
                    <a:pt x="11896" y="117793"/>
                  </a:moveTo>
                  <a:cubicBezTo>
                    <a:pt x="10358" y="117812"/>
                    <a:pt x="8828" y="117489"/>
                    <a:pt x="7432" y="116845"/>
                  </a:cubicBezTo>
                  <a:cubicBezTo>
                    <a:pt x="1353" y="114398"/>
                    <a:pt x="-1591" y="107484"/>
                    <a:pt x="869" y="101415"/>
                  </a:cubicBezTo>
                  <a:cubicBezTo>
                    <a:pt x="869" y="101406"/>
                    <a:pt x="878" y="101396"/>
                    <a:pt x="878" y="101387"/>
                  </a:cubicBezTo>
                  <a:lnTo>
                    <a:pt x="38872" y="8165"/>
                  </a:lnTo>
                  <a:cubicBezTo>
                    <a:pt x="40914" y="1944"/>
                    <a:pt x="47619" y="-1447"/>
                    <a:pt x="53850" y="593"/>
                  </a:cubicBezTo>
                  <a:cubicBezTo>
                    <a:pt x="60081" y="2632"/>
                    <a:pt x="63482" y="9329"/>
                    <a:pt x="61440" y="15550"/>
                  </a:cubicBezTo>
                  <a:cubicBezTo>
                    <a:pt x="61268" y="16074"/>
                    <a:pt x="61060" y="16584"/>
                    <a:pt x="60813" y="17079"/>
                  </a:cubicBezTo>
                  <a:lnTo>
                    <a:pt x="22819" y="110396"/>
                  </a:lnTo>
                  <a:cubicBezTo>
                    <a:pt x="20977" y="114806"/>
                    <a:pt x="16684" y="117708"/>
                    <a:pt x="11896" y="117793"/>
                  </a:cubicBezTo>
                  <a:close/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48" name="Vapaamuotoinen: Muoto 78">
              <a:extLst>
                <a:ext uri="{FF2B5EF4-FFF2-40B4-BE49-F238E27FC236}">
                  <a16:creationId xmlns:a16="http://schemas.microsoft.com/office/drawing/2014/main" id="{4E3F40E3-EF27-8897-0F8A-D64EECC46D0B}"/>
                </a:ext>
              </a:extLst>
            </p:cNvPr>
            <p:cNvSpPr/>
            <p:nvPr/>
          </p:nvSpPr>
          <p:spPr>
            <a:xfrm>
              <a:off x="11844302" y="4876206"/>
              <a:ext cx="61796" cy="117044"/>
            </a:xfrm>
            <a:custGeom>
              <a:avLst/>
              <a:gdLst>
                <a:gd name="connsiteX0" fmla="*/ 49792 w 61796"/>
                <a:gd name="connsiteY0" fmla="*/ 117044 h 117044"/>
                <a:gd name="connsiteX1" fmla="*/ 38869 w 61796"/>
                <a:gd name="connsiteY1" fmla="*/ 109646 h 117044"/>
                <a:gd name="connsiteX2" fmla="*/ 875 w 61796"/>
                <a:gd name="connsiteY2" fmla="*/ 16330 h 117044"/>
                <a:gd name="connsiteX3" fmla="*/ 7429 w 61796"/>
                <a:gd name="connsiteY3" fmla="*/ 872 h 117044"/>
                <a:gd name="connsiteX4" fmla="*/ 22911 w 61796"/>
                <a:gd name="connsiteY4" fmla="*/ 7415 h 117044"/>
                <a:gd name="connsiteX5" fmla="*/ 60905 w 61796"/>
                <a:gd name="connsiteY5" fmla="*/ 100637 h 117044"/>
                <a:gd name="connsiteX6" fmla="*/ 54446 w 61796"/>
                <a:gd name="connsiteY6" fmla="*/ 116095 h 117044"/>
                <a:gd name="connsiteX7" fmla="*/ 49792 w 61796"/>
                <a:gd name="connsiteY7" fmla="*/ 117044 h 117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796" h="117044">
                  <a:moveTo>
                    <a:pt x="49792" y="117044"/>
                  </a:moveTo>
                  <a:cubicBezTo>
                    <a:pt x="44976" y="117034"/>
                    <a:pt x="40654" y="114113"/>
                    <a:pt x="38869" y="109646"/>
                  </a:cubicBezTo>
                  <a:lnTo>
                    <a:pt x="875" y="16330"/>
                  </a:lnTo>
                  <a:cubicBezTo>
                    <a:pt x="-1594" y="10255"/>
                    <a:pt x="1341" y="3334"/>
                    <a:pt x="7429" y="872"/>
                  </a:cubicBezTo>
                  <a:cubicBezTo>
                    <a:pt x="13518" y="-1590"/>
                    <a:pt x="20442" y="1340"/>
                    <a:pt x="22911" y="7415"/>
                  </a:cubicBezTo>
                  <a:lnTo>
                    <a:pt x="60905" y="100637"/>
                  </a:lnTo>
                  <a:cubicBezTo>
                    <a:pt x="63393" y="106688"/>
                    <a:pt x="60496" y="113601"/>
                    <a:pt x="54446" y="116095"/>
                  </a:cubicBezTo>
                  <a:cubicBezTo>
                    <a:pt x="52983" y="116740"/>
                    <a:pt x="51397" y="117063"/>
                    <a:pt x="49792" y="117044"/>
                  </a:cubicBezTo>
                  <a:close/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49" name="Vapaamuotoinen: Muoto 79">
              <a:extLst>
                <a:ext uri="{FF2B5EF4-FFF2-40B4-BE49-F238E27FC236}">
                  <a16:creationId xmlns:a16="http://schemas.microsoft.com/office/drawing/2014/main" id="{88615FE9-A016-2FED-DF29-A9376204B385}"/>
                </a:ext>
              </a:extLst>
            </p:cNvPr>
            <p:cNvSpPr/>
            <p:nvPr/>
          </p:nvSpPr>
          <p:spPr>
            <a:xfrm>
              <a:off x="10331715" y="5978575"/>
              <a:ext cx="664882" cy="189668"/>
            </a:xfrm>
            <a:custGeom>
              <a:avLst/>
              <a:gdLst>
                <a:gd name="connsiteX0" fmla="*/ 645886 w 664882"/>
                <a:gd name="connsiteY0" fmla="*/ 189668 h 189668"/>
                <a:gd name="connsiteX1" fmla="*/ 626889 w 664882"/>
                <a:gd name="connsiteY1" fmla="*/ 170701 h 189668"/>
                <a:gd name="connsiteX2" fmla="*/ 626889 w 664882"/>
                <a:gd name="connsiteY2" fmla="*/ 37934 h 189668"/>
                <a:gd name="connsiteX3" fmla="*/ 37993 w 664882"/>
                <a:gd name="connsiteY3" fmla="*/ 37934 h 189668"/>
                <a:gd name="connsiteX4" fmla="*/ 37993 w 664882"/>
                <a:gd name="connsiteY4" fmla="*/ 170701 h 189668"/>
                <a:gd name="connsiteX5" fmla="*/ 18997 w 664882"/>
                <a:gd name="connsiteY5" fmla="*/ 189668 h 189668"/>
                <a:gd name="connsiteX6" fmla="*/ 0 w 664882"/>
                <a:gd name="connsiteY6" fmla="*/ 170701 h 189668"/>
                <a:gd name="connsiteX7" fmla="*/ 0 w 664882"/>
                <a:gd name="connsiteY7" fmla="*/ 22950 h 189668"/>
                <a:gd name="connsiteX8" fmla="*/ 28495 w 664882"/>
                <a:gd name="connsiteY8" fmla="*/ 0 h 189668"/>
                <a:gd name="connsiteX9" fmla="*/ 636387 w 664882"/>
                <a:gd name="connsiteY9" fmla="*/ 0 h 189668"/>
                <a:gd name="connsiteX10" fmla="*/ 664882 w 664882"/>
                <a:gd name="connsiteY10" fmla="*/ 22950 h 189668"/>
                <a:gd name="connsiteX11" fmla="*/ 664882 w 664882"/>
                <a:gd name="connsiteY11" fmla="*/ 170701 h 189668"/>
                <a:gd name="connsiteX12" fmla="*/ 645886 w 664882"/>
                <a:gd name="connsiteY12" fmla="*/ 189668 h 18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4882" h="189668">
                  <a:moveTo>
                    <a:pt x="645886" y="189668"/>
                  </a:moveTo>
                  <a:cubicBezTo>
                    <a:pt x="635390" y="189668"/>
                    <a:pt x="626889" y="181180"/>
                    <a:pt x="626889" y="170701"/>
                  </a:cubicBezTo>
                  <a:lnTo>
                    <a:pt x="626889" y="37934"/>
                  </a:lnTo>
                  <a:lnTo>
                    <a:pt x="37993" y="37934"/>
                  </a:lnTo>
                  <a:lnTo>
                    <a:pt x="37993" y="170701"/>
                  </a:lnTo>
                  <a:cubicBezTo>
                    <a:pt x="37993" y="181180"/>
                    <a:pt x="29488" y="189668"/>
                    <a:pt x="18997" y="189668"/>
                  </a:cubicBezTo>
                  <a:cubicBezTo>
                    <a:pt x="8505" y="189668"/>
                    <a:pt x="0" y="181180"/>
                    <a:pt x="0" y="170701"/>
                  </a:cubicBezTo>
                  <a:lnTo>
                    <a:pt x="0" y="22950"/>
                  </a:lnTo>
                  <a:cubicBezTo>
                    <a:pt x="0" y="11854"/>
                    <a:pt x="8928" y="0"/>
                    <a:pt x="28495" y="0"/>
                  </a:cubicBezTo>
                  <a:lnTo>
                    <a:pt x="636387" y="0"/>
                  </a:lnTo>
                  <a:cubicBezTo>
                    <a:pt x="656049" y="0"/>
                    <a:pt x="664882" y="11854"/>
                    <a:pt x="664882" y="22950"/>
                  </a:cubicBezTo>
                  <a:lnTo>
                    <a:pt x="664882" y="170701"/>
                  </a:lnTo>
                  <a:cubicBezTo>
                    <a:pt x="664882" y="181180"/>
                    <a:pt x="656381" y="189668"/>
                    <a:pt x="645886" y="189668"/>
                  </a:cubicBezTo>
                  <a:close/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50" name="Vapaamuotoinen: Muoto 80">
              <a:extLst>
                <a:ext uri="{FF2B5EF4-FFF2-40B4-BE49-F238E27FC236}">
                  <a16:creationId xmlns:a16="http://schemas.microsoft.com/office/drawing/2014/main" id="{BE2CE806-3EFA-B739-2709-42609011A814}"/>
                </a:ext>
              </a:extLst>
            </p:cNvPr>
            <p:cNvSpPr/>
            <p:nvPr/>
          </p:nvSpPr>
          <p:spPr>
            <a:xfrm>
              <a:off x="10763793" y="4800167"/>
              <a:ext cx="378508" cy="510396"/>
            </a:xfrm>
            <a:custGeom>
              <a:avLst/>
              <a:gdLst>
                <a:gd name="connsiteX0" fmla="*/ 202694 w 378508"/>
                <a:gd name="connsiteY0" fmla="*/ 510397 h 510396"/>
                <a:gd name="connsiteX1" fmla="*/ 197375 w 378508"/>
                <a:gd name="connsiteY1" fmla="*/ 509638 h 510396"/>
                <a:gd name="connsiteX2" fmla="*/ 184343 w 378508"/>
                <a:gd name="connsiteY2" fmla="*/ 486186 h 510396"/>
                <a:gd name="connsiteX3" fmla="*/ 184362 w 378508"/>
                <a:gd name="connsiteY3" fmla="*/ 486119 h 510396"/>
                <a:gd name="connsiteX4" fmla="*/ 275261 w 378508"/>
                <a:gd name="connsiteY4" fmla="*/ 335333 h 510396"/>
                <a:gd name="connsiteX5" fmla="*/ 340515 w 378508"/>
                <a:gd name="connsiteY5" fmla="*/ 196591 h 510396"/>
                <a:gd name="connsiteX6" fmla="*/ 189207 w 378508"/>
                <a:gd name="connsiteY6" fmla="*/ 37934 h 510396"/>
                <a:gd name="connsiteX7" fmla="*/ 37993 w 378508"/>
                <a:gd name="connsiteY7" fmla="*/ 196591 h 510396"/>
                <a:gd name="connsiteX8" fmla="*/ 111320 w 378508"/>
                <a:gd name="connsiteY8" fmla="*/ 347757 h 510396"/>
                <a:gd name="connsiteX9" fmla="*/ 131647 w 378508"/>
                <a:gd name="connsiteY9" fmla="*/ 371560 h 510396"/>
                <a:gd name="connsiteX10" fmla="*/ 130203 w 378508"/>
                <a:gd name="connsiteY10" fmla="*/ 398341 h 510396"/>
                <a:gd name="connsiteX11" fmla="*/ 103380 w 378508"/>
                <a:gd name="connsiteY11" fmla="*/ 396909 h 510396"/>
                <a:gd name="connsiteX12" fmla="*/ 102487 w 378508"/>
                <a:gd name="connsiteY12" fmla="*/ 395837 h 510396"/>
                <a:gd name="connsiteX13" fmla="*/ 82635 w 378508"/>
                <a:gd name="connsiteY13" fmla="*/ 372603 h 510396"/>
                <a:gd name="connsiteX14" fmla="*/ 0 w 378508"/>
                <a:gd name="connsiteY14" fmla="*/ 196591 h 510396"/>
                <a:gd name="connsiteX15" fmla="*/ 189207 w 378508"/>
                <a:gd name="connsiteY15" fmla="*/ 0 h 510396"/>
                <a:gd name="connsiteX16" fmla="*/ 378508 w 378508"/>
                <a:gd name="connsiteY16" fmla="*/ 196591 h 510396"/>
                <a:gd name="connsiteX17" fmla="*/ 303566 w 378508"/>
                <a:gd name="connsiteY17" fmla="*/ 360654 h 510396"/>
                <a:gd name="connsiteX18" fmla="*/ 220931 w 378508"/>
                <a:gd name="connsiteY18" fmla="*/ 496646 h 510396"/>
                <a:gd name="connsiteX19" fmla="*/ 202694 w 378508"/>
                <a:gd name="connsiteY19" fmla="*/ 510397 h 510396"/>
                <a:gd name="connsiteX20" fmla="*/ 189586 w 378508"/>
                <a:gd name="connsiteY20" fmla="*/ 306598 h 510396"/>
                <a:gd name="connsiteX21" fmla="*/ 72719 w 378508"/>
                <a:gd name="connsiteY21" fmla="*/ 197122 h 510396"/>
                <a:gd name="connsiteX22" fmla="*/ 182368 w 378508"/>
                <a:gd name="connsiteY22" fmla="*/ 80439 h 510396"/>
                <a:gd name="connsiteX23" fmla="*/ 299235 w 378508"/>
                <a:gd name="connsiteY23" fmla="*/ 189915 h 510396"/>
                <a:gd name="connsiteX24" fmla="*/ 299292 w 378508"/>
                <a:gd name="connsiteY24" fmla="*/ 193556 h 510396"/>
                <a:gd name="connsiteX25" fmla="*/ 189586 w 378508"/>
                <a:gd name="connsiteY25" fmla="*/ 306598 h 510396"/>
                <a:gd name="connsiteX26" fmla="*/ 189586 w 378508"/>
                <a:gd name="connsiteY26" fmla="*/ 118353 h 510396"/>
                <a:gd name="connsiteX27" fmla="*/ 111016 w 378508"/>
                <a:gd name="connsiteY27" fmla="*/ 190161 h 510396"/>
                <a:gd name="connsiteX28" fmla="*/ 182938 w 378508"/>
                <a:gd name="connsiteY28" fmla="*/ 268617 h 510396"/>
                <a:gd name="connsiteX29" fmla="*/ 261508 w 378508"/>
                <a:gd name="connsiteY29" fmla="*/ 196800 h 510396"/>
                <a:gd name="connsiteX30" fmla="*/ 261584 w 378508"/>
                <a:gd name="connsiteY30" fmla="*/ 193556 h 510396"/>
                <a:gd name="connsiteX31" fmla="*/ 189586 w 378508"/>
                <a:gd name="connsiteY31" fmla="*/ 118353 h 510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78508" h="510396">
                  <a:moveTo>
                    <a:pt x="202694" y="510397"/>
                  </a:moveTo>
                  <a:cubicBezTo>
                    <a:pt x="200899" y="510378"/>
                    <a:pt x="199104" y="510122"/>
                    <a:pt x="197375" y="509638"/>
                  </a:cubicBezTo>
                  <a:cubicBezTo>
                    <a:pt x="187288" y="506755"/>
                    <a:pt x="181456" y="496248"/>
                    <a:pt x="184343" y="486186"/>
                  </a:cubicBezTo>
                  <a:cubicBezTo>
                    <a:pt x="184353" y="486157"/>
                    <a:pt x="184353" y="486138"/>
                    <a:pt x="184362" y="486119"/>
                  </a:cubicBezTo>
                  <a:cubicBezTo>
                    <a:pt x="205354" y="413192"/>
                    <a:pt x="242492" y="372318"/>
                    <a:pt x="275261" y="335333"/>
                  </a:cubicBezTo>
                  <a:cubicBezTo>
                    <a:pt x="311735" y="294744"/>
                    <a:pt x="340515" y="262595"/>
                    <a:pt x="340515" y="196591"/>
                  </a:cubicBezTo>
                  <a:cubicBezTo>
                    <a:pt x="340515" y="113516"/>
                    <a:pt x="268423" y="37934"/>
                    <a:pt x="189207" y="37934"/>
                  </a:cubicBezTo>
                  <a:cubicBezTo>
                    <a:pt x="109991" y="37934"/>
                    <a:pt x="37993" y="113801"/>
                    <a:pt x="37993" y="196591"/>
                  </a:cubicBezTo>
                  <a:cubicBezTo>
                    <a:pt x="37993" y="262975"/>
                    <a:pt x="71997" y="302331"/>
                    <a:pt x="111320" y="347757"/>
                  </a:cubicBezTo>
                  <a:cubicBezTo>
                    <a:pt x="118064" y="355533"/>
                    <a:pt x="124903" y="363404"/>
                    <a:pt x="131647" y="371560"/>
                  </a:cubicBezTo>
                  <a:cubicBezTo>
                    <a:pt x="138656" y="379355"/>
                    <a:pt x="138011" y="391342"/>
                    <a:pt x="130203" y="398341"/>
                  </a:cubicBezTo>
                  <a:cubicBezTo>
                    <a:pt x="122395" y="405340"/>
                    <a:pt x="110389" y="404695"/>
                    <a:pt x="103380" y="396909"/>
                  </a:cubicBezTo>
                  <a:cubicBezTo>
                    <a:pt x="103066" y="396558"/>
                    <a:pt x="102772" y="396207"/>
                    <a:pt x="102487" y="395837"/>
                  </a:cubicBezTo>
                  <a:cubicBezTo>
                    <a:pt x="95838" y="387871"/>
                    <a:pt x="89189" y="380190"/>
                    <a:pt x="82635" y="372603"/>
                  </a:cubicBezTo>
                  <a:cubicBezTo>
                    <a:pt x="40083" y="323574"/>
                    <a:pt x="0" y="277200"/>
                    <a:pt x="0" y="196591"/>
                  </a:cubicBezTo>
                  <a:cubicBezTo>
                    <a:pt x="0" y="92274"/>
                    <a:pt x="88429" y="0"/>
                    <a:pt x="189207" y="0"/>
                  </a:cubicBezTo>
                  <a:cubicBezTo>
                    <a:pt x="289984" y="0"/>
                    <a:pt x="378508" y="91894"/>
                    <a:pt x="378508" y="196591"/>
                  </a:cubicBezTo>
                  <a:cubicBezTo>
                    <a:pt x="378508" y="277105"/>
                    <a:pt x="342129" y="317694"/>
                    <a:pt x="303566" y="360654"/>
                  </a:cubicBezTo>
                  <a:cubicBezTo>
                    <a:pt x="272032" y="395743"/>
                    <a:pt x="239453" y="432064"/>
                    <a:pt x="220931" y="496646"/>
                  </a:cubicBezTo>
                  <a:cubicBezTo>
                    <a:pt x="218604" y="504773"/>
                    <a:pt x="211167" y="510387"/>
                    <a:pt x="202694" y="510397"/>
                  </a:cubicBezTo>
                  <a:close/>
                  <a:moveTo>
                    <a:pt x="189586" y="306598"/>
                  </a:moveTo>
                  <a:cubicBezTo>
                    <a:pt x="127040" y="308590"/>
                    <a:pt x="74714" y="259570"/>
                    <a:pt x="72719" y="197122"/>
                  </a:cubicBezTo>
                  <a:cubicBezTo>
                    <a:pt x="70724" y="134670"/>
                    <a:pt x="119821" y="82430"/>
                    <a:pt x="182368" y="80439"/>
                  </a:cubicBezTo>
                  <a:cubicBezTo>
                    <a:pt x="244914" y="78449"/>
                    <a:pt x="297240" y="127463"/>
                    <a:pt x="299235" y="189915"/>
                  </a:cubicBezTo>
                  <a:cubicBezTo>
                    <a:pt x="299273" y="191129"/>
                    <a:pt x="299292" y="192342"/>
                    <a:pt x="299292" y="193556"/>
                  </a:cubicBezTo>
                  <a:cubicBezTo>
                    <a:pt x="300090" y="254952"/>
                    <a:pt x="251069" y="305461"/>
                    <a:pt x="189586" y="306598"/>
                  </a:cubicBezTo>
                  <a:close/>
                  <a:moveTo>
                    <a:pt x="189586" y="118353"/>
                  </a:moveTo>
                  <a:cubicBezTo>
                    <a:pt x="148031" y="116520"/>
                    <a:pt x="112850" y="148671"/>
                    <a:pt x="111016" y="190161"/>
                  </a:cubicBezTo>
                  <a:cubicBezTo>
                    <a:pt x="109174" y="231661"/>
                    <a:pt x="141383" y="266778"/>
                    <a:pt x="182938" y="268617"/>
                  </a:cubicBezTo>
                  <a:cubicBezTo>
                    <a:pt x="224493" y="270448"/>
                    <a:pt x="259675" y="238299"/>
                    <a:pt x="261508" y="196800"/>
                  </a:cubicBezTo>
                  <a:cubicBezTo>
                    <a:pt x="261555" y="195719"/>
                    <a:pt x="261584" y="194637"/>
                    <a:pt x="261584" y="193556"/>
                  </a:cubicBezTo>
                  <a:cubicBezTo>
                    <a:pt x="262429" y="152967"/>
                    <a:pt x="230239" y="119337"/>
                    <a:pt x="189586" y="118353"/>
                  </a:cubicBezTo>
                  <a:close/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51" name="Vapaamuotoinen: Muoto 81">
              <a:extLst>
                <a:ext uri="{FF2B5EF4-FFF2-40B4-BE49-F238E27FC236}">
                  <a16:creationId xmlns:a16="http://schemas.microsoft.com/office/drawing/2014/main" id="{4B3E2746-672D-221E-8EB0-A876D1E36B69}"/>
                </a:ext>
              </a:extLst>
            </p:cNvPr>
            <p:cNvSpPr/>
            <p:nvPr/>
          </p:nvSpPr>
          <p:spPr>
            <a:xfrm>
              <a:off x="10616664" y="4575031"/>
              <a:ext cx="655384" cy="1109558"/>
            </a:xfrm>
            <a:custGeom>
              <a:avLst/>
              <a:gdLst>
                <a:gd name="connsiteX0" fmla="*/ 567430 w 655384"/>
                <a:gd name="connsiteY0" fmla="*/ 1109559 h 1109558"/>
                <a:gd name="connsiteX1" fmla="*/ 227960 w 655384"/>
                <a:gd name="connsiteY1" fmla="*/ 1109559 h 1109558"/>
                <a:gd name="connsiteX2" fmla="*/ 208963 w 655384"/>
                <a:gd name="connsiteY2" fmla="*/ 1090592 h 1109558"/>
                <a:gd name="connsiteX3" fmla="*/ 227960 w 655384"/>
                <a:gd name="connsiteY3" fmla="*/ 1071625 h 1109558"/>
                <a:gd name="connsiteX4" fmla="*/ 567050 w 655384"/>
                <a:gd name="connsiteY4" fmla="*/ 1071625 h 1109558"/>
                <a:gd name="connsiteX5" fmla="*/ 617391 w 655384"/>
                <a:gd name="connsiteY5" fmla="*/ 1021268 h 1109558"/>
                <a:gd name="connsiteX6" fmla="*/ 617391 w 655384"/>
                <a:gd name="connsiteY6" fmla="*/ 88101 h 1109558"/>
                <a:gd name="connsiteX7" fmla="*/ 567050 w 655384"/>
                <a:gd name="connsiteY7" fmla="*/ 37934 h 1109558"/>
                <a:gd name="connsiteX8" fmla="*/ 88619 w 655384"/>
                <a:gd name="connsiteY8" fmla="*/ 37934 h 1109558"/>
                <a:gd name="connsiteX9" fmla="*/ 37995 w 655384"/>
                <a:gd name="connsiteY9" fmla="*/ 87720 h 1109558"/>
                <a:gd name="connsiteX10" fmla="*/ 37993 w 655384"/>
                <a:gd name="connsiteY10" fmla="*/ 88101 h 1109558"/>
                <a:gd name="connsiteX11" fmla="*/ 37993 w 655384"/>
                <a:gd name="connsiteY11" fmla="*/ 834540 h 1109558"/>
                <a:gd name="connsiteX12" fmla="*/ 18997 w 655384"/>
                <a:gd name="connsiteY12" fmla="*/ 853507 h 1109558"/>
                <a:gd name="connsiteX13" fmla="*/ 0 w 655384"/>
                <a:gd name="connsiteY13" fmla="*/ 834540 h 1109558"/>
                <a:gd name="connsiteX14" fmla="*/ 0 w 655384"/>
                <a:gd name="connsiteY14" fmla="*/ 88101 h 1109558"/>
                <a:gd name="connsiteX15" fmla="*/ 88239 w 655384"/>
                <a:gd name="connsiteY15" fmla="*/ 0 h 1109558"/>
                <a:gd name="connsiteX16" fmla="*/ 567050 w 655384"/>
                <a:gd name="connsiteY16" fmla="*/ 0 h 1109558"/>
                <a:gd name="connsiteX17" fmla="*/ 655384 w 655384"/>
                <a:gd name="connsiteY17" fmla="*/ 88101 h 1109558"/>
                <a:gd name="connsiteX18" fmla="*/ 655384 w 655384"/>
                <a:gd name="connsiteY18" fmla="*/ 1021268 h 1109558"/>
                <a:gd name="connsiteX19" fmla="*/ 567430 w 655384"/>
                <a:gd name="connsiteY19" fmla="*/ 1109559 h 1109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55384" h="1109558">
                  <a:moveTo>
                    <a:pt x="567430" y="1109559"/>
                  </a:moveTo>
                  <a:lnTo>
                    <a:pt x="227960" y="1109559"/>
                  </a:lnTo>
                  <a:cubicBezTo>
                    <a:pt x="217464" y="1109559"/>
                    <a:pt x="208963" y="1101071"/>
                    <a:pt x="208963" y="1090592"/>
                  </a:cubicBezTo>
                  <a:cubicBezTo>
                    <a:pt x="208963" y="1080113"/>
                    <a:pt x="217464" y="1071625"/>
                    <a:pt x="227960" y="1071625"/>
                  </a:cubicBezTo>
                  <a:lnTo>
                    <a:pt x="567050" y="1071625"/>
                  </a:lnTo>
                  <a:cubicBezTo>
                    <a:pt x="594870" y="1071568"/>
                    <a:pt x="617391" y="1049045"/>
                    <a:pt x="617391" y="1021268"/>
                  </a:cubicBezTo>
                  <a:lnTo>
                    <a:pt x="617391" y="88101"/>
                  </a:lnTo>
                  <a:cubicBezTo>
                    <a:pt x="617334" y="60379"/>
                    <a:pt x="594813" y="37934"/>
                    <a:pt x="567050" y="37934"/>
                  </a:cubicBezTo>
                  <a:lnTo>
                    <a:pt x="88619" y="37934"/>
                  </a:lnTo>
                  <a:cubicBezTo>
                    <a:pt x="60870" y="37724"/>
                    <a:pt x="38204" y="60014"/>
                    <a:pt x="37995" y="87720"/>
                  </a:cubicBezTo>
                  <a:cubicBezTo>
                    <a:pt x="37994" y="87847"/>
                    <a:pt x="37993" y="87974"/>
                    <a:pt x="37993" y="88101"/>
                  </a:cubicBezTo>
                  <a:lnTo>
                    <a:pt x="37993" y="834540"/>
                  </a:lnTo>
                  <a:cubicBezTo>
                    <a:pt x="37993" y="845019"/>
                    <a:pt x="29488" y="853507"/>
                    <a:pt x="18997" y="853507"/>
                  </a:cubicBezTo>
                  <a:cubicBezTo>
                    <a:pt x="8505" y="853507"/>
                    <a:pt x="0" y="845019"/>
                    <a:pt x="0" y="834540"/>
                  </a:cubicBezTo>
                  <a:lnTo>
                    <a:pt x="0" y="88101"/>
                  </a:lnTo>
                  <a:cubicBezTo>
                    <a:pt x="52" y="39466"/>
                    <a:pt x="39528" y="52"/>
                    <a:pt x="88239" y="0"/>
                  </a:cubicBezTo>
                  <a:lnTo>
                    <a:pt x="567050" y="0"/>
                  </a:lnTo>
                  <a:cubicBezTo>
                    <a:pt x="615776" y="52"/>
                    <a:pt x="655280" y="39450"/>
                    <a:pt x="655384" y="88101"/>
                  </a:cubicBezTo>
                  <a:lnTo>
                    <a:pt x="655384" y="1021268"/>
                  </a:lnTo>
                  <a:cubicBezTo>
                    <a:pt x="655384" y="1069842"/>
                    <a:pt x="616080" y="1109293"/>
                    <a:pt x="567430" y="1109559"/>
                  </a:cubicBezTo>
                  <a:close/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52" name="Vapaamuotoinen: Muoto 82">
              <a:extLst>
                <a:ext uri="{FF2B5EF4-FFF2-40B4-BE49-F238E27FC236}">
                  <a16:creationId xmlns:a16="http://schemas.microsoft.com/office/drawing/2014/main" id="{471D86A8-D2D6-5A28-08A0-5063F8D26377}"/>
                </a:ext>
              </a:extLst>
            </p:cNvPr>
            <p:cNvSpPr/>
            <p:nvPr/>
          </p:nvSpPr>
          <p:spPr>
            <a:xfrm>
              <a:off x="10636041" y="4688832"/>
              <a:ext cx="617390" cy="37933"/>
            </a:xfrm>
            <a:custGeom>
              <a:avLst/>
              <a:gdLst>
                <a:gd name="connsiteX0" fmla="*/ 0 w 617390"/>
                <a:gd name="connsiteY0" fmla="*/ 0 h 37933"/>
                <a:gd name="connsiteX1" fmla="*/ 617391 w 617390"/>
                <a:gd name="connsiteY1" fmla="*/ 0 h 37933"/>
                <a:gd name="connsiteX2" fmla="*/ 617391 w 617390"/>
                <a:gd name="connsiteY2" fmla="*/ 37934 h 37933"/>
                <a:gd name="connsiteX3" fmla="*/ 0 w 617390"/>
                <a:gd name="connsiteY3" fmla="*/ 37934 h 3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7390" h="37933">
                  <a:moveTo>
                    <a:pt x="0" y="0"/>
                  </a:moveTo>
                  <a:lnTo>
                    <a:pt x="617391" y="0"/>
                  </a:lnTo>
                  <a:lnTo>
                    <a:pt x="617391" y="37934"/>
                  </a:lnTo>
                  <a:lnTo>
                    <a:pt x="0" y="37934"/>
                  </a:lnTo>
                  <a:close/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53" name="Vapaamuotoinen: Muoto 83">
              <a:extLst>
                <a:ext uri="{FF2B5EF4-FFF2-40B4-BE49-F238E27FC236}">
                  <a16:creationId xmlns:a16="http://schemas.microsoft.com/office/drawing/2014/main" id="{9E82AF60-4E63-2B6C-A658-9A4CD085F742}"/>
                </a:ext>
              </a:extLst>
            </p:cNvPr>
            <p:cNvSpPr/>
            <p:nvPr/>
          </p:nvSpPr>
          <p:spPr>
            <a:xfrm>
              <a:off x="10911112" y="4631932"/>
              <a:ext cx="75986" cy="37933"/>
            </a:xfrm>
            <a:custGeom>
              <a:avLst/>
              <a:gdLst>
                <a:gd name="connsiteX0" fmla="*/ 56990 w 75986"/>
                <a:gd name="connsiteY0" fmla="*/ 37934 h 37933"/>
                <a:gd name="connsiteX1" fmla="*/ 18997 w 75986"/>
                <a:gd name="connsiteY1" fmla="*/ 37934 h 37933"/>
                <a:gd name="connsiteX2" fmla="*/ 0 w 75986"/>
                <a:gd name="connsiteY2" fmla="*/ 18967 h 37933"/>
                <a:gd name="connsiteX3" fmla="*/ 18997 w 75986"/>
                <a:gd name="connsiteY3" fmla="*/ 0 h 37933"/>
                <a:gd name="connsiteX4" fmla="*/ 56990 w 75986"/>
                <a:gd name="connsiteY4" fmla="*/ 0 h 37933"/>
                <a:gd name="connsiteX5" fmla="*/ 75987 w 75986"/>
                <a:gd name="connsiteY5" fmla="*/ 18967 h 37933"/>
                <a:gd name="connsiteX6" fmla="*/ 56990 w 75986"/>
                <a:gd name="connsiteY6" fmla="*/ 37934 h 3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986" h="37933">
                  <a:moveTo>
                    <a:pt x="56990" y="37934"/>
                  </a:moveTo>
                  <a:lnTo>
                    <a:pt x="18997" y="37934"/>
                  </a:lnTo>
                  <a:cubicBezTo>
                    <a:pt x="8501" y="37934"/>
                    <a:pt x="0" y="29442"/>
                    <a:pt x="0" y="18967"/>
                  </a:cubicBezTo>
                  <a:cubicBezTo>
                    <a:pt x="0" y="8491"/>
                    <a:pt x="8501" y="0"/>
                    <a:pt x="18997" y="0"/>
                  </a:cubicBezTo>
                  <a:lnTo>
                    <a:pt x="56990" y="0"/>
                  </a:lnTo>
                  <a:cubicBezTo>
                    <a:pt x="67486" y="0"/>
                    <a:pt x="75987" y="8491"/>
                    <a:pt x="75987" y="18967"/>
                  </a:cubicBezTo>
                  <a:cubicBezTo>
                    <a:pt x="75987" y="29442"/>
                    <a:pt x="67486" y="37934"/>
                    <a:pt x="56990" y="37934"/>
                  </a:cubicBezTo>
                  <a:close/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54" name="Vapaamuotoinen: Muoto 84">
              <a:extLst>
                <a:ext uri="{FF2B5EF4-FFF2-40B4-BE49-F238E27FC236}">
                  <a16:creationId xmlns:a16="http://schemas.microsoft.com/office/drawing/2014/main" id="{AF67097B-3F26-CB95-0A60-A7CCAAF098C3}"/>
                </a:ext>
              </a:extLst>
            </p:cNvPr>
            <p:cNvSpPr/>
            <p:nvPr/>
          </p:nvSpPr>
          <p:spPr>
            <a:xfrm>
              <a:off x="10977600" y="5485438"/>
              <a:ext cx="275451" cy="37933"/>
            </a:xfrm>
            <a:custGeom>
              <a:avLst/>
              <a:gdLst>
                <a:gd name="connsiteX0" fmla="*/ 256455 w 275451"/>
                <a:gd name="connsiteY0" fmla="*/ 37934 h 37933"/>
                <a:gd name="connsiteX1" fmla="*/ 18997 w 275451"/>
                <a:gd name="connsiteY1" fmla="*/ 37934 h 37933"/>
                <a:gd name="connsiteX2" fmla="*/ 0 w 275451"/>
                <a:gd name="connsiteY2" fmla="*/ 18967 h 37933"/>
                <a:gd name="connsiteX3" fmla="*/ 18997 w 275451"/>
                <a:gd name="connsiteY3" fmla="*/ 0 h 37933"/>
                <a:gd name="connsiteX4" fmla="*/ 256455 w 275451"/>
                <a:gd name="connsiteY4" fmla="*/ 0 h 37933"/>
                <a:gd name="connsiteX5" fmla="*/ 275451 w 275451"/>
                <a:gd name="connsiteY5" fmla="*/ 18967 h 37933"/>
                <a:gd name="connsiteX6" fmla="*/ 256455 w 275451"/>
                <a:gd name="connsiteY6" fmla="*/ 37934 h 3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5451" h="37933">
                  <a:moveTo>
                    <a:pt x="256455" y="37934"/>
                  </a:moveTo>
                  <a:lnTo>
                    <a:pt x="18997" y="37934"/>
                  </a:lnTo>
                  <a:cubicBezTo>
                    <a:pt x="8501" y="37934"/>
                    <a:pt x="0" y="29446"/>
                    <a:pt x="0" y="18967"/>
                  </a:cubicBezTo>
                  <a:cubicBezTo>
                    <a:pt x="0" y="8488"/>
                    <a:pt x="8501" y="0"/>
                    <a:pt x="18997" y="0"/>
                  </a:cubicBezTo>
                  <a:lnTo>
                    <a:pt x="256455" y="0"/>
                  </a:lnTo>
                  <a:cubicBezTo>
                    <a:pt x="266950" y="0"/>
                    <a:pt x="275451" y="8488"/>
                    <a:pt x="275451" y="18967"/>
                  </a:cubicBezTo>
                  <a:cubicBezTo>
                    <a:pt x="275451" y="29446"/>
                    <a:pt x="266950" y="37934"/>
                    <a:pt x="256455" y="37934"/>
                  </a:cubicBezTo>
                  <a:close/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55" name="Vapaamuotoinen: Muoto 85">
              <a:extLst>
                <a:ext uri="{FF2B5EF4-FFF2-40B4-BE49-F238E27FC236}">
                  <a16:creationId xmlns:a16="http://schemas.microsoft.com/office/drawing/2014/main" id="{7B795EEF-1D33-6254-1199-BCB25187E10E}"/>
                </a:ext>
              </a:extLst>
            </p:cNvPr>
            <p:cNvSpPr/>
            <p:nvPr/>
          </p:nvSpPr>
          <p:spPr>
            <a:xfrm>
              <a:off x="10873119" y="5561305"/>
              <a:ext cx="151973" cy="37933"/>
            </a:xfrm>
            <a:custGeom>
              <a:avLst/>
              <a:gdLst>
                <a:gd name="connsiteX0" fmla="*/ 132976 w 151973"/>
                <a:gd name="connsiteY0" fmla="*/ 37934 h 37933"/>
                <a:gd name="connsiteX1" fmla="*/ 18997 w 151973"/>
                <a:gd name="connsiteY1" fmla="*/ 37934 h 37933"/>
                <a:gd name="connsiteX2" fmla="*/ 0 w 151973"/>
                <a:gd name="connsiteY2" fmla="*/ 18967 h 37933"/>
                <a:gd name="connsiteX3" fmla="*/ 18997 w 151973"/>
                <a:gd name="connsiteY3" fmla="*/ 0 h 37933"/>
                <a:gd name="connsiteX4" fmla="*/ 132976 w 151973"/>
                <a:gd name="connsiteY4" fmla="*/ 0 h 37933"/>
                <a:gd name="connsiteX5" fmla="*/ 151973 w 151973"/>
                <a:gd name="connsiteY5" fmla="*/ 18967 h 37933"/>
                <a:gd name="connsiteX6" fmla="*/ 132976 w 151973"/>
                <a:gd name="connsiteY6" fmla="*/ 37934 h 3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1973" h="37933">
                  <a:moveTo>
                    <a:pt x="132976" y="37934"/>
                  </a:moveTo>
                  <a:lnTo>
                    <a:pt x="18997" y="37934"/>
                  </a:lnTo>
                  <a:cubicBezTo>
                    <a:pt x="8501" y="37934"/>
                    <a:pt x="0" y="29446"/>
                    <a:pt x="0" y="18967"/>
                  </a:cubicBezTo>
                  <a:cubicBezTo>
                    <a:pt x="0" y="8488"/>
                    <a:pt x="8501" y="0"/>
                    <a:pt x="18997" y="0"/>
                  </a:cubicBezTo>
                  <a:lnTo>
                    <a:pt x="132976" y="0"/>
                  </a:lnTo>
                  <a:cubicBezTo>
                    <a:pt x="143472" y="0"/>
                    <a:pt x="151973" y="8488"/>
                    <a:pt x="151973" y="18967"/>
                  </a:cubicBezTo>
                  <a:cubicBezTo>
                    <a:pt x="151973" y="29446"/>
                    <a:pt x="143472" y="37934"/>
                    <a:pt x="132976" y="37934"/>
                  </a:cubicBezTo>
                  <a:close/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56" name="Vapaamuotoinen: Muoto 86">
              <a:extLst>
                <a:ext uri="{FF2B5EF4-FFF2-40B4-BE49-F238E27FC236}">
                  <a16:creationId xmlns:a16="http://schemas.microsoft.com/office/drawing/2014/main" id="{3858EB80-421D-67B0-F3DD-8F9A610DF3CE}"/>
                </a:ext>
              </a:extLst>
            </p:cNvPr>
            <p:cNvSpPr/>
            <p:nvPr/>
          </p:nvSpPr>
          <p:spPr>
            <a:xfrm>
              <a:off x="10901614" y="5678236"/>
              <a:ext cx="157726" cy="328789"/>
            </a:xfrm>
            <a:custGeom>
              <a:avLst/>
              <a:gdLst>
                <a:gd name="connsiteX0" fmla="*/ 37993 w 157726"/>
                <a:gd name="connsiteY0" fmla="*/ 328790 h 328789"/>
                <a:gd name="connsiteX1" fmla="*/ 0 w 157726"/>
                <a:gd name="connsiteY1" fmla="*/ 328790 h 328789"/>
                <a:gd name="connsiteX2" fmla="*/ 0 w 157726"/>
                <a:gd name="connsiteY2" fmla="*/ 209678 h 328789"/>
                <a:gd name="connsiteX3" fmla="*/ 18997 w 157726"/>
                <a:gd name="connsiteY3" fmla="*/ 209678 h 328789"/>
                <a:gd name="connsiteX4" fmla="*/ 85485 w 157726"/>
                <a:gd name="connsiteY4" fmla="*/ 181797 h 328789"/>
                <a:gd name="connsiteX5" fmla="*/ 116734 w 157726"/>
                <a:gd name="connsiteY5" fmla="*/ 5500 h 328789"/>
                <a:gd name="connsiteX6" fmla="*/ 154253 w 157726"/>
                <a:gd name="connsiteY6" fmla="*/ 0 h 328789"/>
                <a:gd name="connsiteX7" fmla="*/ 114265 w 157726"/>
                <a:gd name="connsiteY7" fmla="*/ 206549 h 328789"/>
                <a:gd name="connsiteX8" fmla="*/ 38278 w 157726"/>
                <a:gd name="connsiteY8" fmla="*/ 246474 h 328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726" h="328789">
                  <a:moveTo>
                    <a:pt x="37993" y="328790"/>
                  </a:moveTo>
                  <a:lnTo>
                    <a:pt x="0" y="328790"/>
                  </a:lnTo>
                  <a:lnTo>
                    <a:pt x="0" y="209678"/>
                  </a:lnTo>
                  <a:lnTo>
                    <a:pt x="18997" y="209678"/>
                  </a:lnTo>
                  <a:cubicBezTo>
                    <a:pt x="44281" y="211110"/>
                    <a:pt x="68806" y="200821"/>
                    <a:pt x="85485" y="181797"/>
                  </a:cubicBezTo>
                  <a:cubicBezTo>
                    <a:pt x="133736" y="126034"/>
                    <a:pt x="116924" y="6733"/>
                    <a:pt x="116734" y="5500"/>
                  </a:cubicBezTo>
                  <a:lnTo>
                    <a:pt x="154253" y="0"/>
                  </a:lnTo>
                  <a:cubicBezTo>
                    <a:pt x="155108" y="5595"/>
                    <a:pt x="173914" y="137509"/>
                    <a:pt x="114265" y="206549"/>
                  </a:cubicBezTo>
                  <a:cubicBezTo>
                    <a:pt x="94945" y="229024"/>
                    <a:pt x="67771" y="243306"/>
                    <a:pt x="38278" y="246474"/>
                  </a:cubicBezTo>
                  <a:close/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57" name="Vapaamuotoinen: Muoto 87">
              <a:extLst>
                <a:ext uri="{FF2B5EF4-FFF2-40B4-BE49-F238E27FC236}">
                  <a16:creationId xmlns:a16="http://schemas.microsoft.com/office/drawing/2014/main" id="{6C395F27-CBDD-9CC1-5847-15DFF98AB9F6}"/>
                </a:ext>
              </a:extLst>
            </p:cNvPr>
            <p:cNvSpPr/>
            <p:nvPr/>
          </p:nvSpPr>
          <p:spPr>
            <a:xfrm>
              <a:off x="10549546" y="5262516"/>
              <a:ext cx="383668" cy="590327"/>
            </a:xfrm>
            <a:custGeom>
              <a:avLst/>
              <a:gdLst>
                <a:gd name="connsiteX0" fmla="*/ 183282 w 383668"/>
                <a:gd name="connsiteY0" fmla="*/ 590309 h 590327"/>
                <a:gd name="connsiteX1" fmla="*/ 169225 w 383668"/>
                <a:gd name="connsiteY1" fmla="*/ 584050 h 590327"/>
                <a:gd name="connsiteX2" fmla="*/ 170507 w 383668"/>
                <a:gd name="connsiteY2" fmla="*/ 557260 h 590327"/>
                <a:gd name="connsiteX3" fmla="*/ 170555 w 383668"/>
                <a:gd name="connsiteY3" fmla="*/ 557212 h 590327"/>
                <a:gd name="connsiteX4" fmla="*/ 218046 w 383668"/>
                <a:gd name="connsiteY4" fmla="*/ 467879 h 590327"/>
                <a:gd name="connsiteX5" fmla="*/ 180053 w 383668"/>
                <a:gd name="connsiteY5" fmla="*/ 372381 h 590327"/>
                <a:gd name="connsiteX6" fmla="*/ 180642 w 383668"/>
                <a:gd name="connsiteY6" fmla="*/ 345562 h 590327"/>
                <a:gd name="connsiteX7" fmla="*/ 181288 w 383668"/>
                <a:gd name="connsiteY7" fmla="*/ 344974 h 590327"/>
                <a:gd name="connsiteX8" fmla="*/ 324902 w 383668"/>
                <a:gd name="connsiteY8" fmla="*/ 203955 h 590327"/>
                <a:gd name="connsiteX9" fmla="*/ 312269 w 383668"/>
                <a:gd name="connsiteY9" fmla="*/ 48712 h 590327"/>
                <a:gd name="connsiteX10" fmla="*/ 32259 w 383668"/>
                <a:gd name="connsiteY10" fmla="*/ 320507 h 590327"/>
                <a:gd name="connsiteX11" fmla="*/ 5379 w 383668"/>
                <a:gd name="connsiteY11" fmla="*/ 320127 h 590327"/>
                <a:gd name="connsiteX12" fmla="*/ 5759 w 383668"/>
                <a:gd name="connsiteY12" fmla="*/ 293289 h 590327"/>
                <a:gd name="connsiteX13" fmla="*/ 303056 w 383668"/>
                <a:gd name="connsiteY13" fmla="*/ 5373 h 590327"/>
                <a:gd name="connsiteX14" fmla="*/ 329917 w 383668"/>
                <a:gd name="connsiteY14" fmla="*/ 5733 h 590327"/>
                <a:gd name="connsiteX15" fmla="*/ 331551 w 383668"/>
                <a:gd name="connsiteY15" fmla="*/ 7649 h 590327"/>
                <a:gd name="connsiteX16" fmla="*/ 354062 w 383668"/>
                <a:gd name="connsiteY16" fmla="*/ 229086 h 590327"/>
                <a:gd name="connsiteX17" fmla="*/ 221086 w 383668"/>
                <a:gd name="connsiteY17" fmla="*/ 361854 h 590327"/>
                <a:gd name="connsiteX18" fmla="*/ 256894 w 383668"/>
                <a:gd name="connsiteY18" fmla="*/ 469301 h 590327"/>
                <a:gd name="connsiteX19" fmla="*/ 196485 w 383668"/>
                <a:gd name="connsiteY19" fmla="*/ 585757 h 590327"/>
                <a:gd name="connsiteX20" fmla="*/ 183282 w 383668"/>
                <a:gd name="connsiteY20" fmla="*/ 590309 h 590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83668" h="590327">
                  <a:moveTo>
                    <a:pt x="183282" y="590309"/>
                  </a:moveTo>
                  <a:cubicBezTo>
                    <a:pt x="177925" y="590300"/>
                    <a:pt x="172815" y="588024"/>
                    <a:pt x="169225" y="584050"/>
                  </a:cubicBezTo>
                  <a:cubicBezTo>
                    <a:pt x="162168" y="576302"/>
                    <a:pt x="162737" y="564306"/>
                    <a:pt x="170507" y="557260"/>
                  </a:cubicBezTo>
                  <a:cubicBezTo>
                    <a:pt x="170517" y="557241"/>
                    <a:pt x="170536" y="557231"/>
                    <a:pt x="170555" y="557212"/>
                  </a:cubicBezTo>
                  <a:cubicBezTo>
                    <a:pt x="201139" y="529710"/>
                    <a:pt x="217191" y="499648"/>
                    <a:pt x="218046" y="467879"/>
                  </a:cubicBezTo>
                  <a:cubicBezTo>
                    <a:pt x="220136" y="414961"/>
                    <a:pt x="180718" y="373045"/>
                    <a:pt x="180053" y="372381"/>
                  </a:cubicBezTo>
                  <a:cubicBezTo>
                    <a:pt x="172796" y="364813"/>
                    <a:pt x="173062" y="352807"/>
                    <a:pt x="180642" y="345562"/>
                  </a:cubicBezTo>
                  <a:cubicBezTo>
                    <a:pt x="180851" y="345362"/>
                    <a:pt x="181069" y="345163"/>
                    <a:pt x="181288" y="344974"/>
                  </a:cubicBezTo>
                  <a:cubicBezTo>
                    <a:pt x="231733" y="300658"/>
                    <a:pt x="279681" y="253582"/>
                    <a:pt x="324902" y="203955"/>
                  </a:cubicBezTo>
                  <a:cubicBezTo>
                    <a:pt x="366980" y="156538"/>
                    <a:pt x="332406" y="82663"/>
                    <a:pt x="312269" y="48712"/>
                  </a:cubicBezTo>
                  <a:lnTo>
                    <a:pt x="32259" y="320507"/>
                  </a:lnTo>
                  <a:cubicBezTo>
                    <a:pt x="24732" y="327809"/>
                    <a:pt x="12696" y="327647"/>
                    <a:pt x="5379" y="320127"/>
                  </a:cubicBezTo>
                  <a:cubicBezTo>
                    <a:pt x="-1939" y="312607"/>
                    <a:pt x="-1769" y="300591"/>
                    <a:pt x="5759" y="293289"/>
                  </a:cubicBezTo>
                  <a:lnTo>
                    <a:pt x="303056" y="5373"/>
                  </a:lnTo>
                  <a:cubicBezTo>
                    <a:pt x="310579" y="-1929"/>
                    <a:pt x="322604" y="-1768"/>
                    <a:pt x="329917" y="5733"/>
                  </a:cubicBezTo>
                  <a:cubicBezTo>
                    <a:pt x="330506" y="6340"/>
                    <a:pt x="331048" y="6976"/>
                    <a:pt x="331551" y="7649"/>
                  </a:cubicBezTo>
                  <a:cubicBezTo>
                    <a:pt x="335635" y="13149"/>
                    <a:pt x="430334" y="142598"/>
                    <a:pt x="354062" y="229086"/>
                  </a:cubicBezTo>
                  <a:cubicBezTo>
                    <a:pt x="312118" y="275659"/>
                    <a:pt x="267732" y="319975"/>
                    <a:pt x="221086" y="361854"/>
                  </a:cubicBezTo>
                  <a:cubicBezTo>
                    <a:pt x="244480" y="392789"/>
                    <a:pt x="257056" y="430533"/>
                    <a:pt x="256894" y="469301"/>
                  </a:cubicBezTo>
                  <a:cubicBezTo>
                    <a:pt x="255375" y="511882"/>
                    <a:pt x="235048" y="551048"/>
                    <a:pt x="196485" y="585757"/>
                  </a:cubicBezTo>
                  <a:cubicBezTo>
                    <a:pt x="192819" y="588896"/>
                    <a:pt x="188098" y="590518"/>
                    <a:pt x="183282" y="590309"/>
                  </a:cubicBezTo>
                  <a:close/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58" name="Vapaamuotoinen: Muoto 88">
              <a:extLst>
                <a:ext uri="{FF2B5EF4-FFF2-40B4-BE49-F238E27FC236}">
                  <a16:creationId xmlns:a16="http://schemas.microsoft.com/office/drawing/2014/main" id="{111F13D2-DF15-0F01-B586-053A5B62DA35}"/>
                </a:ext>
              </a:extLst>
            </p:cNvPr>
            <p:cNvSpPr/>
            <p:nvPr/>
          </p:nvSpPr>
          <p:spPr>
            <a:xfrm>
              <a:off x="10388704" y="5220851"/>
              <a:ext cx="259969" cy="786174"/>
            </a:xfrm>
            <a:custGeom>
              <a:avLst/>
              <a:gdLst>
                <a:gd name="connsiteX0" fmla="*/ 37994 w 259969"/>
                <a:gd name="connsiteY0" fmla="*/ 786174 h 786174"/>
                <a:gd name="connsiteX1" fmla="*/ 0 w 259969"/>
                <a:gd name="connsiteY1" fmla="*/ 786174 h 786174"/>
                <a:gd name="connsiteX2" fmla="*/ 0 w 259969"/>
                <a:gd name="connsiteY2" fmla="*/ 228455 h 786174"/>
                <a:gd name="connsiteX3" fmla="*/ 5889 w 259969"/>
                <a:gd name="connsiteY3" fmla="*/ 214609 h 786174"/>
                <a:gd name="connsiteX4" fmla="*/ 233849 w 259969"/>
                <a:gd name="connsiteY4" fmla="*/ 0 h 786174"/>
                <a:gd name="connsiteX5" fmla="*/ 259969 w 259969"/>
                <a:gd name="connsiteY5" fmla="*/ 27597 h 786174"/>
                <a:gd name="connsiteX6" fmla="*/ 37994 w 259969"/>
                <a:gd name="connsiteY6" fmla="*/ 236611 h 786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9969" h="786174">
                  <a:moveTo>
                    <a:pt x="37994" y="786174"/>
                  </a:moveTo>
                  <a:lnTo>
                    <a:pt x="0" y="786174"/>
                  </a:lnTo>
                  <a:lnTo>
                    <a:pt x="0" y="228455"/>
                  </a:lnTo>
                  <a:cubicBezTo>
                    <a:pt x="-32" y="223230"/>
                    <a:pt x="2099" y="218213"/>
                    <a:pt x="5889" y="214609"/>
                  </a:cubicBezTo>
                  <a:lnTo>
                    <a:pt x="233849" y="0"/>
                  </a:lnTo>
                  <a:lnTo>
                    <a:pt x="259969" y="27597"/>
                  </a:lnTo>
                  <a:lnTo>
                    <a:pt x="37994" y="236611"/>
                  </a:lnTo>
                  <a:close/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5826947"/>
      </p:ext>
    </p:extLst>
  </p:cSld>
  <p:clrMapOvr>
    <a:masterClrMapping/>
  </p:clrMapOvr>
</p:sld>
</file>

<file path=ppt/theme/theme1.xml><?xml version="1.0" encoding="utf-8"?>
<a:theme xmlns:a="http://schemas.openxmlformats.org/drawingml/2006/main" name="Fintraffic">
  <a:themeElements>
    <a:clrScheme name="Fintraffic">
      <a:dk1>
        <a:sysClr val="windowText" lastClr="000000"/>
      </a:dk1>
      <a:lt1>
        <a:sysClr val="window" lastClr="FFFFFF"/>
      </a:lt1>
      <a:dk2>
        <a:srgbClr val="0034AC"/>
      </a:dk2>
      <a:lt2>
        <a:srgbClr val="CDCDD7"/>
      </a:lt2>
      <a:accent1>
        <a:srgbClr val="0034AC"/>
      </a:accent1>
      <a:accent2>
        <a:srgbClr val="0064EB"/>
      </a:accent2>
      <a:accent3>
        <a:srgbClr val="005F61"/>
      </a:accent3>
      <a:accent4>
        <a:srgbClr val="25A794"/>
      </a:accent4>
      <a:accent5>
        <a:srgbClr val="B40000"/>
      </a:accent5>
      <a:accent6>
        <a:srgbClr val="FF5A05"/>
      </a:accent6>
      <a:hlink>
        <a:srgbClr val="0064EB"/>
      </a:hlink>
      <a:folHlink>
        <a:srgbClr val="FF9B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solidFill>
            <a:schemeClr val="tx1"/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Fintraffic PowerPoint-esitysmalli.potx" id="{58B817E0-1FD3-487C-A198-7CA7FAE3A5BE}" vid="{879067F5-A812-49D3-B61A-51AD36336BC8}"/>
    </a:ext>
  </a:extLst>
</a:theme>
</file>

<file path=ppt/theme/theme2.xml><?xml version="1.0" encoding="utf-8"?>
<a:theme xmlns:a="http://schemas.openxmlformats.org/drawingml/2006/main" name="Office-teema">
  <a:themeElements>
    <a:clrScheme name="Fintraffic">
      <a:dk1>
        <a:sysClr val="windowText" lastClr="000000"/>
      </a:dk1>
      <a:lt1>
        <a:sysClr val="window" lastClr="FFFFFF"/>
      </a:lt1>
      <a:dk2>
        <a:srgbClr val="0034AC"/>
      </a:dk2>
      <a:lt2>
        <a:srgbClr val="E7E6E6"/>
      </a:lt2>
      <a:accent1>
        <a:srgbClr val="0034AC"/>
      </a:accent1>
      <a:accent2>
        <a:srgbClr val="0064EB"/>
      </a:accent2>
      <a:accent3>
        <a:srgbClr val="005F61"/>
      </a:accent3>
      <a:accent4>
        <a:srgbClr val="25A794"/>
      </a:accent4>
      <a:accent5>
        <a:srgbClr val="B40000"/>
      </a:accent5>
      <a:accent6>
        <a:srgbClr val="FF5A05"/>
      </a:accent6>
      <a:hlink>
        <a:srgbClr val="0064EB"/>
      </a:hlink>
      <a:folHlink>
        <a:srgbClr val="FF9B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Fintraffic">
      <a:dk1>
        <a:sysClr val="windowText" lastClr="000000"/>
      </a:dk1>
      <a:lt1>
        <a:sysClr val="window" lastClr="FFFFFF"/>
      </a:lt1>
      <a:dk2>
        <a:srgbClr val="0034AC"/>
      </a:dk2>
      <a:lt2>
        <a:srgbClr val="E7E6E6"/>
      </a:lt2>
      <a:accent1>
        <a:srgbClr val="0034AC"/>
      </a:accent1>
      <a:accent2>
        <a:srgbClr val="0064EB"/>
      </a:accent2>
      <a:accent3>
        <a:srgbClr val="005F61"/>
      </a:accent3>
      <a:accent4>
        <a:srgbClr val="25A794"/>
      </a:accent4>
      <a:accent5>
        <a:srgbClr val="B40000"/>
      </a:accent5>
      <a:accent6>
        <a:srgbClr val="FF5A05"/>
      </a:accent6>
      <a:hlink>
        <a:srgbClr val="0064EB"/>
      </a:hlink>
      <a:folHlink>
        <a:srgbClr val="FF9B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5C7B62C5ECB946881AFCA23A77FFFA" ma:contentTypeVersion="19" ma:contentTypeDescription="Create a new document." ma:contentTypeScope="" ma:versionID="9cf1c55cdc388882955f39ed03fdf4ed">
  <xsd:schema xmlns:xsd="http://www.w3.org/2001/XMLSchema" xmlns:xs="http://www.w3.org/2001/XMLSchema" xmlns:p="http://schemas.microsoft.com/office/2006/metadata/properties" xmlns:ns2="d8ead063-c383-48d3-a80f-20d5a5061a32" xmlns:ns3="c7691748-1e95-4f2f-9bca-1462e82f7aac" targetNamespace="http://schemas.microsoft.com/office/2006/metadata/properties" ma:root="true" ma:fieldsID="b18cb915233f1520fd1fb1c3898f3a7e" ns2:_="" ns3:_="">
    <xsd:import namespace="d8ead063-c383-48d3-a80f-20d5a5061a32"/>
    <xsd:import namespace="c7691748-1e95-4f2f-9bca-1462e82f7a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ead063-c383-48d3-a80f-20d5a5061a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cc4ac7b-f7b7-41af-892d-efa2b28cf2f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691748-1e95-4f2f-9bca-1462e82f7aa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34d482d-f5d5-4814-a710-92abb5807302}" ma:internalName="TaxCatchAll" ma:showField="CatchAllData" ma:web="c7691748-1e95-4f2f-9bca-1462e82f7a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7691748-1e95-4f2f-9bca-1462e82f7aac" xsi:nil="true"/>
    <lcf76f155ced4ddcb4097134ff3c332f xmlns="d8ead063-c383-48d3-a80f-20d5a5061a3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54D3E45-8BE6-4977-8D0C-EE9051D99F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ead063-c383-48d3-a80f-20d5a5061a32"/>
    <ds:schemaRef ds:uri="c7691748-1e95-4f2f-9bca-1462e82f7a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29058E1-F1B5-426F-ADCD-DFEB01C78D3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85705B3-1257-4A5C-9C43-0502266484B5}">
  <ds:schemaRefs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dcmitype/"/>
    <ds:schemaRef ds:uri="http://purl.org/dc/elements/1.1/"/>
    <ds:schemaRef ds:uri="http://schemas.openxmlformats.org/package/2006/metadata/core-properties"/>
    <ds:schemaRef ds:uri="c7691748-1e95-4f2f-9bca-1462e82f7aac"/>
    <ds:schemaRef ds:uri="d8ead063-c383-48d3-a80f-20d5a5061a32"/>
  </ds:schemaRefs>
</ds:datastoreItem>
</file>

<file path=docMetadata/LabelInfo.xml><?xml version="1.0" encoding="utf-8"?>
<clbl:labelList xmlns:clbl="http://schemas.microsoft.com/office/2020/mipLabelMetadata">
  <clbl:label id="{a2f088e2-3b85-4e33-96e0-b049e5731674}" enabled="0" method="" siteId="{a2f088e2-3b85-4e33-96e0-b049e573167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Fintraffic PowerPoint-esitysmalli</Template>
  <TotalTime>0</TotalTime>
  <Words>448</Words>
  <Application>Microsoft Macintosh PowerPoint</Application>
  <PresentationFormat>Widescreen</PresentationFormat>
  <Paragraphs>156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Arial</vt:lpstr>
      <vt:lpstr>Times New Roman</vt:lpstr>
      <vt:lpstr>Fintraffic</vt:lpstr>
      <vt:lpstr>Tieliikenteen kehitys 7-9/2025</vt:lpstr>
      <vt:lpstr>Raideliikenteen kehitys, 7-9/2025 ​</vt:lpstr>
      <vt:lpstr>Lentoliikenteen kehitys 7-9/2025 ​ </vt:lpstr>
      <vt:lpstr>Digitaalisten palvelujen kehitys 7-9/2025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Nyystilä Saara</dc:creator>
  <cp:lastModifiedBy>Meinander Mia</cp:lastModifiedBy>
  <cp:revision>2</cp:revision>
  <dcterms:created xsi:type="dcterms:W3CDTF">2024-10-01T08:34:57Z</dcterms:created>
  <dcterms:modified xsi:type="dcterms:W3CDTF">2025-10-14T12:19:28Z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0x010100015C7B62C5ECB946881AFCA23A77FFFA</vt:lpwstr>
  </property>
  <property fmtid="{D5CDD505-2E9C-101B-9397-08002B2CF9AE}" pid="3" name="MediaServiceImageTags">
    <vt:lpwstr/>
  </property>
</Properties>
</file>